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6" r:id="rId2"/>
    <p:sldId id="479" r:id="rId3"/>
    <p:sldId id="482" r:id="rId4"/>
    <p:sldId id="477" r:id="rId5"/>
    <p:sldId id="478" r:id="rId6"/>
    <p:sldId id="48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A69A460A-3D8B-413F-855E-0B28AF80297D}"/>
              </a:ext>
            </a:extLst>
          </p:cNvPr>
          <p:cNvGrpSpPr/>
          <p:nvPr/>
        </p:nvGrpSpPr>
        <p:grpSpPr>
          <a:xfrm>
            <a:off x="778578" y="906972"/>
            <a:ext cx="2565400" cy="2565400"/>
            <a:chOff x="778578" y="906972"/>
            <a:chExt cx="2565400" cy="2565400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6F5D9B6-D673-41AF-B391-B6B2CF30F4FA}"/>
                </a:ext>
              </a:extLst>
            </p:cNvPr>
            <p:cNvSpPr/>
            <p:nvPr/>
          </p:nvSpPr>
          <p:spPr>
            <a:xfrm>
              <a:off x="778578" y="906972"/>
              <a:ext cx="2565400" cy="2565400"/>
            </a:xfrm>
            <a:custGeom>
              <a:avLst/>
              <a:gdLst>
                <a:gd name="connsiteX0" fmla="*/ 1282700 w 2565400"/>
                <a:gd name="connsiteY0" fmla="*/ 0 h 2565400"/>
                <a:gd name="connsiteX1" fmla="*/ 1293267 w 2565400"/>
                <a:gd name="connsiteY1" fmla="*/ 930833 h 2565400"/>
                <a:gd name="connsiteX2" fmla="*/ 1353065 w 2565400"/>
                <a:gd name="connsiteY2" fmla="*/ 68674 h 2565400"/>
                <a:gd name="connsiteX3" fmla="*/ 1311534 w 2565400"/>
                <a:gd name="connsiteY3" fmla="*/ 960341 h 2565400"/>
                <a:gd name="connsiteX4" fmla="*/ 1419125 w 2565400"/>
                <a:gd name="connsiteY4" fmla="*/ 148244 h 2565400"/>
                <a:gd name="connsiteX5" fmla="*/ 1303572 w 2565400"/>
                <a:gd name="connsiteY5" fmla="*/ 1205800 h 2565400"/>
                <a:gd name="connsiteX6" fmla="*/ 1744948 w 2565400"/>
                <a:gd name="connsiteY6" fmla="*/ 235940 h 2565400"/>
                <a:gd name="connsiteX7" fmla="*/ 1437644 w 2565400"/>
                <a:gd name="connsiteY7" fmla="*/ 954183 h 2565400"/>
                <a:gd name="connsiteX8" fmla="*/ 1834180 w 2565400"/>
                <a:gd name="connsiteY8" fmla="*/ 199988 h 2565400"/>
                <a:gd name="connsiteX9" fmla="*/ 1452983 w 2565400"/>
                <a:gd name="connsiteY9" fmla="*/ 966783 h 2565400"/>
                <a:gd name="connsiteX10" fmla="*/ 1924050 w 2565400"/>
                <a:gd name="connsiteY10" fmla="*/ 171849 h 2565400"/>
                <a:gd name="connsiteX11" fmla="*/ 1467787 w 2565400"/>
                <a:gd name="connsiteY11" fmla="*/ 983254 h 2565400"/>
                <a:gd name="connsiteX12" fmla="*/ 1950651 w 2565400"/>
                <a:gd name="connsiteY12" fmla="*/ 266505 h 2565400"/>
                <a:gd name="connsiteX13" fmla="*/ 1431609 w 2565400"/>
                <a:gd name="connsiteY13" fmla="*/ 1076030 h 2565400"/>
                <a:gd name="connsiteX14" fmla="*/ 1977193 w 2565400"/>
                <a:gd name="connsiteY14" fmla="*/ 371202 h 2565400"/>
                <a:gd name="connsiteX15" fmla="*/ 1347613 w 2565400"/>
                <a:gd name="connsiteY15" fmla="*/ 1224013 h 2565400"/>
                <a:gd name="connsiteX16" fmla="*/ 1382827 w 2565400"/>
                <a:gd name="connsiteY16" fmla="*/ 1201781 h 2565400"/>
                <a:gd name="connsiteX17" fmla="*/ 2214357 w 2565400"/>
                <a:gd name="connsiteY17" fmla="*/ 607867 h 2565400"/>
                <a:gd name="connsiteX18" fmla="*/ 1628263 w 2565400"/>
                <a:gd name="connsiteY18" fmla="*/ 1046828 h 2565400"/>
                <a:gd name="connsiteX19" fmla="*/ 2301359 w 2565400"/>
                <a:gd name="connsiteY19" fmla="*/ 621877 h 2565400"/>
                <a:gd name="connsiteX20" fmla="*/ 1597000 w 2565400"/>
                <a:gd name="connsiteY20" fmla="*/ 1089261 h 2565400"/>
                <a:gd name="connsiteX21" fmla="*/ 2393551 w 2565400"/>
                <a:gd name="connsiteY21" fmla="*/ 641350 h 2565400"/>
                <a:gd name="connsiteX22" fmla="*/ 1592714 w 2565400"/>
                <a:gd name="connsiteY22" fmla="*/ 1115916 h 2565400"/>
                <a:gd name="connsiteX23" fmla="*/ 2369260 w 2565400"/>
                <a:gd name="connsiteY23" fmla="*/ 736624 h 2565400"/>
                <a:gd name="connsiteX24" fmla="*/ 1476937 w 2565400"/>
                <a:gd name="connsiteY24" fmla="*/ 1197843 h 2565400"/>
                <a:gd name="connsiteX25" fmla="*/ 2348677 w 2565400"/>
                <a:gd name="connsiteY25" fmla="*/ 840962 h 2565400"/>
                <a:gd name="connsiteX26" fmla="*/ 1375964 w 2565400"/>
                <a:gd name="connsiteY26" fmla="*/ 1265109 h 2565400"/>
                <a:gd name="connsiteX27" fmla="*/ 1445786 w 2565400"/>
                <a:gd name="connsiteY27" fmla="*/ 1262346 h 2565400"/>
                <a:gd name="connsiteX28" fmla="*/ 2433052 w 2565400"/>
                <a:gd name="connsiteY28" fmla="*/ 1163181 h 2565400"/>
                <a:gd name="connsiteX29" fmla="*/ 1714836 w 2565400"/>
                <a:gd name="connsiteY29" fmla="*/ 1251701 h 2565400"/>
                <a:gd name="connsiteX30" fmla="*/ 2495003 w 2565400"/>
                <a:gd name="connsiteY30" fmla="*/ 1220833 h 2565400"/>
                <a:gd name="connsiteX31" fmla="*/ 1666195 w 2565400"/>
                <a:gd name="connsiteY31" fmla="*/ 1272492 h 2565400"/>
                <a:gd name="connsiteX32" fmla="*/ 2565400 w 2565400"/>
                <a:gd name="connsiteY32" fmla="*/ 1282700 h 2565400"/>
                <a:gd name="connsiteX33" fmla="*/ 1634570 w 2565400"/>
                <a:gd name="connsiteY33" fmla="*/ 1293268 h 2565400"/>
                <a:gd name="connsiteX34" fmla="*/ 2496727 w 2565400"/>
                <a:gd name="connsiteY34" fmla="*/ 1353065 h 2565400"/>
                <a:gd name="connsiteX35" fmla="*/ 1483259 w 2565400"/>
                <a:gd name="connsiteY35" fmla="*/ 1305861 h 2565400"/>
                <a:gd name="connsiteX36" fmla="*/ 2434041 w 2565400"/>
                <a:gd name="connsiteY36" fmla="*/ 1431651 h 2565400"/>
                <a:gd name="connsiteX37" fmla="*/ 1372499 w 2565400"/>
                <a:gd name="connsiteY37" fmla="*/ 1315467 h 2565400"/>
                <a:gd name="connsiteX38" fmla="*/ 1427684 w 2565400"/>
                <a:gd name="connsiteY38" fmla="*/ 1344482 h 2565400"/>
                <a:gd name="connsiteX39" fmla="*/ 2342431 w 2565400"/>
                <a:gd name="connsiteY39" fmla="*/ 1753087 h 2565400"/>
                <a:gd name="connsiteX40" fmla="*/ 1659584 w 2565400"/>
                <a:gd name="connsiteY40" fmla="*/ 1466409 h 2565400"/>
                <a:gd name="connsiteX41" fmla="*/ 2363226 w 2565400"/>
                <a:gd name="connsiteY41" fmla="*/ 1836367 h 2565400"/>
                <a:gd name="connsiteX42" fmla="*/ 1632904 w 2565400"/>
                <a:gd name="connsiteY42" fmla="*/ 1473301 h 2565400"/>
                <a:gd name="connsiteX43" fmla="*/ 2393551 w 2565400"/>
                <a:gd name="connsiteY43" fmla="*/ 1924050 h 2565400"/>
                <a:gd name="connsiteX44" fmla="*/ 1582144 w 2565400"/>
                <a:gd name="connsiteY44" fmla="*/ 1467786 h 2565400"/>
                <a:gd name="connsiteX45" fmla="*/ 2298895 w 2565400"/>
                <a:gd name="connsiteY45" fmla="*/ 1950651 h 2565400"/>
                <a:gd name="connsiteX46" fmla="*/ 1462550 w 2565400"/>
                <a:gd name="connsiteY46" fmla="*/ 1414412 h 2565400"/>
                <a:gd name="connsiteX47" fmla="*/ 2210410 w 2565400"/>
                <a:gd name="connsiteY47" fmla="*/ 1984996 h 2565400"/>
                <a:gd name="connsiteX48" fmla="*/ 1340545 w 2565400"/>
                <a:gd name="connsiteY48" fmla="*/ 1351928 h 2565400"/>
                <a:gd name="connsiteX49" fmla="*/ 1356795 w 2565400"/>
                <a:gd name="connsiteY49" fmla="*/ 1377665 h 2565400"/>
                <a:gd name="connsiteX50" fmla="*/ 1966778 w 2565400"/>
                <a:gd name="connsiteY50" fmla="*/ 2219519 h 2565400"/>
                <a:gd name="connsiteX51" fmla="*/ 1502915 w 2565400"/>
                <a:gd name="connsiteY51" fmla="*/ 1609111 h 2565400"/>
                <a:gd name="connsiteX52" fmla="*/ 1941337 w 2565400"/>
                <a:gd name="connsiteY52" fmla="*/ 2303545 h 2565400"/>
                <a:gd name="connsiteX53" fmla="*/ 1496338 w 2565400"/>
                <a:gd name="connsiteY53" fmla="*/ 1632920 h 2565400"/>
                <a:gd name="connsiteX54" fmla="*/ 1924050 w 2565400"/>
                <a:gd name="connsiteY54" fmla="*/ 2393551 h 2565400"/>
                <a:gd name="connsiteX55" fmla="*/ 1449484 w 2565400"/>
                <a:gd name="connsiteY55" fmla="*/ 1592714 h 2565400"/>
                <a:gd name="connsiteX56" fmla="*/ 1828776 w 2565400"/>
                <a:gd name="connsiteY56" fmla="*/ 2369260 h 2565400"/>
                <a:gd name="connsiteX57" fmla="*/ 1391613 w 2565400"/>
                <a:gd name="connsiteY57" fmla="*/ 1523479 h 2565400"/>
                <a:gd name="connsiteX58" fmla="*/ 1737708 w 2565400"/>
                <a:gd name="connsiteY58" fmla="*/ 2352727 h 2565400"/>
                <a:gd name="connsiteX59" fmla="*/ 1299345 w 2565400"/>
                <a:gd name="connsiteY59" fmla="*/ 1366282 h 2565400"/>
                <a:gd name="connsiteX60" fmla="*/ 1406747 w 2565400"/>
                <a:gd name="connsiteY60" fmla="*/ 2437498 h 2565400"/>
                <a:gd name="connsiteX61" fmla="*/ 1308540 w 2565400"/>
                <a:gd name="connsiteY61" fmla="*/ 1641885 h 2565400"/>
                <a:gd name="connsiteX62" fmla="*/ 1342381 w 2565400"/>
                <a:gd name="connsiteY62" fmla="*/ 2497189 h 2565400"/>
                <a:gd name="connsiteX63" fmla="*/ 1292551 w 2565400"/>
                <a:gd name="connsiteY63" fmla="*/ 1697715 h 2565400"/>
                <a:gd name="connsiteX64" fmla="*/ 1282700 w 2565400"/>
                <a:gd name="connsiteY64" fmla="*/ 2565400 h 2565400"/>
                <a:gd name="connsiteX65" fmla="*/ 1272133 w 2565400"/>
                <a:gd name="connsiteY65" fmla="*/ 1634567 h 2565400"/>
                <a:gd name="connsiteX66" fmla="*/ 1212335 w 2565400"/>
                <a:gd name="connsiteY66" fmla="*/ 2496727 h 2565400"/>
                <a:gd name="connsiteX67" fmla="*/ 1254488 w 2565400"/>
                <a:gd name="connsiteY67" fmla="*/ 1591717 h 2565400"/>
                <a:gd name="connsiteX68" fmla="*/ 1142591 w 2565400"/>
                <a:gd name="connsiteY68" fmla="*/ 2436312 h 2565400"/>
                <a:gd name="connsiteX69" fmla="*/ 1259525 w 2565400"/>
                <a:gd name="connsiteY69" fmla="*/ 1366121 h 2565400"/>
                <a:gd name="connsiteX70" fmla="*/ 812399 w 2565400"/>
                <a:gd name="connsiteY70" fmla="*/ 2348616 h 2565400"/>
                <a:gd name="connsiteX71" fmla="*/ 1147624 w 2565400"/>
                <a:gd name="connsiteY71" fmla="*/ 1565116 h 2565400"/>
                <a:gd name="connsiteX72" fmla="*/ 726848 w 2565400"/>
                <a:gd name="connsiteY72" fmla="*/ 2365412 h 2565400"/>
                <a:gd name="connsiteX73" fmla="*/ 1085276 w 2565400"/>
                <a:gd name="connsiteY73" fmla="*/ 1644419 h 2565400"/>
                <a:gd name="connsiteX74" fmla="*/ 641350 w 2565400"/>
                <a:gd name="connsiteY74" fmla="*/ 2393551 h 2565400"/>
                <a:gd name="connsiteX75" fmla="*/ 1097613 w 2565400"/>
                <a:gd name="connsiteY75" fmla="*/ 1582146 h 2565400"/>
                <a:gd name="connsiteX76" fmla="*/ 614749 w 2565400"/>
                <a:gd name="connsiteY76" fmla="*/ 2298895 h 2565400"/>
                <a:gd name="connsiteX77" fmla="*/ 1080026 w 2565400"/>
                <a:gd name="connsiteY77" fmla="*/ 1573226 h 2565400"/>
                <a:gd name="connsiteX78" fmla="*/ 584524 w 2565400"/>
                <a:gd name="connsiteY78" fmla="*/ 2213354 h 2565400"/>
                <a:gd name="connsiteX79" fmla="*/ 1223537 w 2565400"/>
                <a:gd name="connsiteY79" fmla="*/ 1347765 h 2565400"/>
                <a:gd name="connsiteX80" fmla="*/ 342989 w 2565400"/>
                <a:gd name="connsiteY80" fmla="*/ 1976691 h 2565400"/>
                <a:gd name="connsiteX81" fmla="*/ 1072183 w 2565400"/>
                <a:gd name="connsiteY81" fmla="*/ 1430553 h 2565400"/>
                <a:gd name="connsiteX82" fmla="*/ 259669 w 2565400"/>
                <a:gd name="connsiteY82" fmla="*/ 1943523 h 2565400"/>
                <a:gd name="connsiteX83" fmla="*/ 939743 w 2565400"/>
                <a:gd name="connsiteY83" fmla="*/ 1492254 h 2565400"/>
                <a:gd name="connsiteX84" fmla="*/ 171849 w 2565400"/>
                <a:gd name="connsiteY84" fmla="*/ 1924050 h 2565400"/>
                <a:gd name="connsiteX85" fmla="*/ 972687 w 2565400"/>
                <a:gd name="connsiteY85" fmla="*/ 1449484 h 2565400"/>
                <a:gd name="connsiteX86" fmla="*/ 196140 w 2565400"/>
                <a:gd name="connsiteY86" fmla="*/ 1828776 h 2565400"/>
                <a:gd name="connsiteX87" fmla="*/ 924272 w 2565400"/>
                <a:gd name="connsiteY87" fmla="*/ 1452423 h 2565400"/>
                <a:gd name="connsiteX88" fmla="*/ 213039 w 2565400"/>
                <a:gd name="connsiteY88" fmla="*/ 1743595 h 2565400"/>
                <a:gd name="connsiteX89" fmla="*/ 1158817 w 2565400"/>
                <a:gd name="connsiteY89" fmla="*/ 1331193 h 2565400"/>
                <a:gd name="connsiteX90" fmla="*/ 1191786 w 2565400"/>
                <a:gd name="connsiteY90" fmla="*/ 1314152 h 2565400"/>
                <a:gd name="connsiteX91" fmla="*/ 124294 w 2565400"/>
                <a:gd name="connsiteY91" fmla="*/ 1421376 h 2565400"/>
                <a:gd name="connsiteX92" fmla="*/ 1069678 w 2565400"/>
                <a:gd name="connsiteY92" fmla="*/ 1304857 h 2565400"/>
                <a:gd name="connsiteX93" fmla="*/ 66025 w 2565400"/>
                <a:gd name="connsiteY93" fmla="*/ 1344567 h 2565400"/>
                <a:gd name="connsiteX94" fmla="*/ 895507 w 2565400"/>
                <a:gd name="connsiteY94" fmla="*/ 1292867 h 2565400"/>
                <a:gd name="connsiteX95" fmla="*/ 0 w 2565400"/>
                <a:gd name="connsiteY95" fmla="*/ 1282700 h 2565400"/>
                <a:gd name="connsiteX96" fmla="*/ 930830 w 2565400"/>
                <a:gd name="connsiteY96" fmla="*/ 1272133 h 2565400"/>
                <a:gd name="connsiteX97" fmla="*/ 68674 w 2565400"/>
                <a:gd name="connsiteY97" fmla="*/ 1212336 h 2565400"/>
                <a:gd name="connsiteX98" fmla="*/ 853002 w 2565400"/>
                <a:gd name="connsiteY98" fmla="*/ 1248867 h 2565400"/>
                <a:gd name="connsiteX99" fmla="*/ 127675 w 2565400"/>
                <a:gd name="connsiteY99" fmla="*/ 1152905 h 2565400"/>
                <a:gd name="connsiteX100" fmla="*/ 1116654 w 2565400"/>
                <a:gd name="connsiteY100" fmla="*/ 1261147 h 2565400"/>
                <a:gd name="connsiteX101" fmla="*/ 1183844 w 2565400"/>
                <a:gd name="connsiteY101" fmla="*/ 1264277 h 2565400"/>
                <a:gd name="connsiteX102" fmla="*/ 214916 w 2565400"/>
                <a:gd name="connsiteY102" fmla="*/ 831471 h 2565400"/>
                <a:gd name="connsiteX103" fmla="*/ 1096837 w 2565400"/>
                <a:gd name="connsiteY103" fmla="*/ 1201724 h 2565400"/>
                <a:gd name="connsiteX104" fmla="*/ 197802 w 2565400"/>
                <a:gd name="connsiteY104" fmla="*/ 729034 h 2565400"/>
                <a:gd name="connsiteX105" fmla="*/ 955265 w 2565400"/>
                <a:gd name="connsiteY105" fmla="*/ 1105592 h 2565400"/>
                <a:gd name="connsiteX106" fmla="*/ 171849 w 2565400"/>
                <a:gd name="connsiteY106" fmla="*/ 641350 h 2565400"/>
                <a:gd name="connsiteX107" fmla="*/ 983256 w 2565400"/>
                <a:gd name="connsiteY107" fmla="*/ 1097614 h 2565400"/>
                <a:gd name="connsiteX108" fmla="*/ 266505 w 2565400"/>
                <a:gd name="connsiteY108" fmla="*/ 614749 h 2565400"/>
                <a:gd name="connsiteX109" fmla="*/ 922477 w 2565400"/>
                <a:gd name="connsiteY109" fmla="*/ 1035338 h 2565400"/>
                <a:gd name="connsiteX110" fmla="*/ 351306 w 2565400"/>
                <a:gd name="connsiteY110" fmla="*/ 599561 h 2565400"/>
                <a:gd name="connsiteX111" fmla="*/ 1154466 w 2565400"/>
                <a:gd name="connsiteY111" fmla="*/ 1184083 h 2565400"/>
                <a:gd name="connsiteX112" fmla="*/ 1209673 w 2565400"/>
                <a:gd name="connsiteY112" fmla="*/ 1219480 h 2565400"/>
                <a:gd name="connsiteX113" fmla="*/ 590569 w 2565400"/>
                <a:gd name="connsiteY113" fmla="*/ 365038 h 2565400"/>
                <a:gd name="connsiteX114" fmla="*/ 1147664 w 2565400"/>
                <a:gd name="connsiteY114" fmla="*/ 1098132 h 2565400"/>
                <a:gd name="connsiteX115" fmla="*/ 619691 w 2565400"/>
                <a:gd name="connsiteY115" fmla="*/ 261855 h 2565400"/>
                <a:gd name="connsiteX116" fmla="*/ 1093344 w 2565400"/>
                <a:gd name="connsiteY116" fmla="*/ 975664 h 2565400"/>
                <a:gd name="connsiteX117" fmla="*/ 641350 w 2565400"/>
                <a:gd name="connsiteY117" fmla="*/ 171849 h 2565400"/>
                <a:gd name="connsiteX118" fmla="*/ 1115916 w 2565400"/>
                <a:gd name="connsiteY118" fmla="*/ 972687 h 2565400"/>
                <a:gd name="connsiteX119" fmla="*/ 736624 w 2565400"/>
                <a:gd name="connsiteY119" fmla="*/ 196140 h 2565400"/>
                <a:gd name="connsiteX120" fmla="*/ 1113129 w 2565400"/>
                <a:gd name="connsiteY120" fmla="*/ 924566 h 2565400"/>
                <a:gd name="connsiteX121" fmla="*/ 824010 w 2565400"/>
                <a:gd name="connsiteY121" fmla="*/ 231830 h 2565400"/>
                <a:gd name="connsiteX122" fmla="*/ 1246623 w 2565400"/>
                <a:gd name="connsiteY122" fmla="*/ 1182837 h 2565400"/>
                <a:gd name="connsiteX123" fmla="*/ 1256331 w 2565400"/>
                <a:gd name="connsiteY123" fmla="*/ 1201619 h 2565400"/>
                <a:gd name="connsiteX124" fmla="*/ 1150600 w 2565400"/>
                <a:gd name="connsiteY124" fmla="*/ 147058 h 2565400"/>
                <a:gd name="connsiteX125" fmla="*/ 1255340 w 2565400"/>
                <a:gd name="connsiteY125" fmla="*/ 995611 h 2565400"/>
                <a:gd name="connsiteX126" fmla="*/ 1218647 w 2565400"/>
                <a:gd name="connsiteY126" fmla="*/ 68211 h 2565400"/>
                <a:gd name="connsiteX127" fmla="*/ 1272176 w 2565400"/>
                <a:gd name="connsiteY127" fmla="*/ 927023 h 256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65400" h="2565400">
                  <a:moveTo>
                    <a:pt x="1282700" y="0"/>
                  </a:moveTo>
                  <a:lnTo>
                    <a:pt x="1293267" y="930833"/>
                  </a:lnTo>
                  <a:lnTo>
                    <a:pt x="1353065" y="68674"/>
                  </a:lnTo>
                  <a:lnTo>
                    <a:pt x="1311534" y="960341"/>
                  </a:lnTo>
                  <a:lnTo>
                    <a:pt x="1419125" y="148244"/>
                  </a:lnTo>
                  <a:lnTo>
                    <a:pt x="1303572" y="1205800"/>
                  </a:lnTo>
                  <a:lnTo>
                    <a:pt x="1744948" y="235940"/>
                  </a:lnTo>
                  <a:lnTo>
                    <a:pt x="1437644" y="954183"/>
                  </a:lnTo>
                  <a:lnTo>
                    <a:pt x="1834180" y="199988"/>
                  </a:lnTo>
                  <a:lnTo>
                    <a:pt x="1452983" y="966783"/>
                  </a:lnTo>
                  <a:lnTo>
                    <a:pt x="1924050" y="171849"/>
                  </a:lnTo>
                  <a:lnTo>
                    <a:pt x="1467787" y="983254"/>
                  </a:lnTo>
                  <a:lnTo>
                    <a:pt x="1950651" y="266505"/>
                  </a:lnTo>
                  <a:lnTo>
                    <a:pt x="1431609" y="1076030"/>
                  </a:lnTo>
                  <a:lnTo>
                    <a:pt x="1977193" y="371202"/>
                  </a:lnTo>
                  <a:lnTo>
                    <a:pt x="1347613" y="1224013"/>
                  </a:lnTo>
                  <a:lnTo>
                    <a:pt x="1382827" y="1201781"/>
                  </a:lnTo>
                  <a:lnTo>
                    <a:pt x="2214357" y="607867"/>
                  </a:lnTo>
                  <a:lnTo>
                    <a:pt x="1628263" y="1046828"/>
                  </a:lnTo>
                  <a:lnTo>
                    <a:pt x="2301359" y="621877"/>
                  </a:lnTo>
                  <a:lnTo>
                    <a:pt x="1597000" y="1089261"/>
                  </a:lnTo>
                  <a:lnTo>
                    <a:pt x="2393551" y="641350"/>
                  </a:lnTo>
                  <a:lnTo>
                    <a:pt x="1592714" y="1115916"/>
                  </a:lnTo>
                  <a:lnTo>
                    <a:pt x="2369260" y="736624"/>
                  </a:lnTo>
                  <a:lnTo>
                    <a:pt x="1476937" y="1197843"/>
                  </a:lnTo>
                  <a:lnTo>
                    <a:pt x="2348677" y="840962"/>
                  </a:lnTo>
                  <a:lnTo>
                    <a:pt x="1375964" y="1265109"/>
                  </a:lnTo>
                  <a:lnTo>
                    <a:pt x="1445786" y="1262346"/>
                  </a:lnTo>
                  <a:lnTo>
                    <a:pt x="2433052" y="1163181"/>
                  </a:lnTo>
                  <a:lnTo>
                    <a:pt x="1714836" y="1251701"/>
                  </a:lnTo>
                  <a:lnTo>
                    <a:pt x="2495003" y="1220833"/>
                  </a:lnTo>
                  <a:lnTo>
                    <a:pt x="1666195" y="1272492"/>
                  </a:lnTo>
                  <a:lnTo>
                    <a:pt x="2565400" y="1282700"/>
                  </a:lnTo>
                  <a:lnTo>
                    <a:pt x="1634570" y="1293268"/>
                  </a:lnTo>
                  <a:lnTo>
                    <a:pt x="2496727" y="1353065"/>
                  </a:lnTo>
                  <a:lnTo>
                    <a:pt x="1483259" y="1305861"/>
                  </a:lnTo>
                  <a:lnTo>
                    <a:pt x="2434041" y="1431651"/>
                  </a:lnTo>
                  <a:lnTo>
                    <a:pt x="1372499" y="1315467"/>
                  </a:lnTo>
                  <a:lnTo>
                    <a:pt x="1427684" y="1344482"/>
                  </a:lnTo>
                  <a:lnTo>
                    <a:pt x="2342431" y="1753087"/>
                  </a:lnTo>
                  <a:lnTo>
                    <a:pt x="1659584" y="1466409"/>
                  </a:lnTo>
                  <a:lnTo>
                    <a:pt x="2363226" y="1836367"/>
                  </a:lnTo>
                  <a:lnTo>
                    <a:pt x="1632904" y="1473301"/>
                  </a:lnTo>
                  <a:lnTo>
                    <a:pt x="2393551" y="1924050"/>
                  </a:lnTo>
                  <a:lnTo>
                    <a:pt x="1582144" y="1467786"/>
                  </a:lnTo>
                  <a:lnTo>
                    <a:pt x="2298895" y="1950651"/>
                  </a:lnTo>
                  <a:lnTo>
                    <a:pt x="1462550" y="1414412"/>
                  </a:lnTo>
                  <a:lnTo>
                    <a:pt x="2210410" y="1984996"/>
                  </a:lnTo>
                  <a:lnTo>
                    <a:pt x="1340545" y="1351928"/>
                  </a:lnTo>
                  <a:lnTo>
                    <a:pt x="1356795" y="1377665"/>
                  </a:lnTo>
                  <a:lnTo>
                    <a:pt x="1966778" y="2219519"/>
                  </a:lnTo>
                  <a:lnTo>
                    <a:pt x="1502915" y="1609111"/>
                  </a:lnTo>
                  <a:lnTo>
                    <a:pt x="1941337" y="2303545"/>
                  </a:lnTo>
                  <a:lnTo>
                    <a:pt x="1496338" y="1632920"/>
                  </a:lnTo>
                  <a:lnTo>
                    <a:pt x="1924050" y="2393551"/>
                  </a:lnTo>
                  <a:lnTo>
                    <a:pt x="1449484" y="1592714"/>
                  </a:lnTo>
                  <a:lnTo>
                    <a:pt x="1828776" y="2369260"/>
                  </a:lnTo>
                  <a:lnTo>
                    <a:pt x="1391613" y="1523479"/>
                  </a:lnTo>
                  <a:lnTo>
                    <a:pt x="1737708" y="2352727"/>
                  </a:lnTo>
                  <a:lnTo>
                    <a:pt x="1299345" y="1366282"/>
                  </a:lnTo>
                  <a:lnTo>
                    <a:pt x="1406747" y="2437498"/>
                  </a:lnTo>
                  <a:lnTo>
                    <a:pt x="1308540" y="1641885"/>
                  </a:lnTo>
                  <a:lnTo>
                    <a:pt x="1342381" y="2497189"/>
                  </a:lnTo>
                  <a:lnTo>
                    <a:pt x="1292551" y="1697715"/>
                  </a:lnTo>
                  <a:lnTo>
                    <a:pt x="1282700" y="2565400"/>
                  </a:lnTo>
                  <a:lnTo>
                    <a:pt x="1272133" y="1634567"/>
                  </a:lnTo>
                  <a:lnTo>
                    <a:pt x="1212335" y="2496727"/>
                  </a:lnTo>
                  <a:lnTo>
                    <a:pt x="1254488" y="1591717"/>
                  </a:lnTo>
                  <a:lnTo>
                    <a:pt x="1142591" y="2436312"/>
                  </a:lnTo>
                  <a:lnTo>
                    <a:pt x="1259525" y="1366121"/>
                  </a:lnTo>
                  <a:lnTo>
                    <a:pt x="812399" y="2348616"/>
                  </a:lnTo>
                  <a:lnTo>
                    <a:pt x="1147624" y="1565116"/>
                  </a:lnTo>
                  <a:lnTo>
                    <a:pt x="726848" y="2365412"/>
                  </a:lnTo>
                  <a:lnTo>
                    <a:pt x="1085276" y="1644419"/>
                  </a:lnTo>
                  <a:lnTo>
                    <a:pt x="641350" y="2393551"/>
                  </a:lnTo>
                  <a:lnTo>
                    <a:pt x="1097613" y="1582146"/>
                  </a:lnTo>
                  <a:lnTo>
                    <a:pt x="614749" y="2298895"/>
                  </a:lnTo>
                  <a:lnTo>
                    <a:pt x="1080026" y="1573226"/>
                  </a:lnTo>
                  <a:lnTo>
                    <a:pt x="584524" y="2213354"/>
                  </a:lnTo>
                  <a:lnTo>
                    <a:pt x="1223537" y="1347765"/>
                  </a:lnTo>
                  <a:lnTo>
                    <a:pt x="342989" y="1976691"/>
                  </a:lnTo>
                  <a:lnTo>
                    <a:pt x="1072183" y="1430553"/>
                  </a:lnTo>
                  <a:lnTo>
                    <a:pt x="259669" y="1943523"/>
                  </a:lnTo>
                  <a:lnTo>
                    <a:pt x="939743" y="1492254"/>
                  </a:lnTo>
                  <a:lnTo>
                    <a:pt x="171849" y="1924050"/>
                  </a:lnTo>
                  <a:lnTo>
                    <a:pt x="972687" y="1449484"/>
                  </a:lnTo>
                  <a:lnTo>
                    <a:pt x="196140" y="1828776"/>
                  </a:lnTo>
                  <a:lnTo>
                    <a:pt x="924272" y="1452423"/>
                  </a:lnTo>
                  <a:lnTo>
                    <a:pt x="213039" y="1743595"/>
                  </a:lnTo>
                  <a:lnTo>
                    <a:pt x="1158817" y="1331193"/>
                  </a:lnTo>
                  <a:lnTo>
                    <a:pt x="1191786" y="1314152"/>
                  </a:lnTo>
                  <a:lnTo>
                    <a:pt x="124294" y="1421376"/>
                  </a:lnTo>
                  <a:lnTo>
                    <a:pt x="1069678" y="1304857"/>
                  </a:lnTo>
                  <a:lnTo>
                    <a:pt x="66025" y="1344567"/>
                  </a:lnTo>
                  <a:lnTo>
                    <a:pt x="895507" y="1292867"/>
                  </a:lnTo>
                  <a:lnTo>
                    <a:pt x="0" y="1282700"/>
                  </a:lnTo>
                  <a:lnTo>
                    <a:pt x="930830" y="1272133"/>
                  </a:lnTo>
                  <a:lnTo>
                    <a:pt x="68674" y="1212336"/>
                  </a:lnTo>
                  <a:lnTo>
                    <a:pt x="853002" y="1248867"/>
                  </a:lnTo>
                  <a:lnTo>
                    <a:pt x="127675" y="1152905"/>
                  </a:lnTo>
                  <a:lnTo>
                    <a:pt x="1116654" y="1261147"/>
                  </a:lnTo>
                  <a:lnTo>
                    <a:pt x="1183844" y="1264277"/>
                  </a:lnTo>
                  <a:lnTo>
                    <a:pt x="214916" y="831471"/>
                  </a:lnTo>
                  <a:lnTo>
                    <a:pt x="1096837" y="1201724"/>
                  </a:lnTo>
                  <a:lnTo>
                    <a:pt x="197802" y="729034"/>
                  </a:lnTo>
                  <a:lnTo>
                    <a:pt x="955265" y="1105592"/>
                  </a:lnTo>
                  <a:lnTo>
                    <a:pt x="171849" y="641350"/>
                  </a:lnTo>
                  <a:lnTo>
                    <a:pt x="983256" y="1097614"/>
                  </a:lnTo>
                  <a:lnTo>
                    <a:pt x="266505" y="614749"/>
                  </a:lnTo>
                  <a:lnTo>
                    <a:pt x="922477" y="1035338"/>
                  </a:lnTo>
                  <a:lnTo>
                    <a:pt x="351306" y="599561"/>
                  </a:lnTo>
                  <a:lnTo>
                    <a:pt x="1154466" y="1184083"/>
                  </a:lnTo>
                  <a:lnTo>
                    <a:pt x="1209673" y="1219480"/>
                  </a:lnTo>
                  <a:lnTo>
                    <a:pt x="590569" y="365038"/>
                  </a:lnTo>
                  <a:lnTo>
                    <a:pt x="1147664" y="1098132"/>
                  </a:lnTo>
                  <a:lnTo>
                    <a:pt x="619691" y="261855"/>
                  </a:lnTo>
                  <a:lnTo>
                    <a:pt x="1093344" y="975664"/>
                  </a:lnTo>
                  <a:lnTo>
                    <a:pt x="641350" y="171849"/>
                  </a:lnTo>
                  <a:lnTo>
                    <a:pt x="1115916" y="972687"/>
                  </a:lnTo>
                  <a:lnTo>
                    <a:pt x="736624" y="196140"/>
                  </a:lnTo>
                  <a:lnTo>
                    <a:pt x="1113129" y="924566"/>
                  </a:lnTo>
                  <a:lnTo>
                    <a:pt x="824010" y="231830"/>
                  </a:lnTo>
                  <a:lnTo>
                    <a:pt x="1246623" y="1182837"/>
                  </a:lnTo>
                  <a:lnTo>
                    <a:pt x="1256331" y="1201619"/>
                  </a:lnTo>
                  <a:lnTo>
                    <a:pt x="1150600" y="147058"/>
                  </a:lnTo>
                  <a:lnTo>
                    <a:pt x="1255340" y="995611"/>
                  </a:lnTo>
                  <a:lnTo>
                    <a:pt x="1218647" y="68211"/>
                  </a:lnTo>
                  <a:lnTo>
                    <a:pt x="1272176" y="9270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D6E56C1B-851E-48AC-AEBA-684F8688AEA7}"/>
                </a:ext>
              </a:extLst>
            </p:cNvPr>
            <p:cNvSpPr/>
            <p:nvPr/>
          </p:nvSpPr>
          <p:spPr>
            <a:xfrm>
              <a:off x="1450323" y="1578717"/>
              <a:ext cx="1221910" cy="12219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25F53367-02C8-4095-B5E7-E322E264D748}"/>
              </a:ext>
            </a:extLst>
          </p:cNvPr>
          <p:cNvGrpSpPr/>
          <p:nvPr/>
        </p:nvGrpSpPr>
        <p:grpSpPr>
          <a:xfrm>
            <a:off x="3634596" y="854015"/>
            <a:ext cx="2671314" cy="2671314"/>
            <a:chOff x="3634596" y="854015"/>
            <a:chExt cx="2671314" cy="2671314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0898485-032C-44C0-9738-3793745785C1}"/>
                </a:ext>
              </a:extLst>
            </p:cNvPr>
            <p:cNvSpPr/>
            <p:nvPr/>
          </p:nvSpPr>
          <p:spPr>
            <a:xfrm>
              <a:off x="3634596" y="854015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55655 w 2671314"/>
                <a:gd name="connsiteY1" fmla="*/ 911907 h 2671314"/>
                <a:gd name="connsiteX2" fmla="*/ 1446738 w 2671314"/>
                <a:gd name="connsiteY2" fmla="*/ 97884 h 2671314"/>
                <a:gd name="connsiteX3" fmla="*/ 1389249 w 2671314"/>
                <a:gd name="connsiteY3" fmla="*/ 947308 h 2671314"/>
                <a:gd name="connsiteX4" fmla="*/ 1536424 w 2671314"/>
                <a:gd name="connsiteY4" fmla="*/ 185386 h 2671314"/>
                <a:gd name="connsiteX5" fmla="*/ 1418415 w 2671314"/>
                <a:gd name="connsiteY5" fmla="*/ 982597 h 2671314"/>
                <a:gd name="connsiteX6" fmla="*/ 1617667 w 2671314"/>
                <a:gd name="connsiteY6" fmla="*/ 254950 h 2671314"/>
                <a:gd name="connsiteX7" fmla="*/ 1444523 w 2671314"/>
                <a:gd name="connsiteY7" fmla="*/ 1016957 h 2671314"/>
                <a:gd name="connsiteX8" fmla="*/ 1683894 w 2671314"/>
                <a:gd name="connsiteY8" fmla="*/ 347553 h 2671314"/>
                <a:gd name="connsiteX9" fmla="*/ 1475903 w 2671314"/>
                <a:gd name="connsiteY9" fmla="*/ 1020964 h 2671314"/>
                <a:gd name="connsiteX10" fmla="*/ 1738133 w 2671314"/>
                <a:gd name="connsiteY10" fmla="*/ 449424 h 2671314"/>
                <a:gd name="connsiteX11" fmla="*/ 1532588 w 2671314"/>
                <a:gd name="connsiteY11" fmla="*/ 954769 h 2671314"/>
                <a:gd name="connsiteX12" fmla="*/ 2003486 w 2671314"/>
                <a:gd name="connsiteY12" fmla="*/ 178944 h 2671314"/>
                <a:gd name="connsiteX13" fmla="*/ 1564850 w 2671314"/>
                <a:gd name="connsiteY13" fmla="*/ 978679 h 2671314"/>
                <a:gd name="connsiteX14" fmla="*/ 2050743 w 2671314"/>
                <a:gd name="connsiteY14" fmla="*/ 319256 h 2671314"/>
                <a:gd name="connsiteX15" fmla="*/ 1581001 w 2671314"/>
                <a:gd name="connsiteY15" fmla="*/ 1019046 h 2671314"/>
                <a:gd name="connsiteX16" fmla="*/ 2085283 w 2671314"/>
                <a:gd name="connsiteY16" fmla="*/ 437560 h 2671314"/>
                <a:gd name="connsiteX17" fmla="*/ 1593638 w 2671314"/>
                <a:gd name="connsiteY17" fmla="*/ 1057412 h 2671314"/>
                <a:gd name="connsiteX18" fmla="*/ 2121766 w 2671314"/>
                <a:gd name="connsiteY18" fmla="*/ 535040 h 2671314"/>
                <a:gd name="connsiteX19" fmla="*/ 1603772 w 2671314"/>
                <a:gd name="connsiteY19" fmla="*/ 1094396 h 2671314"/>
                <a:gd name="connsiteX20" fmla="*/ 2133857 w 2671314"/>
                <a:gd name="connsiteY20" fmla="*/ 644477 h 2671314"/>
                <a:gd name="connsiteX21" fmla="*/ 1617029 w 2671314"/>
                <a:gd name="connsiteY21" fmla="*/ 1123670 h 2671314"/>
                <a:gd name="connsiteX22" fmla="*/ 2129894 w 2671314"/>
                <a:gd name="connsiteY22" fmla="*/ 759818 h 2671314"/>
                <a:gd name="connsiteX23" fmla="*/ 1663546 w 2671314"/>
                <a:gd name="connsiteY23" fmla="*/ 1122420 h 2671314"/>
                <a:gd name="connsiteX24" fmla="*/ 2492370 w 2671314"/>
                <a:gd name="connsiteY24" fmla="*/ 667829 h 2671314"/>
                <a:gd name="connsiteX25" fmla="*/ 1712634 w 2671314"/>
                <a:gd name="connsiteY25" fmla="*/ 1141101 h 2671314"/>
                <a:gd name="connsiteX26" fmla="*/ 2463140 w 2671314"/>
                <a:gd name="connsiteY26" fmla="*/ 812970 h 2671314"/>
                <a:gd name="connsiteX27" fmla="*/ 1720946 w 2671314"/>
                <a:gd name="connsiteY27" fmla="*/ 1177020 h 2671314"/>
                <a:gd name="connsiteX28" fmla="*/ 2434522 w 2671314"/>
                <a:gd name="connsiteY28" fmla="*/ 930379 h 2671314"/>
                <a:gd name="connsiteX29" fmla="*/ 1722407 w 2671314"/>
                <a:gd name="connsiteY29" fmla="*/ 1212034 h 2671314"/>
                <a:gd name="connsiteX30" fmla="*/ 2418284 w 2671314"/>
                <a:gd name="connsiteY30" fmla="*/ 1029655 h 2671314"/>
                <a:gd name="connsiteX31" fmla="*/ 1718948 w 2671314"/>
                <a:gd name="connsiteY31" fmla="*/ 1246117 h 2671314"/>
                <a:gd name="connsiteX32" fmla="*/ 2375074 w 2671314"/>
                <a:gd name="connsiteY32" fmla="*/ 1126601 h 2671314"/>
                <a:gd name="connsiteX33" fmla="*/ 1687895 w 2671314"/>
                <a:gd name="connsiteY33" fmla="*/ 1283180 h 2671314"/>
                <a:gd name="connsiteX34" fmla="*/ 2313972 w 2671314"/>
                <a:gd name="connsiteY34" fmla="*/ 1224508 h 2671314"/>
                <a:gd name="connsiteX35" fmla="*/ 1668632 w 2671314"/>
                <a:gd name="connsiteY35" fmla="*/ 1313669 h 2671314"/>
                <a:gd name="connsiteX36" fmla="*/ 2671314 w 2671314"/>
                <a:gd name="connsiteY36" fmla="*/ 1335657 h 2671314"/>
                <a:gd name="connsiteX37" fmla="*/ 1759408 w 2671314"/>
                <a:gd name="connsiteY37" fmla="*/ 1355655 h 2671314"/>
                <a:gd name="connsiteX38" fmla="*/ 2573430 w 2671314"/>
                <a:gd name="connsiteY38" fmla="*/ 1446738 h 2671314"/>
                <a:gd name="connsiteX39" fmla="*/ 1768060 w 2671314"/>
                <a:gd name="connsiteY39" fmla="*/ 1392231 h 2671314"/>
                <a:gd name="connsiteX40" fmla="*/ 2490562 w 2671314"/>
                <a:gd name="connsiteY40" fmla="*/ 1531791 h 2671314"/>
                <a:gd name="connsiteX41" fmla="*/ 1761900 w 2671314"/>
                <a:gd name="connsiteY41" fmla="*/ 1423929 h 2671314"/>
                <a:gd name="connsiteX42" fmla="*/ 2427768 w 2671314"/>
                <a:gd name="connsiteY42" fmla="*/ 1606264 h 2671314"/>
                <a:gd name="connsiteX43" fmla="*/ 1746460 w 2671314"/>
                <a:gd name="connsiteY43" fmla="*/ 1451457 h 2671314"/>
                <a:gd name="connsiteX44" fmla="*/ 2342913 w 2671314"/>
                <a:gd name="connsiteY44" fmla="*/ 1664741 h 2671314"/>
                <a:gd name="connsiteX45" fmla="*/ 1669511 w 2671314"/>
                <a:gd name="connsiteY45" fmla="*/ 1456753 h 2671314"/>
                <a:gd name="connsiteX46" fmla="*/ 2241043 w 2671314"/>
                <a:gd name="connsiteY46" fmla="*/ 1718979 h 2671314"/>
                <a:gd name="connsiteX47" fmla="*/ 1581977 w 2671314"/>
                <a:gd name="connsiteY47" fmla="*/ 1450909 h 2671314"/>
                <a:gd name="connsiteX48" fmla="*/ 2492370 w 2671314"/>
                <a:gd name="connsiteY48" fmla="*/ 2003486 h 2671314"/>
                <a:gd name="connsiteX49" fmla="*/ 1692636 w 2671314"/>
                <a:gd name="connsiteY49" fmla="*/ 1564850 h 2671314"/>
                <a:gd name="connsiteX50" fmla="*/ 2352059 w 2671314"/>
                <a:gd name="connsiteY50" fmla="*/ 2050743 h 2671314"/>
                <a:gd name="connsiteX51" fmla="*/ 1696413 w 2671314"/>
                <a:gd name="connsiteY51" fmla="*/ 1610633 h 2671314"/>
                <a:gd name="connsiteX52" fmla="*/ 2238388 w 2671314"/>
                <a:gd name="connsiteY52" fmla="*/ 2080650 h 2671314"/>
                <a:gd name="connsiteX53" fmla="*/ 1681031 w 2671314"/>
                <a:gd name="connsiteY53" fmla="*/ 1638574 h 2671314"/>
                <a:gd name="connsiteX54" fmla="*/ 2147678 w 2671314"/>
                <a:gd name="connsiteY54" fmla="*/ 2110363 h 2671314"/>
                <a:gd name="connsiteX55" fmla="*/ 1655267 w 2671314"/>
                <a:gd name="connsiteY55" fmla="*/ 1654364 h 2671314"/>
                <a:gd name="connsiteX56" fmla="*/ 2045989 w 2671314"/>
                <a:gd name="connsiteY56" fmla="*/ 2114704 h 2671314"/>
                <a:gd name="connsiteX57" fmla="*/ 1566802 w 2671314"/>
                <a:gd name="connsiteY57" fmla="*/ 1597882 h 2671314"/>
                <a:gd name="connsiteX58" fmla="*/ 1930649 w 2671314"/>
                <a:gd name="connsiteY58" fmla="*/ 2110740 h 2671314"/>
                <a:gd name="connsiteX59" fmla="*/ 1467376 w 2671314"/>
                <a:gd name="connsiteY59" fmla="*/ 1514918 h 2671314"/>
                <a:gd name="connsiteX60" fmla="*/ 2003486 w 2671314"/>
                <a:gd name="connsiteY60" fmla="*/ 2492370 h 2671314"/>
                <a:gd name="connsiteX61" fmla="*/ 1530214 w 2671314"/>
                <a:gd name="connsiteY61" fmla="*/ 1712634 h 2671314"/>
                <a:gd name="connsiteX62" fmla="*/ 1858345 w 2671314"/>
                <a:gd name="connsiteY62" fmla="*/ 2463140 h 2671314"/>
                <a:gd name="connsiteX63" fmla="*/ 1515405 w 2671314"/>
                <a:gd name="connsiteY63" fmla="*/ 1763982 h 2671314"/>
                <a:gd name="connsiteX64" fmla="*/ 1745569 w 2671314"/>
                <a:gd name="connsiteY64" fmla="*/ 2429889 h 2671314"/>
                <a:gd name="connsiteX65" fmla="*/ 1489240 w 2671314"/>
                <a:gd name="connsiteY65" fmla="*/ 1781806 h 2671314"/>
                <a:gd name="connsiteX66" fmla="*/ 1653062 w 2671314"/>
                <a:gd name="connsiteY66" fmla="*/ 2406881 h 2671314"/>
                <a:gd name="connsiteX67" fmla="*/ 1458860 w 2671314"/>
                <a:gd name="connsiteY67" fmla="*/ 1779461 h 2671314"/>
                <a:gd name="connsiteX68" fmla="*/ 1563865 w 2671314"/>
                <a:gd name="connsiteY68" fmla="*/ 2355921 h 2671314"/>
                <a:gd name="connsiteX69" fmla="*/ 1407288 w 2671314"/>
                <a:gd name="connsiteY69" fmla="*/ 1668748 h 2671314"/>
                <a:gd name="connsiteX70" fmla="*/ 1465959 w 2671314"/>
                <a:gd name="connsiteY70" fmla="*/ 2294818 h 2671314"/>
                <a:gd name="connsiteX71" fmla="*/ 1360632 w 2671314"/>
                <a:gd name="connsiteY71" fmla="*/ 1532470 h 2671314"/>
                <a:gd name="connsiteX72" fmla="*/ 1335657 w 2671314"/>
                <a:gd name="connsiteY72" fmla="*/ 2671314 h 2671314"/>
                <a:gd name="connsiteX73" fmla="*/ 1315659 w 2671314"/>
                <a:gd name="connsiteY73" fmla="*/ 1759408 h 2671314"/>
                <a:gd name="connsiteX74" fmla="*/ 1224576 w 2671314"/>
                <a:gd name="connsiteY74" fmla="*/ 2573430 h 2671314"/>
                <a:gd name="connsiteX75" fmla="*/ 1277068 w 2671314"/>
                <a:gd name="connsiteY75" fmla="*/ 1797849 h 2671314"/>
                <a:gd name="connsiteX76" fmla="*/ 1144156 w 2671314"/>
                <a:gd name="connsiteY76" fmla="*/ 2485929 h 2671314"/>
                <a:gd name="connsiteX77" fmla="*/ 1246234 w 2671314"/>
                <a:gd name="connsiteY77" fmla="*/ 1796345 h 2671314"/>
                <a:gd name="connsiteX78" fmla="*/ 1076454 w 2671314"/>
                <a:gd name="connsiteY78" fmla="*/ 2416365 h 2671314"/>
                <a:gd name="connsiteX79" fmla="*/ 1222586 w 2671314"/>
                <a:gd name="connsiteY79" fmla="*/ 1773232 h 2671314"/>
                <a:gd name="connsiteX80" fmla="*/ 1025724 w 2671314"/>
                <a:gd name="connsiteY80" fmla="*/ 2323760 h 2671314"/>
                <a:gd name="connsiteX81" fmla="*/ 1233712 w 2671314"/>
                <a:gd name="connsiteY81" fmla="*/ 1650360 h 2671314"/>
                <a:gd name="connsiteX82" fmla="*/ 971487 w 2671314"/>
                <a:gd name="connsiteY82" fmla="*/ 2221889 h 2671314"/>
                <a:gd name="connsiteX83" fmla="*/ 1254847 w 2671314"/>
                <a:gd name="connsiteY83" fmla="*/ 1525233 h 2671314"/>
                <a:gd name="connsiteX84" fmla="*/ 667829 w 2671314"/>
                <a:gd name="connsiteY84" fmla="*/ 2492370 h 2671314"/>
                <a:gd name="connsiteX85" fmla="*/ 1106464 w 2671314"/>
                <a:gd name="connsiteY85" fmla="*/ 1692636 h 2671314"/>
                <a:gd name="connsiteX86" fmla="*/ 620573 w 2671314"/>
                <a:gd name="connsiteY86" fmla="*/ 2352059 h 2671314"/>
                <a:gd name="connsiteX87" fmla="*/ 1058574 w 2671314"/>
                <a:gd name="connsiteY87" fmla="*/ 1699552 h 2671314"/>
                <a:gd name="connsiteX88" fmla="*/ 595298 w 2671314"/>
                <a:gd name="connsiteY88" fmla="*/ 2233755 h 2671314"/>
                <a:gd name="connsiteX89" fmla="*/ 1037647 w 2671314"/>
                <a:gd name="connsiteY89" fmla="*/ 1676053 h 2671314"/>
                <a:gd name="connsiteX90" fmla="*/ 572355 w 2671314"/>
                <a:gd name="connsiteY90" fmla="*/ 2136275 h 2671314"/>
                <a:gd name="connsiteX91" fmla="*/ 1033433 w 2671314"/>
                <a:gd name="connsiteY91" fmla="*/ 1638380 h 2671314"/>
                <a:gd name="connsiteX92" fmla="*/ 575762 w 2671314"/>
                <a:gd name="connsiteY92" fmla="*/ 2026836 h 2671314"/>
                <a:gd name="connsiteX93" fmla="*/ 1092585 w 2671314"/>
                <a:gd name="connsiteY93" fmla="*/ 1547648 h 2671314"/>
                <a:gd name="connsiteX94" fmla="*/ 579726 w 2671314"/>
                <a:gd name="connsiteY94" fmla="*/ 1911495 h 2671314"/>
                <a:gd name="connsiteX95" fmla="*/ 1137788 w 2671314"/>
                <a:gd name="connsiteY95" fmla="*/ 1477583 h 2671314"/>
                <a:gd name="connsiteX96" fmla="*/ 178944 w 2671314"/>
                <a:gd name="connsiteY96" fmla="*/ 2003486 h 2671314"/>
                <a:gd name="connsiteX97" fmla="*/ 958680 w 2671314"/>
                <a:gd name="connsiteY97" fmla="*/ 1530214 h 2671314"/>
                <a:gd name="connsiteX98" fmla="*/ 208175 w 2671314"/>
                <a:gd name="connsiteY98" fmla="*/ 1858345 h 2671314"/>
                <a:gd name="connsiteX99" fmla="*/ 928260 w 2671314"/>
                <a:gd name="connsiteY99" fmla="*/ 1505140 h 2671314"/>
                <a:gd name="connsiteX100" fmla="*/ 246059 w 2671314"/>
                <a:gd name="connsiteY100" fmla="*/ 1740936 h 2671314"/>
                <a:gd name="connsiteX101" fmla="*/ 931581 w 2671314"/>
                <a:gd name="connsiteY101" fmla="*/ 1469799 h 2671314"/>
                <a:gd name="connsiteX102" fmla="*/ 275837 w 2671314"/>
                <a:gd name="connsiteY102" fmla="*/ 1641659 h 2671314"/>
                <a:gd name="connsiteX103" fmla="*/ 953022 w 2671314"/>
                <a:gd name="connsiteY103" fmla="*/ 1432053 h 2671314"/>
                <a:gd name="connsiteX104" fmla="*/ 334544 w 2671314"/>
                <a:gd name="connsiteY104" fmla="*/ 1544712 h 2671314"/>
                <a:gd name="connsiteX105" fmla="*/ 1021724 w 2671314"/>
                <a:gd name="connsiteY105" fmla="*/ 1388133 h 2671314"/>
                <a:gd name="connsiteX106" fmla="*/ 395648 w 2671314"/>
                <a:gd name="connsiteY106" fmla="*/ 1446805 h 2671314"/>
                <a:gd name="connsiteX107" fmla="*/ 1035729 w 2671314"/>
                <a:gd name="connsiteY107" fmla="*/ 1358370 h 2671314"/>
                <a:gd name="connsiteX108" fmla="*/ 0 w 2671314"/>
                <a:gd name="connsiteY108" fmla="*/ 1335657 h 2671314"/>
                <a:gd name="connsiteX109" fmla="*/ 911907 w 2671314"/>
                <a:gd name="connsiteY109" fmla="*/ 1315659 h 2671314"/>
                <a:gd name="connsiteX110" fmla="*/ 97884 w 2671314"/>
                <a:gd name="connsiteY110" fmla="*/ 1224576 h 2671314"/>
                <a:gd name="connsiteX111" fmla="*/ 917519 w 2671314"/>
                <a:gd name="connsiteY111" fmla="*/ 1280049 h 2671314"/>
                <a:gd name="connsiteX112" fmla="*/ 190019 w 2671314"/>
                <a:gd name="connsiteY112" fmla="*/ 1139523 h 2671314"/>
                <a:gd name="connsiteX113" fmla="*/ 948153 w 2671314"/>
                <a:gd name="connsiteY113" fmla="*/ 1251749 h 2671314"/>
                <a:gd name="connsiteX114" fmla="*/ 266353 w 2671314"/>
                <a:gd name="connsiteY114" fmla="*/ 1065051 h 2671314"/>
                <a:gd name="connsiteX115" fmla="*/ 990186 w 2671314"/>
                <a:gd name="connsiteY115" fmla="*/ 1229520 h 2671314"/>
                <a:gd name="connsiteX116" fmla="*/ 366706 w 2671314"/>
                <a:gd name="connsiteY116" fmla="*/ 1006571 h 2671314"/>
                <a:gd name="connsiteX117" fmla="*/ 1040112 w 2671314"/>
                <a:gd name="connsiteY117" fmla="*/ 1214561 h 2671314"/>
                <a:gd name="connsiteX118" fmla="*/ 468578 w 2671314"/>
                <a:gd name="connsiteY118" fmla="*/ 952333 h 2671314"/>
                <a:gd name="connsiteX119" fmla="*/ 1011511 w 2671314"/>
                <a:gd name="connsiteY119" fmla="*/ 1173167 h 2671314"/>
                <a:gd name="connsiteX120" fmla="*/ 178944 w 2671314"/>
                <a:gd name="connsiteY120" fmla="*/ 667829 h 2671314"/>
                <a:gd name="connsiteX121" fmla="*/ 978679 w 2671314"/>
                <a:gd name="connsiteY121" fmla="*/ 1106464 h 2671314"/>
                <a:gd name="connsiteX122" fmla="*/ 319255 w 2671314"/>
                <a:gd name="connsiteY122" fmla="*/ 620573 h 2671314"/>
                <a:gd name="connsiteX123" fmla="*/ 1015907 w 2671314"/>
                <a:gd name="connsiteY123" fmla="*/ 1088206 h 2671314"/>
                <a:gd name="connsiteX124" fmla="*/ 442193 w 2671314"/>
                <a:gd name="connsiteY124" fmla="*/ 590665 h 2671314"/>
                <a:gd name="connsiteX125" fmla="*/ 1062389 w 2671314"/>
                <a:gd name="connsiteY125" fmla="*/ 1082583 h 2671314"/>
                <a:gd name="connsiteX126" fmla="*/ 546443 w 2671314"/>
                <a:gd name="connsiteY126" fmla="*/ 560952 h 2671314"/>
                <a:gd name="connsiteX127" fmla="*/ 1111282 w 2671314"/>
                <a:gd name="connsiteY127" fmla="*/ 1084024 h 2671314"/>
                <a:gd name="connsiteX128" fmla="*/ 663630 w 2671314"/>
                <a:gd name="connsiteY128" fmla="*/ 556609 h 2671314"/>
                <a:gd name="connsiteX129" fmla="*/ 1142824 w 2671314"/>
                <a:gd name="connsiteY129" fmla="*/ 1073439 h 2671314"/>
                <a:gd name="connsiteX130" fmla="*/ 778972 w 2671314"/>
                <a:gd name="connsiteY130" fmla="*/ 560572 h 2671314"/>
                <a:gd name="connsiteX131" fmla="*/ 1112213 w 2671314"/>
                <a:gd name="connsiteY131" fmla="*/ 989160 h 2671314"/>
                <a:gd name="connsiteX132" fmla="*/ 667829 w 2671314"/>
                <a:gd name="connsiteY132" fmla="*/ 178944 h 2671314"/>
                <a:gd name="connsiteX133" fmla="*/ 1141101 w 2671314"/>
                <a:gd name="connsiteY133" fmla="*/ 958680 h 2671314"/>
                <a:gd name="connsiteX134" fmla="*/ 812970 w 2671314"/>
                <a:gd name="connsiteY134" fmla="*/ 208175 h 2671314"/>
                <a:gd name="connsiteX135" fmla="*/ 1187285 w 2671314"/>
                <a:gd name="connsiteY135" fmla="*/ 971297 h 2671314"/>
                <a:gd name="connsiteX136" fmla="*/ 935012 w 2671314"/>
                <a:gd name="connsiteY136" fmla="*/ 241426 h 2671314"/>
                <a:gd name="connsiteX137" fmla="*/ 1231475 w 2671314"/>
                <a:gd name="connsiteY137" fmla="*/ 990981 h 2671314"/>
                <a:gd name="connsiteX138" fmla="*/ 1041058 w 2671314"/>
                <a:gd name="connsiteY138" fmla="*/ 264434 h 2671314"/>
                <a:gd name="connsiteX139" fmla="*/ 1272924 w 2671314"/>
                <a:gd name="connsiteY139" fmla="*/ 1013534 h 2671314"/>
                <a:gd name="connsiteX140" fmla="*/ 1145754 w 2671314"/>
                <a:gd name="connsiteY140" fmla="*/ 315392 h 2671314"/>
                <a:gd name="connsiteX141" fmla="*/ 1302334 w 2671314"/>
                <a:gd name="connsiteY141" fmla="*/ 1002578 h 2671314"/>
                <a:gd name="connsiteX142" fmla="*/ 1243662 w 2671314"/>
                <a:gd name="connsiteY142" fmla="*/ 376494 h 2671314"/>
                <a:gd name="connsiteX143" fmla="*/ 1315930 w 2671314"/>
                <a:gd name="connsiteY143" fmla="*/ 899567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55655" y="911907"/>
                  </a:lnTo>
                  <a:lnTo>
                    <a:pt x="1446738" y="97884"/>
                  </a:lnTo>
                  <a:lnTo>
                    <a:pt x="1389249" y="947308"/>
                  </a:lnTo>
                  <a:lnTo>
                    <a:pt x="1536424" y="185386"/>
                  </a:lnTo>
                  <a:lnTo>
                    <a:pt x="1418415" y="982597"/>
                  </a:lnTo>
                  <a:lnTo>
                    <a:pt x="1617667" y="254950"/>
                  </a:lnTo>
                  <a:lnTo>
                    <a:pt x="1444523" y="1016957"/>
                  </a:lnTo>
                  <a:lnTo>
                    <a:pt x="1683894" y="347553"/>
                  </a:lnTo>
                  <a:lnTo>
                    <a:pt x="1475903" y="1020964"/>
                  </a:lnTo>
                  <a:lnTo>
                    <a:pt x="1738133" y="449424"/>
                  </a:lnTo>
                  <a:lnTo>
                    <a:pt x="1532588" y="954769"/>
                  </a:lnTo>
                  <a:lnTo>
                    <a:pt x="2003486" y="178944"/>
                  </a:lnTo>
                  <a:lnTo>
                    <a:pt x="1564850" y="978679"/>
                  </a:lnTo>
                  <a:lnTo>
                    <a:pt x="2050743" y="319256"/>
                  </a:lnTo>
                  <a:lnTo>
                    <a:pt x="1581001" y="1019046"/>
                  </a:lnTo>
                  <a:lnTo>
                    <a:pt x="2085283" y="437560"/>
                  </a:lnTo>
                  <a:lnTo>
                    <a:pt x="1593638" y="1057412"/>
                  </a:lnTo>
                  <a:lnTo>
                    <a:pt x="2121766" y="535040"/>
                  </a:lnTo>
                  <a:lnTo>
                    <a:pt x="1603772" y="1094396"/>
                  </a:lnTo>
                  <a:lnTo>
                    <a:pt x="2133857" y="644477"/>
                  </a:lnTo>
                  <a:lnTo>
                    <a:pt x="1617029" y="1123670"/>
                  </a:lnTo>
                  <a:lnTo>
                    <a:pt x="2129894" y="759818"/>
                  </a:lnTo>
                  <a:lnTo>
                    <a:pt x="1663546" y="1122420"/>
                  </a:lnTo>
                  <a:lnTo>
                    <a:pt x="2492370" y="667829"/>
                  </a:lnTo>
                  <a:lnTo>
                    <a:pt x="1712634" y="1141101"/>
                  </a:lnTo>
                  <a:lnTo>
                    <a:pt x="2463140" y="812970"/>
                  </a:lnTo>
                  <a:lnTo>
                    <a:pt x="1720946" y="1177020"/>
                  </a:lnTo>
                  <a:lnTo>
                    <a:pt x="2434522" y="930379"/>
                  </a:lnTo>
                  <a:lnTo>
                    <a:pt x="1722407" y="1212034"/>
                  </a:lnTo>
                  <a:lnTo>
                    <a:pt x="2418284" y="1029655"/>
                  </a:lnTo>
                  <a:lnTo>
                    <a:pt x="1718948" y="1246117"/>
                  </a:lnTo>
                  <a:lnTo>
                    <a:pt x="2375074" y="1126601"/>
                  </a:lnTo>
                  <a:lnTo>
                    <a:pt x="1687895" y="1283180"/>
                  </a:lnTo>
                  <a:lnTo>
                    <a:pt x="2313972" y="1224508"/>
                  </a:lnTo>
                  <a:lnTo>
                    <a:pt x="1668632" y="1313669"/>
                  </a:lnTo>
                  <a:lnTo>
                    <a:pt x="2671314" y="1335657"/>
                  </a:lnTo>
                  <a:lnTo>
                    <a:pt x="1759408" y="1355655"/>
                  </a:lnTo>
                  <a:lnTo>
                    <a:pt x="2573430" y="1446738"/>
                  </a:lnTo>
                  <a:lnTo>
                    <a:pt x="1768060" y="1392231"/>
                  </a:lnTo>
                  <a:lnTo>
                    <a:pt x="2490562" y="1531791"/>
                  </a:lnTo>
                  <a:lnTo>
                    <a:pt x="1761900" y="1423929"/>
                  </a:lnTo>
                  <a:lnTo>
                    <a:pt x="2427768" y="1606264"/>
                  </a:lnTo>
                  <a:lnTo>
                    <a:pt x="1746460" y="1451457"/>
                  </a:lnTo>
                  <a:lnTo>
                    <a:pt x="2342913" y="1664741"/>
                  </a:lnTo>
                  <a:lnTo>
                    <a:pt x="1669511" y="1456753"/>
                  </a:lnTo>
                  <a:lnTo>
                    <a:pt x="2241043" y="1718979"/>
                  </a:lnTo>
                  <a:lnTo>
                    <a:pt x="1581977" y="1450909"/>
                  </a:lnTo>
                  <a:lnTo>
                    <a:pt x="2492370" y="2003486"/>
                  </a:lnTo>
                  <a:lnTo>
                    <a:pt x="1692636" y="1564850"/>
                  </a:lnTo>
                  <a:lnTo>
                    <a:pt x="2352059" y="2050743"/>
                  </a:lnTo>
                  <a:lnTo>
                    <a:pt x="1696413" y="1610633"/>
                  </a:lnTo>
                  <a:lnTo>
                    <a:pt x="2238388" y="2080650"/>
                  </a:lnTo>
                  <a:lnTo>
                    <a:pt x="1681031" y="1638574"/>
                  </a:lnTo>
                  <a:lnTo>
                    <a:pt x="2147678" y="2110363"/>
                  </a:lnTo>
                  <a:lnTo>
                    <a:pt x="1655267" y="1654364"/>
                  </a:lnTo>
                  <a:lnTo>
                    <a:pt x="2045989" y="2114704"/>
                  </a:lnTo>
                  <a:lnTo>
                    <a:pt x="1566802" y="1597882"/>
                  </a:lnTo>
                  <a:lnTo>
                    <a:pt x="1930649" y="2110740"/>
                  </a:lnTo>
                  <a:lnTo>
                    <a:pt x="1467376" y="1514918"/>
                  </a:lnTo>
                  <a:lnTo>
                    <a:pt x="2003486" y="2492370"/>
                  </a:lnTo>
                  <a:lnTo>
                    <a:pt x="1530214" y="1712634"/>
                  </a:lnTo>
                  <a:lnTo>
                    <a:pt x="1858345" y="2463140"/>
                  </a:lnTo>
                  <a:lnTo>
                    <a:pt x="1515405" y="1763982"/>
                  </a:lnTo>
                  <a:lnTo>
                    <a:pt x="1745569" y="2429889"/>
                  </a:lnTo>
                  <a:lnTo>
                    <a:pt x="1489240" y="1781806"/>
                  </a:lnTo>
                  <a:lnTo>
                    <a:pt x="1653062" y="2406881"/>
                  </a:lnTo>
                  <a:lnTo>
                    <a:pt x="1458860" y="1779461"/>
                  </a:lnTo>
                  <a:lnTo>
                    <a:pt x="1563865" y="2355921"/>
                  </a:lnTo>
                  <a:lnTo>
                    <a:pt x="1407288" y="1668748"/>
                  </a:lnTo>
                  <a:lnTo>
                    <a:pt x="1465959" y="2294818"/>
                  </a:lnTo>
                  <a:lnTo>
                    <a:pt x="1360632" y="1532470"/>
                  </a:lnTo>
                  <a:lnTo>
                    <a:pt x="1335657" y="2671314"/>
                  </a:lnTo>
                  <a:lnTo>
                    <a:pt x="1315659" y="1759408"/>
                  </a:lnTo>
                  <a:lnTo>
                    <a:pt x="1224576" y="2573430"/>
                  </a:lnTo>
                  <a:lnTo>
                    <a:pt x="1277068" y="1797849"/>
                  </a:lnTo>
                  <a:lnTo>
                    <a:pt x="1144156" y="2485929"/>
                  </a:lnTo>
                  <a:lnTo>
                    <a:pt x="1246234" y="1796345"/>
                  </a:lnTo>
                  <a:lnTo>
                    <a:pt x="1076454" y="2416365"/>
                  </a:lnTo>
                  <a:lnTo>
                    <a:pt x="1222586" y="1773232"/>
                  </a:lnTo>
                  <a:lnTo>
                    <a:pt x="1025724" y="2323760"/>
                  </a:lnTo>
                  <a:lnTo>
                    <a:pt x="1233712" y="1650360"/>
                  </a:lnTo>
                  <a:lnTo>
                    <a:pt x="971487" y="2221889"/>
                  </a:lnTo>
                  <a:lnTo>
                    <a:pt x="1254847" y="1525233"/>
                  </a:lnTo>
                  <a:lnTo>
                    <a:pt x="667829" y="2492370"/>
                  </a:lnTo>
                  <a:lnTo>
                    <a:pt x="1106464" y="1692636"/>
                  </a:lnTo>
                  <a:lnTo>
                    <a:pt x="620573" y="2352059"/>
                  </a:lnTo>
                  <a:lnTo>
                    <a:pt x="1058574" y="1699552"/>
                  </a:lnTo>
                  <a:lnTo>
                    <a:pt x="595298" y="2233755"/>
                  </a:lnTo>
                  <a:lnTo>
                    <a:pt x="1037647" y="1676053"/>
                  </a:lnTo>
                  <a:lnTo>
                    <a:pt x="572355" y="2136275"/>
                  </a:lnTo>
                  <a:lnTo>
                    <a:pt x="1033433" y="1638380"/>
                  </a:lnTo>
                  <a:lnTo>
                    <a:pt x="575762" y="2026836"/>
                  </a:lnTo>
                  <a:lnTo>
                    <a:pt x="1092585" y="1547648"/>
                  </a:lnTo>
                  <a:lnTo>
                    <a:pt x="579726" y="1911495"/>
                  </a:lnTo>
                  <a:lnTo>
                    <a:pt x="1137788" y="1477583"/>
                  </a:lnTo>
                  <a:lnTo>
                    <a:pt x="178944" y="2003486"/>
                  </a:lnTo>
                  <a:lnTo>
                    <a:pt x="958680" y="1530214"/>
                  </a:lnTo>
                  <a:lnTo>
                    <a:pt x="208175" y="1858345"/>
                  </a:lnTo>
                  <a:lnTo>
                    <a:pt x="928260" y="1505140"/>
                  </a:lnTo>
                  <a:lnTo>
                    <a:pt x="246059" y="1740936"/>
                  </a:lnTo>
                  <a:lnTo>
                    <a:pt x="931581" y="1469799"/>
                  </a:lnTo>
                  <a:lnTo>
                    <a:pt x="275837" y="1641659"/>
                  </a:lnTo>
                  <a:lnTo>
                    <a:pt x="953022" y="1432053"/>
                  </a:lnTo>
                  <a:lnTo>
                    <a:pt x="334544" y="1544712"/>
                  </a:lnTo>
                  <a:lnTo>
                    <a:pt x="1021724" y="1388133"/>
                  </a:lnTo>
                  <a:lnTo>
                    <a:pt x="395648" y="1446805"/>
                  </a:lnTo>
                  <a:lnTo>
                    <a:pt x="1035729" y="1358370"/>
                  </a:lnTo>
                  <a:lnTo>
                    <a:pt x="0" y="1335657"/>
                  </a:lnTo>
                  <a:lnTo>
                    <a:pt x="911907" y="1315659"/>
                  </a:lnTo>
                  <a:lnTo>
                    <a:pt x="97884" y="1224576"/>
                  </a:lnTo>
                  <a:lnTo>
                    <a:pt x="917519" y="1280049"/>
                  </a:lnTo>
                  <a:lnTo>
                    <a:pt x="190019" y="1139523"/>
                  </a:lnTo>
                  <a:lnTo>
                    <a:pt x="948153" y="1251749"/>
                  </a:lnTo>
                  <a:lnTo>
                    <a:pt x="266353" y="1065051"/>
                  </a:lnTo>
                  <a:lnTo>
                    <a:pt x="990186" y="1229520"/>
                  </a:lnTo>
                  <a:lnTo>
                    <a:pt x="366706" y="1006571"/>
                  </a:lnTo>
                  <a:lnTo>
                    <a:pt x="1040112" y="1214561"/>
                  </a:lnTo>
                  <a:lnTo>
                    <a:pt x="468578" y="952333"/>
                  </a:lnTo>
                  <a:lnTo>
                    <a:pt x="1011511" y="1173167"/>
                  </a:lnTo>
                  <a:lnTo>
                    <a:pt x="178944" y="667829"/>
                  </a:lnTo>
                  <a:lnTo>
                    <a:pt x="978679" y="1106464"/>
                  </a:lnTo>
                  <a:lnTo>
                    <a:pt x="319255" y="620573"/>
                  </a:lnTo>
                  <a:lnTo>
                    <a:pt x="1015907" y="1088206"/>
                  </a:lnTo>
                  <a:lnTo>
                    <a:pt x="442193" y="590665"/>
                  </a:lnTo>
                  <a:lnTo>
                    <a:pt x="1062389" y="1082583"/>
                  </a:lnTo>
                  <a:lnTo>
                    <a:pt x="546443" y="560952"/>
                  </a:lnTo>
                  <a:lnTo>
                    <a:pt x="1111282" y="1084024"/>
                  </a:lnTo>
                  <a:lnTo>
                    <a:pt x="663630" y="556609"/>
                  </a:lnTo>
                  <a:lnTo>
                    <a:pt x="1142824" y="1073439"/>
                  </a:lnTo>
                  <a:lnTo>
                    <a:pt x="778972" y="560572"/>
                  </a:lnTo>
                  <a:lnTo>
                    <a:pt x="1112213" y="989160"/>
                  </a:lnTo>
                  <a:lnTo>
                    <a:pt x="667829" y="178944"/>
                  </a:lnTo>
                  <a:lnTo>
                    <a:pt x="1141101" y="958680"/>
                  </a:lnTo>
                  <a:lnTo>
                    <a:pt x="812970" y="208175"/>
                  </a:lnTo>
                  <a:lnTo>
                    <a:pt x="1187285" y="971297"/>
                  </a:lnTo>
                  <a:lnTo>
                    <a:pt x="935012" y="241426"/>
                  </a:lnTo>
                  <a:lnTo>
                    <a:pt x="1231475" y="990981"/>
                  </a:lnTo>
                  <a:lnTo>
                    <a:pt x="1041058" y="264434"/>
                  </a:lnTo>
                  <a:lnTo>
                    <a:pt x="1272924" y="1013534"/>
                  </a:lnTo>
                  <a:lnTo>
                    <a:pt x="1145754" y="315392"/>
                  </a:lnTo>
                  <a:lnTo>
                    <a:pt x="1302334" y="1002578"/>
                  </a:lnTo>
                  <a:lnTo>
                    <a:pt x="1243662" y="376494"/>
                  </a:lnTo>
                  <a:lnTo>
                    <a:pt x="1315930" y="8995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51A4D9AE-442C-430E-A6C8-1EAEC1C8AF5D}"/>
                </a:ext>
              </a:extLst>
            </p:cNvPr>
            <p:cNvSpPr/>
            <p:nvPr/>
          </p:nvSpPr>
          <p:spPr>
            <a:xfrm>
              <a:off x="4385094" y="1604513"/>
              <a:ext cx="1170318" cy="1170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90A9F0D-C75F-4202-A4B0-B3D46696796E}"/>
              </a:ext>
            </a:extLst>
          </p:cNvPr>
          <p:cNvGrpSpPr/>
          <p:nvPr/>
        </p:nvGrpSpPr>
        <p:grpSpPr>
          <a:xfrm>
            <a:off x="6596528" y="854015"/>
            <a:ext cx="2671314" cy="2671314"/>
            <a:chOff x="6596528" y="854015"/>
            <a:chExt cx="2671314" cy="267131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38DFE55-7A1F-4AF7-BF52-BC4345DE6429}"/>
                </a:ext>
              </a:extLst>
            </p:cNvPr>
            <p:cNvSpPr/>
            <p:nvPr/>
          </p:nvSpPr>
          <p:spPr>
            <a:xfrm>
              <a:off x="6596528" y="854015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52845 w 2671314"/>
                <a:gd name="connsiteY1" fmla="*/ 783741 h 2671314"/>
                <a:gd name="connsiteX2" fmla="*/ 1367213 w 2671314"/>
                <a:gd name="connsiteY2" fmla="*/ 372609 h 2671314"/>
                <a:gd name="connsiteX3" fmla="*/ 1370814 w 2671314"/>
                <a:gd name="connsiteY3" fmla="*/ 776429 h 2671314"/>
                <a:gd name="connsiteX4" fmla="*/ 1446738 w 2671314"/>
                <a:gd name="connsiteY4" fmla="*/ 97884 h 2671314"/>
                <a:gd name="connsiteX5" fmla="*/ 1408962 w 2671314"/>
                <a:gd name="connsiteY5" fmla="*/ 656049 h 2671314"/>
                <a:gd name="connsiteX6" fmla="*/ 1506651 w 2671314"/>
                <a:gd name="connsiteY6" fmla="*/ 10991 h 2671314"/>
                <a:gd name="connsiteX7" fmla="*/ 1428087 w 2671314"/>
                <a:gd name="connsiteY7" fmla="*/ 746244 h 2671314"/>
                <a:gd name="connsiteX8" fmla="*/ 1536424 w 2671314"/>
                <a:gd name="connsiteY8" fmla="*/ 185386 h 2671314"/>
                <a:gd name="connsiteX9" fmla="*/ 1455976 w 2671314"/>
                <a:gd name="connsiteY9" fmla="*/ 728856 h 2671314"/>
                <a:gd name="connsiteX10" fmla="*/ 1604286 w 2671314"/>
                <a:gd name="connsiteY10" fmla="*/ 122290 h 2671314"/>
                <a:gd name="connsiteX11" fmla="*/ 1473308 w 2671314"/>
                <a:gd name="connsiteY11" fmla="*/ 782133 h 2671314"/>
                <a:gd name="connsiteX12" fmla="*/ 1617667 w 2671314"/>
                <a:gd name="connsiteY12" fmla="*/ 254950 h 2671314"/>
                <a:gd name="connsiteX13" fmla="*/ 1501055 w 2671314"/>
                <a:gd name="connsiteY13" fmla="*/ 768159 h 2671314"/>
                <a:gd name="connsiteX14" fmla="*/ 1682032 w 2671314"/>
                <a:gd name="connsiteY14" fmla="*/ 220554 h 2671314"/>
                <a:gd name="connsiteX15" fmla="*/ 1504142 w 2671314"/>
                <a:gd name="connsiteY15" fmla="*/ 850234 h 2671314"/>
                <a:gd name="connsiteX16" fmla="*/ 1683894 w 2671314"/>
                <a:gd name="connsiteY16" fmla="*/ 347553 h 2671314"/>
                <a:gd name="connsiteX17" fmla="*/ 1542196 w 2671314"/>
                <a:gd name="connsiteY17" fmla="*/ 806328 h 2671314"/>
                <a:gd name="connsiteX18" fmla="*/ 1753701 w 2671314"/>
                <a:gd name="connsiteY18" fmla="*/ 299946 h 2671314"/>
                <a:gd name="connsiteX19" fmla="*/ 1541582 w 2671314"/>
                <a:gd name="connsiteY19" fmla="*/ 877816 h 2671314"/>
                <a:gd name="connsiteX20" fmla="*/ 1738133 w 2671314"/>
                <a:gd name="connsiteY20" fmla="*/ 449424 h 2671314"/>
                <a:gd name="connsiteX21" fmla="*/ 1563959 w 2671314"/>
                <a:gd name="connsiteY21" fmla="*/ 877642 h 2671314"/>
                <a:gd name="connsiteX22" fmla="*/ 1807527 w 2671314"/>
                <a:gd name="connsiteY22" fmla="*/ 400266 h 2671314"/>
                <a:gd name="connsiteX23" fmla="*/ 1621170 w 2671314"/>
                <a:gd name="connsiteY23" fmla="*/ 808827 h 2671314"/>
                <a:gd name="connsiteX24" fmla="*/ 2003486 w 2671314"/>
                <a:gd name="connsiteY24" fmla="*/ 178944 h 2671314"/>
                <a:gd name="connsiteX25" fmla="*/ 1640568 w 2671314"/>
                <a:gd name="connsiteY25" fmla="*/ 840629 h 2671314"/>
                <a:gd name="connsiteX26" fmla="*/ 1848278 w 2671314"/>
                <a:gd name="connsiteY26" fmla="*/ 508242 h 2671314"/>
                <a:gd name="connsiteX27" fmla="*/ 1639632 w 2671314"/>
                <a:gd name="connsiteY27" fmla="*/ 877191 h 2671314"/>
                <a:gd name="connsiteX28" fmla="*/ 2050743 w 2671314"/>
                <a:gd name="connsiteY28" fmla="*/ 319256 h 2671314"/>
                <a:gd name="connsiteX29" fmla="*/ 1738947 w 2671314"/>
                <a:gd name="connsiteY29" fmla="*/ 783749 h 2671314"/>
                <a:gd name="connsiteX30" fmla="*/ 2146075 w 2671314"/>
                <a:gd name="connsiteY30" fmla="*/ 273959 h 2671314"/>
                <a:gd name="connsiteX31" fmla="*/ 1717744 w 2671314"/>
                <a:gd name="connsiteY31" fmla="*/ 861368 h 2671314"/>
                <a:gd name="connsiteX32" fmla="*/ 2085283 w 2671314"/>
                <a:gd name="connsiteY32" fmla="*/ 437560 h 2671314"/>
                <a:gd name="connsiteX33" fmla="*/ 1736146 w 2671314"/>
                <a:gd name="connsiteY33" fmla="*/ 877743 h 2671314"/>
                <a:gd name="connsiteX34" fmla="*/ 2174980 w 2671314"/>
                <a:gd name="connsiteY34" fmla="*/ 419166 h 2671314"/>
                <a:gd name="connsiteX35" fmla="*/ 1759191 w 2671314"/>
                <a:gd name="connsiteY35" fmla="*/ 893664 h 2671314"/>
                <a:gd name="connsiteX36" fmla="*/ 2121766 w 2671314"/>
                <a:gd name="connsiteY36" fmla="*/ 535040 h 2671314"/>
                <a:gd name="connsiteX37" fmla="*/ 1748606 w 2671314"/>
                <a:gd name="connsiteY37" fmla="*/ 937997 h 2671314"/>
                <a:gd name="connsiteX38" fmla="*/ 2194091 w 2671314"/>
                <a:gd name="connsiteY38" fmla="*/ 540919 h 2671314"/>
                <a:gd name="connsiteX39" fmla="*/ 1773008 w 2671314"/>
                <a:gd name="connsiteY39" fmla="*/ 950755 h 2671314"/>
                <a:gd name="connsiteX40" fmla="*/ 2133857 w 2671314"/>
                <a:gd name="connsiteY40" fmla="*/ 644477 h 2671314"/>
                <a:gd name="connsiteX41" fmla="*/ 1758230 w 2671314"/>
                <a:gd name="connsiteY41" fmla="*/ 992752 h 2671314"/>
                <a:gd name="connsiteX42" fmla="*/ 2217794 w 2671314"/>
                <a:gd name="connsiteY42" fmla="*/ 642267 h 2671314"/>
                <a:gd name="connsiteX43" fmla="*/ 1776277 w 2671314"/>
                <a:gd name="connsiteY43" fmla="*/ 1010692 h 2671314"/>
                <a:gd name="connsiteX44" fmla="*/ 2129894 w 2671314"/>
                <a:gd name="connsiteY44" fmla="*/ 759818 h 2671314"/>
                <a:gd name="connsiteX45" fmla="*/ 1755714 w 2671314"/>
                <a:gd name="connsiteY45" fmla="*/ 1050757 h 2671314"/>
                <a:gd name="connsiteX46" fmla="*/ 2215775 w 2671314"/>
                <a:gd name="connsiteY46" fmla="*/ 752352 h 2671314"/>
                <a:gd name="connsiteX47" fmla="*/ 1806892 w 2671314"/>
                <a:gd name="connsiteY47" fmla="*/ 1043798 h 2671314"/>
                <a:gd name="connsiteX48" fmla="*/ 2492370 w 2671314"/>
                <a:gd name="connsiteY48" fmla="*/ 667829 h 2671314"/>
                <a:gd name="connsiteX49" fmla="*/ 1942387 w 2671314"/>
                <a:gd name="connsiteY49" fmla="*/ 1001649 h 2671314"/>
                <a:gd name="connsiteX50" fmla="*/ 2197078 w 2671314"/>
                <a:gd name="connsiteY50" fmla="*/ 866236 h 2671314"/>
                <a:gd name="connsiteX51" fmla="*/ 1782462 w 2671314"/>
                <a:gd name="connsiteY51" fmla="*/ 1110572 h 2671314"/>
                <a:gd name="connsiteX52" fmla="*/ 2463140 w 2671314"/>
                <a:gd name="connsiteY52" fmla="*/ 812970 h 2671314"/>
                <a:gd name="connsiteX53" fmla="*/ 1960872 w 2671314"/>
                <a:gd name="connsiteY53" fmla="*/ 1059336 h 2671314"/>
                <a:gd name="connsiteX54" fmla="*/ 2568348 w 2671314"/>
                <a:gd name="connsiteY54" fmla="*/ 821409 h 2671314"/>
                <a:gd name="connsiteX55" fmla="*/ 1925244 w 2671314"/>
                <a:gd name="connsiteY55" fmla="*/ 1106406 h 2671314"/>
                <a:gd name="connsiteX56" fmla="*/ 2434522 w 2671314"/>
                <a:gd name="connsiteY56" fmla="*/ 930379 h 2671314"/>
                <a:gd name="connsiteX57" fmla="*/ 1891509 w 2671314"/>
                <a:gd name="connsiteY57" fmla="*/ 1145151 h 2671314"/>
                <a:gd name="connsiteX58" fmla="*/ 2520778 w 2671314"/>
                <a:gd name="connsiteY58" fmla="*/ 961614 h 2671314"/>
                <a:gd name="connsiteX59" fmla="*/ 1991582 w 2671314"/>
                <a:gd name="connsiteY59" fmla="*/ 1141488 h 2671314"/>
                <a:gd name="connsiteX60" fmla="*/ 2418284 w 2671314"/>
                <a:gd name="connsiteY60" fmla="*/ 1029655 h 2671314"/>
                <a:gd name="connsiteX61" fmla="*/ 1860792 w 2671314"/>
                <a:gd name="connsiteY61" fmla="*/ 1202213 h 2671314"/>
                <a:gd name="connsiteX62" fmla="*/ 2477364 w 2671314"/>
                <a:gd name="connsiteY62" fmla="*/ 1074393 h 2671314"/>
                <a:gd name="connsiteX63" fmla="*/ 2006708 w 2671314"/>
                <a:gd name="connsiteY63" fmla="*/ 1193701 h 2671314"/>
                <a:gd name="connsiteX64" fmla="*/ 2375074 w 2671314"/>
                <a:gd name="connsiteY64" fmla="*/ 1126601 h 2671314"/>
                <a:gd name="connsiteX65" fmla="*/ 1834554 w 2671314"/>
                <a:gd name="connsiteY65" fmla="*/ 1249763 h 2671314"/>
                <a:gd name="connsiteX66" fmla="*/ 2448550 w 2671314"/>
                <a:gd name="connsiteY66" fmla="*/ 1170773 h 2671314"/>
                <a:gd name="connsiteX67" fmla="*/ 1933188 w 2671314"/>
                <a:gd name="connsiteY67" fmla="*/ 1260193 h 2671314"/>
                <a:gd name="connsiteX68" fmla="*/ 2313972 w 2671314"/>
                <a:gd name="connsiteY68" fmla="*/ 1224508 h 2671314"/>
                <a:gd name="connsiteX69" fmla="*/ 1839014 w 2671314"/>
                <a:gd name="connsiteY69" fmla="*/ 1290129 h 2671314"/>
                <a:gd name="connsiteX70" fmla="*/ 2393285 w 2671314"/>
                <a:gd name="connsiteY70" fmla="*/ 1261390 h 2671314"/>
                <a:gd name="connsiteX71" fmla="*/ 1814982 w 2671314"/>
                <a:gd name="connsiteY71" fmla="*/ 1316879 h 2671314"/>
                <a:gd name="connsiteX72" fmla="*/ 2671314 w 2671314"/>
                <a:gd name="connsiteY72" fmla="*/ 1335657 h 2671314"/>
                <a:gd name="connsiteX73" fmla="*/ 2191620 w 2671314"/>
                <a:gd name="connsiteY73" fmla="*/ 1346177 h 2671314"/>
                <a:gd name="connsiteX74" fmla="*/ 2320151 w 2671314"/>
                <a:gd name="connsiteY74" fmla="*/ 1350669 h 2671314"/>
                <a:gd name="connsiteX75" fmla="*/ 1759525 w 2671314"/>
                <a:gd name="connsiteY75" fmla="*/ 1355668 h 2671314"/>
                <a:gd name="connsiteX76" fmla="*/ 2573430 w 2671314"/>
                <a:gd name="connsiteY76" fmla="*/ 1446738 h 2671314"/>
                <a:gd name="connsiteX77" fmla="*/ 2015268 w 2671314"/>
                <a:gd name="connsiteY77" fmla="*/ 1408962 h 2671314"/>
                <a:gd name="connsiteX78" fmla="*/ 2660323 w 2671314"/>
                <a:gd name="connsiteY78" fmla="*/ 1506651 h 2671314"/>
                <a:gd name="connsiteX79" fmla="*/ 1989118 w 2671314"/>
                <a:gd name="connsiteY79" fmla="*/ 1434931 h 2671314"/>
                <a:gd name="connsiteX80" fmla="*/ 2490562 w 2671314"/>
                <a:gd name="connsiteY80" fmla="*/ 1531791 h 2671314"/>
                <a:gd name="connsiteX81" fmla="*/ 1887325 w 2671314"/>
                <a:gd name="connsiteY81" fmla="*/ 1442496 h 2671314"/>
                <a:gd name="connsiteX82" fmla="*/ 2549024 w 2671314"/>
                <a:gd name="connsiteY82" fmla="*/ 1604286 h 2671314"/>
                <a:gd name="connsiteX83" fmla="*/ 2082009 w 2671314"/>
                <a:gd name="connsiteY83" fmla="*/ 1511585 h 2671314"/>
                <a:gd name="connsiteX84" fmla="*/ 2427768 w 2671314"/>
                <a:gd name="connsiteY84" fmla="*/ 1606264 h 2671314"/>
                <a:gd name="connsiteX85" fmla="*/ 1822995 w 2671314"/>
                <a:gd name="connsiteY85" fmla="*/ 1468848 h 2671314"/>
                <a:gd name="connsiteX86" fmla="*/ 2455949 w 2671314"/>
                <a:gd name="connsiteY86" fmla="*/ 1678030 h 2671314"/>
                <a:gd name="connsiteX87" fmla="*/ 2094572 w 2671314"/>
                <a:gd name="connsiteY87" fmla="*/ 1575938 h 2671314"/>
                <a:gd name="connsiteX88" fmla="*/ 2342913 w 2671314"/>
                <a:gd name="connsiteY88" fmla="*/ 1664741 h 2671314"/>
                <a:gd name="connsiteX89" fmla="*/ 1774145 w 2671314"/>
                <a:gd name="connsiteY89" fmla="*/ 1489071 h 2671314"/>
                <a:gd name="connsiteX90" fmla="*/ 2384138 w 2671314"/>
                <a:gd name="connsiteY90" fmla="*/ 1743852 h 2671314"/>
                <a:gd name="connsiteX91" fmla="*/ 1939617 w 2671314"/>
                <a:gd name="connsiteY91" fmla="*/ 1580681 h 2671314"/>
                <a:gd name="connsiteX92" fmla="*/ 2241043 w 2671314"/>
                <a:gd name="connsiteY92" fmla="*/ 1718979 h 2671314"/>
                <a:gd name="connsiteX93" fmla="*/ 1798898 w 2671314"/>
                <a:gd name="connsiteY93" fmla="*/ 1539140 h 2671314"/>
                <a:gd name="connsiteX94" fmla="*/ 2292495 w 2671314"/>
                <a:gd name="connsiteY94" fmla="*/ 1790984 h 2671314"/>
                <a:gd name="connsiteX95" fmla="*/ 1687957 w 2671314"/>
                <a:gd name="connsiteY95" fmla="*/ 1515236 h 2671314"/>
                <a:gd name="connsiteX96" fmla="*/ 2492370 w 2671314"/>
                <a:gd name="connsiteY96" fmla="*/ 2003486 h 2671314"/>
                <a:gd name="connsiteX97" fmla="*/ 1692636 w 2671314"/>
                <a:gd name="connsiteY97" fmla="*/ 1564850 h 2671314"/>
                <a:gd name="connsiteX98" fmla="*/ 2352059 w 2671314"/>
                <a:gd name="connsiteY98" fmla="*/ 2050743 h 2671314"/>
                <a:gd name="connsiteX99" fmla="*/ 1887563 w 2671314"/>
                <a:gd name="connsiteY99" fmla="*/ 1738945 h 2671314"/>
                <a:gd name="connsiteX100" fmla="*/ 2397355 w 2671314"/>
                <a:gd name="connsiteY100" fmla="*/ 2146076 h 2671314"/>
                <a:gd name="connsiteX101" fmla="*/ 1872618 w 2671314"/>
                <a:gd name="connsiteY101" fmla="*/ 1763444 h 2671314"/>
                <a:gd name="connsiteX102" fmla="*/ 2238388 w 2671314"/>
                <a:gd name="connsiteY102" fmla="*/ 2080650 h 2671314"/>
                <a:gd name="connsiteX103" fmla="*/ 1742850 w 2671314"/>
                <a:gd name="connsiteY103" fmla="*/ 1687607 h 2671314"/>
                <a:gd name="connsiteX104" fmla="*/ 2252149 w 2671314"/>
                <a:gd name="connsiteY104" fmla="*/ 2174981 h 2671314"/>
                <a:gd name="connsiteX105" fmla="*/ 1947837 w 2671314"/>
                <a:gd name="connsiteY105" fmla="*/ 1908320 h 2671314"/>
                <a:gd name="connsiteX106" fmla="*/ 2147678 w 2671314"/>
                <a:gd name="connsiteY106" fmla="*/ 2110363 h 2671314"/>
                <a:gd name="connsiteX107" fmla="*/ 1671331 w 2671314"/>
                <a:gd name="connsiteY107" fmla="*/ 1669240 h 2671314"/>
                <a:gd name="connsiteX108" fmla="*/ 2135584 w 2671314"/>
                <a:gd name="connsiteY108" fmla="*/ 2190089 h 2671314"/>
                <a:gd name="connsiteX109" fmla="*/ 1935404 w 2671314"/>
                <a:gd name="connsiteY109" fmla="*/ 1984416 h 2671314"/>
                <a:gd name="connsiteX110" fmla="*/ 2045989 w 2671314"/>
                <a:gd name="connsiteY110" fmla="*/ 2114704 h 2671314"/>
                <a:gd name="connsiteX111" fmla="*/ 1719759 w 2671314"/>
                <a:gd name="connsiteY111" fmla="*/ 1762852 h 2671314"/>
                <a:gd name="connsiteX112" fmla="*/ 1639409 w 2671314"/>
                <a:gd name="connsiteY112" fmla="*/ 1680297 h 2671314"/>
                <a:gd name="connsiteX113" fmla="*/ 2041817 w 2671314"/>
                <a:gd name="connsiteY113" fmla="*/ 2207945 h 2671314"/>
                <a:gd name="connsiteX114" fmla="*/ 1760070 w 2671314"/>
                <a:gd name="connsiteY114" fmla="*/ 1870301 h 2671314"/>
                <a:gd name="connsiteX115" fmla="*/ 1930649 w 2671314"/>
                <a:gd name="connsiteY115" fmla="*/ 2110740 h 2671314"/>
                <a:gd name="connsiteX116" fmla="*/ 1643331 w 2671314"/>
                <a:gd name="connsiteY116" fmla="*/ 1741217 h 2671314"/>
                <a:gd name="connsiteX117" fmla="*/ 1940409 w 2671314"/>
                <a:gd name="connsiteY117" fmla="*/ 2199232 h 2671314"/>
                <a:gd name="connsiteX118" fmla="*/ 1531330 w 2671314"/>
                <a:gd name="connsiteY118" fmla="*/ 1625316 h 2671314"/>
                <a:gd name="connsiteX119" fmla="*/ 1639004 w 2671314"/>
                <a:gd name="connsiteY119" fmla="*/ 1827835 h 2671314"/>
                <a:gd name="connsiteX120" fmla="*/ 2003486 w 2671314"/>
                <a:gd name="connsiteY120" fmla="*/ 2492370 h 2671314"/>
                <a:gd name="connsiteX121" fmla="*/ 1530214 w 2671314"/>
                <a:gd name="connsiteY121" fmla="*/ 1712634 h 2671314"/>
                <a:gd name="connsiteX122" fmla="*/ 1858345 w 2671314"/>
                <a:gd name="connsiteY122" fmla="*/ 2463140 h 2671314"/>
                <a:gd name="connsiteX123" fmla="*/ 1611978 w 2671314"/>
                <a:gd name="connsiteY123" fmla="*/ 1960866 h 2671314"/>
                <a:gd name="connsiteX124" fmla="*/ 1849906 w 2671314"/>
                <a:gd name="connsiteY124" fmla="*/ 2568349 h 2671314"/>
                <a:gd name="connsiteX125" fmla="*/ 1593244 w 2671314"/>
                <a:gd name="connsiteY125" fmla="*/ 1989183 h 2671314"/>
                <a:gd name="connsiteX126" fmla="*/ 1745569 w 2671314"/>
                <a:gd name="connsiteY126" fmla="*/ 2429889 h 2671314"/>
                <a:gd name="connsiteX127" fmla="*/ 1508004 w 2671314"/>
                <a:gd name="connsiteY127" fmla="*/ 1829248 h 2671314"/>
                <a:gd name="connsiteX128" fmla="*/ 1709702 w 2671314"/>
                <a:gd name="connsiteY128" fmla="*/ 2520778 h 2671314"/>
                <a:gd name="connsiteX129" fmla="*/ 1592687 w 2671314"/>
                <a:gd name="connsiteY129" fmla="*/ 2176514 h 2671314"/>
                <a:gd name="connsiteX130" fmla="*/ 1653062 w 2671314"/>
                <a:gd name="connsiteY130" fmla="*/ 2406881 h 2671314"/>
                <a:gd name="connsiteX131" fmla="*/ 1470389 w 2671314"/>
                <a:gd name="connsiteY131" fmla="*/ 1816707 h 2671314"/>
                <a:gd name="connsiteX132" fmla="*/ 1460167 w 2671314"/>
                <a:gd name="connsiteY132" fmla="*/ 1786633 h 2671314"/>
                <a:gd name="connsiteX133" fmla="*/ 1463205 w 2671314"/>
                <a:gd name="connsiteY133" fmla="*/ 1803312 h 2671314"/>
                <a:gd name="connsiteX134" fmla="*/ 1602111 w 2671314"/>
                <a:gd name="connsiteY134" fmla="*/ 2473363 h 2671314"/>
                <a:gd name="connsiteX135" fmla="*/ 1542225 w 2671314"/>
                <a:gd name="connsiteY135" fmla="*/ 2237122 h 2671314"/>
                <a:gd name="connsiteX136" fmla="*/ 1563865 w 2671314"/>
                <a:gd name="connsiteY136" fmla="*/ 2355921 h 2671314"/>
                <a:gd name="connsiteX137" fmla="*/ 1488539 w 2671314"/>
                <a:gd name="connsiteY137" fmla="*/ 2025336 h 2671314"/>
                <a:gd name="connsiteX138" fmla="*/ 1430860 w 2671314"/>
                <a:gd name="connsiteY138" fmla="*/ 1797797 h 2671314"/>
                <a:gd name="connsiteX139" fmla="*/ 1513310 w 2671314"/>
                <a:gd name="connsiteY139" fmla="*/ 2438701 h 2671314"/>
                <a:gd name="connsiteX140" fmla="*/ 1439669 w 2671314"/>
                <a:gd name="connsiteY140" fmla="*/ 2014274 h 2671314"/>
                <a:gd name="connsiteX141" fmla="*/ 1465959 w 2671314"/>
                <a:gd name="connsiteY141" fmla="*/ 2294818 h 2671314"/>
                <a:gd name="connsiteX142" fmla="*/ 1403792 w 2671314"/>
                <a:gd name="connsiteY142" fmla="*/ 1844858 h 2671314"/>
                <a:gd name="connsiteX143" fmla="*/ 1431371 w 2671314"/>
                <a:gd name="connsiteY143" fmla="*/ 2376741 h 2671314"/>
                <a:gd name="connsiteX144" fmla="*/ 1364056 w 2671314"/>
                <a:gd name="connsiteY144" fmla="*/ 1675178 h 2671314"/>
                <a:gd name="connsiteX145" fmla="*/ 1346463 w 2671314"/>
                <a:gd name="connsiteY145" fmla="*/ 2178562 h 2671314"/>
                <a:gd name="connsiteX146" fmla="*/ 1335657 w 2671314"/>
                <a:gd name="connsiteY146" fmla="*/ 2671314 h 2671314"/>
                <a:gd name="connsiteX147" fmla="*/ 1315659 w 2671314"/>
                <a:gd name="connsiteY147" fmla="*/ 1759408 h 2671314"/>
                <a:gd name="connsiteX148" fmla="*/ 1224576 w 2671314"/>
                <a:gd name="connsiteY148" fmla="*/ 2573430 h 2671314"/>
                <a:gd name="connsiteX149" fmla="*/ 1262353 w 2671314"/>
                <a:gd name="connsiteY149" fmla="*/ 2015265 h 2671314"/>
                <a:gd name="connsiteX150" fmla="*/ 1164664 w 2671314"/>
                <a:gd name="connsiteY150" fmla="*/ 2660324 h 2671314"/>
                <a:gd name="connsiteX151" fmla="*/ 1231755 w 2671314"/>
                <a:gd name="connsiteY151" fmla="*/ 2032436 h 2671314"/>
                <a:gd name="connsiteX152" fmla="*/ 1144156 w 2671314"/>
                <a:gd name="connsiteY152" fmla="*/ 2485929 h 2671314"/>
                <a:gd name="connsiteX153" fmla="*/ 1238824 w 2671314"/>
                <a:gd name="connsiteY153" fmla="*/ 1846408 h 2671314"/>
                <a:gd name="connsiteX154" fmla="*/ 1067028 w 2671314"/>
                <a:gd name="connsiteY154" fmla="*/ 2549024 h 2671314"/>
                <a:gd name="connsiteX155" fmla="*/ 1137911 w 2671314"/>
                <a:gd name="connsiteY155" fmla="*/ 2191932 h 2671314"/>
                <a:gd name="connsiteX156" fmla="*/ 1076454 w 2671314"/>
                <a:gd name="connsiteY156" fmla="*/ 2416365 h 2671314"/>
                <a:gd name="connsiteX157" fmla="*/ 1210213 w 2671314"/>
                <a:gd name="connsiteY157" fmla="*/ 1827685 h 2671314"/>
                <a:gd name="connsiteX158" fmla="*/ 1218380 w 2671314"/>
                <a:gd name="connsiteY158" fmla="*/ 1786545 h 2671314"/>
                <a:gd name="connsiteX159" fmla="*/ 998472 w 2671314"/>
                <a:gd name="connsiteY159" fmla="*/ 2451948 h 2671314"/>
                <a:gd name="connsiteX160" fmla="*/ 1068411 w 2671314"/>
                <a:gd name="connsiteY160" fmla="*/ 2204387 h 2671314"/>
                <a:gd name="connsiteX161" fmla="*/ 1025724 w 2671314"/>
                <a:gd name="connsiteY161" fmla="*/ 2323760 h 2671314"/>
                <a:gd name="connsiteX162" fmla="*/ 1130766 w 2671314"/>
                <a:gd name="connsiteY162" fmla="*/ 1983668 h 2671314"/>
                <a:gd name="connsiteX163" fmla="*/ 1187992 w 2671314"/>
                <a:gd name="connsiteY163" fmla="*/ 1781106 h 2671314"/>
                <a:gd name="connsiteX164" fmla="*/ 940233 w 2671314"/>
                <a:gd name="connsiteY164" fmla="*/ 2374289 h 2671314"/>
                <a:gd name="connsiteX165" fmla="*/ 1094946 w 2671314"/>
                <a:gd name="connsiteY165" fmla="*/ 1952807 h 2671314"/>
                <a:gd name="connsiteX166" fmla="*/ 971487 w 2671314"/>
                <a:gd name="connsiteY166" fmla="*/ 2221889 h 2671314"/>
                <a:gd name="connsiteX167" fmla="*/ 1137077 w 2671314"/>
                <a:gd name="connsiteY167" fmla="*/ 1814777 h 2671314"/>
                <a:gd name="connsiteX168" fmla="*/ 901776 w 2671314"/>
                <a:gd name="connsiteY168" fmla="*/ 2275951 h 2671314"/>
                <a:gd name="connsiteX169" fmla="*/ 1194262 w 2671314"/>
                <a:gd name="connsiteY169" fmla="*/ 1634719 h 2671314"/>
                <a:gd name="connsiteX170" fmla="*/ 989850 w 2671314"/>
                <a:gd name="connsiteY170" fmla="*/ 1961828 h 2671314"/>
                <a:gd name="connsiteX171" fmla="*/ 667829 w 2671314"/>
                <a:gd name="connsiteY171" fmla="*/ 2492370 h 2671314"/>
                <a:gd name="connsiteX172" fmla="*/ 1106464 w 2671314"/>
                <a:gd name="connsiteY172" fmla="*/ 1692636 h 2671314"/>
                <a:gd name="connsiteX173" fmla="*/ 620573 w 2671314"/>
                <a:gd name="connsiteY173" fmla="*/ 2352059 h 2671314"/>
                <a:gd name="connsiteX174" fmla="*/ 932371 w 2671314"/>
                <a:gd name="connsiteY174" fmla="*/ 1887562 h 2671314"/>
                <a:gd name="connsiteX175" fmla="*/ 525240 w 2671314"/>
                <a:gd name="connsiteY175" fmla="*/ 2397355 h 2671314"/>
                <a:gd name="connsiteX176" fmla="*/ 904621 w 2671314"/>
                <a:gd name="connsiteY176" fmla="*/ 1877075 h 2671314"/>
                <a:gd name="connsiteX177" fmla="*/ 595298 w 2671314"/>
                <a:gd name="connsiteY177" fmla="*/ 2233755 h 2671314"/>
                <a:gd name="connsiteX178" fmla="*/ 989308 w 2671314"/>
                <a:gd name="connsiteY178" fmla="*/ 1736998 h 2671314"/>
                <a:gd name="connsiteX179" fmla="*/ 496336 w 2671314"/>
                <a:gd name="connsiteY179" fmla="*/ 2252149 h 2671314"/>
                <a:gd name="connsiteX180" fmla="*/ 763816 w 2671314"/>
                <a:gd name="connsiteY180" fmla="*/ 1946900 h 2671314"/>
                <a:gd name="connsiteX181" fmla="*/ 572355 w 2671314"/>
                <a:gd name="connsiteY181" fmla="*/ 2136275 h 2671314"/>
                <a:gd name="connsiteX182" fmla="*/ 1003610 w 2671314"/>
                <a:gd name="connsiteY182" fmla="*/ 1670585 h 2671314"/>
                <a:gd name="connsiteX183" fmla="*/ 486414 w 2671314"/>
                <a:gd name="connsiteY183" fmla="*/ 2131583 h 2671314"/>
                <a:gd name="connsiteX184" fmla="*/ 718585 w 2671314"/>
                <a:gd name="connsiteY184" fmla="*/ 1905613 h 2671314"/>
                <a:gd name="connsiteX185" fmla="*/ 575762 w 2671314"/>
                <a:gd name="connsiteY185" fmla="*/ 2026836 h 2671314"/>
                <a:gd name="connsiteX186" fmla="*/ 961461 w 2671314"/>
                <a:gd name="connsiteY186" fmla="*/ 1669224 h 2671314"/>
                <a:gd name="connsiteX187" fmla="*/ 996521 w 2671314"/>
                <a:gd name="connsiteY187" fmla="*/ 1635100 h 2671314"/>
                <a:gd name="connsiteX188" fmla="*/ 476140 w 2671314"/>
                <a:gd name="connsiteY188" fmla="*/ 2031968 h 2671314"/>
                <a:gd name="connsiteX189" fmla="*/ 851997 w 2671314"/>
                <a:gd name="connsiteY189" fmla="*/ 1718333 h 2671314"/>
                <a:gd name="connsiteX190" fmla="*/ 579726 w 2671314"/>
                <a:gd name="connsiteY190" fmla="*/ 1911495 h 2671314"/>
                <a:gd name="connsiteX191" fmla="*/ 917460 w 2671314"/>
                <a:gd name="connsiteY191" fmla="*/ 1648896 h 2671314"/>
                <a:gd name="connsiteX192" fmla="*/ 493529 w 2671314"/>
                <a:gd name="connsiteY192" fmla="*/ 1923866 h 2671314"/>
                <a:gd name="connsiteX193" fmla="*/ 1059052 w 2671314"/>
                <a:gd name="connsiteY193" fmla="*/ 1520768 h 2671314"/>
                <a:gd name="connsiteX194" fmla="*/ 178944 w 2671314"/>
                <a:gd name="connsiteY194" fmla="*/ 2003486 h 2671314"/>
                <a:gd name="connsiteX195" fmla="*/ 958680 w 2671314"/>
                <a:gd name="connsiteY195" fmla="*/ 1530214 h 2671314"/>
                <a:gd name="connsiteX196" fmla="*/ 208175 w 2671314"/>
                <a:gd name="connsiteY196" fmla="*/ 1858345 h 2671314"/>
                <a:gd name="connsiteX197" fmla="*/ 710447 w 2671314"/>
                <a:gd name="connsiteY197" fmla="*/ 1611979 h 2671314"/>
                <a:gd name="connsiteX198" fmla="*/ 102966 w 2671314"/>
                <a:gd name="connsiteY198" fmla="*/ 1849906 h 2671314"/>
                <a:gd name="connsiteX199" fmla="*/ 713217 w 2671314"/>
                <a:gd name="connsiteY199" fmla="*/ 1579468 h 2671314"/>
                <a:gd name="connsiteX200" fmla="*/ 246059 w 2671314"/>
                <a:gd name="connsiteY200" fmla="*/ 1740936 h 2671314"/>
                <a:gd name="connsiteX201" fmla="*/ 815102 w 2671314"/>
                <a:gd name="connsiteY201" fmla="*/ 1515869 h 2671314"/>
                <a:gd name="connsiteX202" fmla="*/ 150537 w 2671314"/>
                <a:gd name="connsiteY202" fmla="*/ 1709702 h 2671314"/>
                <a:gd name="connsiteX203" fmla="*/ 602934 w 2671314"/>
                <a:gd name="connsiteY203" fmla="*/ 1555932 h 2671314"/>
                <a:gd name="connsiteX204" fmla="*/ 275837 w 2671314"/>
                <a:gd name="connsiteY204" fmla="*/ 1641659 h 2671314"/>
                <a:gd name="connsiteX205" fmla="*/ 849322 w 2671314"/>
                <a:gd name="connsiteY205" fmla="*/ 1464151 h 2671314"/>
                <a:gd name="connsiteX206" fmla="*/ 203141 w 2671314"/>
                <a:gd name="connsiteY206" fmla="*/ 1598109 h 2671314"/>
                <a:gd name="connsiteX207" fmla="*/ 616117 w 2671314"/>
                <a:gd name="connsiteY207" fmla="*/ 1493422 h 2671314"/>
                <a:gd name="connsiteX208" fmla="*/ 334544 w 2671314"/>
                <a:gd name="connsiteY208" fmla="*/ 1544712 h 2671314"/>
                <a:gd name="connsiteX209" fmla="*/ 865960 w 2671314"/>
                <a:gd name="connsiteY209" fmla="*/ 1423625 h 2671314"/>
                <a:gd name="connsiteX210" fmla="*/ 245383 w 2671314"/>
                <a:gd name="connsiteY210" fmla="*/ 1503461 h 2671314"/>
                <a:gd name="connsiteX211" fmla="*/ 778924 w 2671314"/>
                <a:gd name="connsiteY211" fmla="*/ 1410887 h 2671314"/>
                <a:gd name="connsiteX212" fmla="*/ 395648 w 2671314"/>
                <a:gd name="connsiteY212" fmla="*/ 1446805 h 2671314"/>
                <a:gd name="connsiteX213" fmla="*/ 813984 w 2671314"/>
                <a:gd name="connsiteY213" fmla="*/ 1389007 h 2671314"/>
                <a:gd name="connsiteX214" fmla="*/ 316018 w 2671314"/>
                <a:gd name="connsiteY214" fmla="*/ 1414828 h 2671314"/>
                <a:gd name="connsiteX215" fmla="*/ 928845 w 2671314"/>
                <a:gd name="connsiteY215" fmla="*/ 1356026 h 2671314"/>
                <a:gd name="connsiteX216" fmla="*/ 0 w 2671314"/>
                <a:gd name="connsiteY216" fmla="*/ 1335657 h 2671314"/>
                <a:gd name="connsiteX217" fmla="*/ 416834 w 2671314"/>
                <a:gd name="connsiteY217" fmla="*/ 1326516 h 2671314"/>
                <a:gd name="connsiteX218" fmla="*/ 389154 w 2671314"/>
                <a:gd name="connsiteY218" fmla="*/ 1325549 h 2671314"/>
                <a:gd name="connsiteX219" fmla="*/ 510155 w 2671314"/>
                <a:gd name="connsiteY219" fmla="*/ 1324470 h 2671314"/>
                <a:gd name="connsiteX220" fmla="*/ 911907 w 2671314"/>
                <a:gd name="connsiteY220" fmla="*/ 1315659 h 2671314"/>
                <a:gd name="connsiteX221" fmla="*/ 97884 w 2671314"/>
                <a:gd name="connsiteY221" fmla="*/ 1224576 h 2671314"/>
                <a:gd name="connsiteX222" fmla="*/ 656047 w 2671314"/>
                <a:gd name="connsiteY222" fmla="*/ 1262353 h 2671314"/>
                <a:gd name="connsiteX223" fmla="*/ 10991 w 2671314"/>
                <a:gd name="connsiteY223" fmla="*/ 1164664 h 2671314"/>
                <a:gd name="connsiteX224" fmla="*/ 702934 w 2671314"/>
                <a:gd name="connsiteY224" fmla="*/ 1238599 h 2671314"/>
                <a:gd name="connsiteX225" fmla="*/ 190019 w 2671314"/>
                <a:gd name="connsiteY225" fmla="*/ 1139523 h 2671314"/>
                <a:gd name="connsiteX226" fmla="*/ 769779 w 2671314"/>
                <a:gd name="connsiteY226" fmla="*/ 1225345 h 2671314"/>
                <a:gd name="connsiteX227" fmla="*/ 122290 w 2671314"/>
                <a:gd name="connsiteY227" fmla="*/ 1067028 h 2671314"/>
                <a:gd name="connsiteX228" fmla="*/ 672199 w 2671314"/>
                <a:gd name="connsiteY228" fmla="*/ 1176184 h 2671314"/>
                <a:gd name="connsiteX229" fmla="*/ 266353 w 2671314"/>
                <a:gd name="connsiteY229" fmla="*/ 1065051 h 2671314"/>
                <a:gd name="connsiteX230" fmla="*/ 816061 w 2671314"/>
                <a:gd name="connsiteY230" fmla="*/ 1189956 h 2671314"/>
                <a:gd name="connsiteX231" fmla="*/ 224556 w 2671314"/>
                <a:gd name="connsiteY231" fmla="*/ 994470 h 2671314"/>
                <a:gd name="connsiteX232" fmla="*/ 740437 w 2671314"/>
                <a:gd name="connsiteY232" fmla="*/ 1140213 h 2671314"/>
                <a:gd name="connsiteX233" fmla="*/ 366706 w 2671314"/>
                <a:gd name="connsiteY233" fmla="*/ 1006571 h 2671314"/>
                <a:gd name="connsiteX234" fmla="*/ 848410 w 2671314"/>
                <a:gd name="connsiteY234" fmla="*/ 1155352 h 2671314"/>
                <a:gd name="connsiteX235" fmla="*/ 309796 w 2671314"/>
                <a:gd name="connsiteY235" fmla="*/ 930384 h 2671314"/>
                <a:gd name="connsiteX236" fmla="*/ 864622 w 2671314"/>
                <a:gd name="connsiteY236" fmla="*/ 1134044 h 2671314"/>
                <a:gd name="connsiteX237" fmla="*/ 468578 w 2671314"/>
                <a:gd name="connsiteY237" fmla="*/ 952333 h 2671314"/>
                <a:gd name="connsiteX238" fmla="*/ 861766 w 2671314"/>
                <a:gd name="connsiteY238" fmla="*/ 1112260 h 2671314"/>
                <a:gd name="connsiteX239" fmla="*/ 416810 w 2671314"/>
                <a:gd name="connsiteY239" fmla="*/ 885232 h 2671314"/>
                <a:gd name="connsiteX240" fmla="*/ 900974 w 2671314"/>
                <a:gd name="connsiteY240" fmla="*/ 1106075 h 2671314"/>
                <a:gd name="connsiteX241" fmla="*/ 178944 w 2671314"/>
                <a:gd name="connsiteY241" fmla="*/ 667829 h 2671314"/>
                <a:gd name="connsiteX242" fmla="*/ 695307 w 2671314"/>
                <a:gd name="connsiteY242" fmla="*/ 951041 h 2671314"/>
                <a:gd name="connsiteX243" fmla="*/ 524787 w 2671314"/>
                <a:gd name="connsiteY243" fmla="*/ 844482 h 2671314"/>
                <a:gd name="connsiteX244" fmla="*/ 947760 w 2671314"/>
                <a:gd name="connsiteY244" fmla="*/ 1083682 h 2671314"/>
                <a:gd name="connsiteX245" fmla="*/ 319255 w 2671314"/>
                <a:gd name="connsiteY245" fmla="*/ 620573 h 2671314"/>
                <a:gd name="connsiteX246" fmla="*/ 783751 w 2671314"/>
                <a:gd name="connsiteY246" fmla="*/ 932369 h 2671314"/>
                <a:gd name="connsiteX247" fmla="*/ 273959 w 2671314"/>
                <a:gd name="connsiteY247" fmla="*/ 525240 h 2671314"/>
                <a:gd name="connsiteX248" fmla="*/ 856910 w 2671314"/>
                <a:gd name="connsiteY248" fmla="*/ 950320 h 2671314"/>
                <a:gd name="connsiteX249" fmla="*/ 442193 w 2671314"/>
                <a:gd name="connsiteY249" fmla="*/ 590665 h 2671314"/>
                <a:gd name="connsiteX250" fmla="*/ 883597 w 2671314"/>
                <a:gd name="connsiteY250" fmla="*/ 940771 h 2671314"/>
                <a:gd name="connsiteX251" fmla="*/ 419165 w 2671314"/>
                <a:gd name="connsiteY251" fmla="*/ 496336 h 2671314"/>
                <a:gd name="connsiteX252" fmla="*/ 894593 w 2671314"/>
                <a:gd name="connsiteY252" fmla="*/ 912938 h 2671314"/>
                <a:gd name="connsiteX253" fmla="*/ 546443 w 2671314"/>
                <a:gd name="connsiteY253" fmla="*/ 560952 h 2671314"/>
                <a:gd name="connsiteX254" fmla="*/ 938743 w 2671314"/>
                <a:gd name="connsiteY254" fmla="*/ 924244 h 2671314"/>
                <a:gd name="connsiteX255" fmla="*/ 544921 w 2671314"/>
                <a:gd name="connsiteY255" fmla="*/ 482413 h 2671314"/>
                <a:gd name="connsiteX256" fmla="*/ 980547 w 2671314"/>
                <a:gd name="connsiteY256" fmla="*/ 929995 h 2671314"/>
                <a:gd name="connsiteX257" fmla="*/ 663630 w 2671314"/>
                <a:gd name="connsiteY257" fmla="*/ 556609 h 2671314"/>
                <a:gd name="connsiteX258" fmla="*/ 986907 w 2671314"/>
                <a:gd name="connsiteY258" fmla="*/ 905277 h 2671314"/>
                <a:gd name="connsiteX259" fmla="*/ 652117 w 2671314"/>
                <a:gd name="connsiteY259" fmla="*/ 466290 h 2671314"/>
                <a:gd name="connsiteX260" fmla="*/ 1052425 w 2671314"/>
                <a:gd name="connsiteY260" fmla="*/ 946017 h 2671314"/>
                <a:gd name="connsiteX261" fmla="*/ 778972 w 2671314"/>
                <a:gd name="connsiteY261" fmla="*/ 560572 h 2671314"/>
                <a:gd name="connsiteX262" fmla="*/ 1045192 w 2671314"/>
                <a:gd name="connsiteY262" fmla="*/ 902963 h 2671314"/>
                <a:gd name="connsiteX263" fmla="*/ 768895 w 2671314"/>
                <a:gd name="connsiteY263" fmla="*/ 476986 h 2671314"/>
                <a:gd name="connsiteX264" fmla="*/ 1039601 w 2671314"/>
                <a:gd name="connsiteY264" fmla="*/ 856771 h 2671314"/>
                <a:gd name="connsiteX265" fmla="*/ 667829 w 2671314"/>
                <a:gd name="connsiteY265" fmla="*/ 178944 h 2671314"/>
                <a:gd name="connsiteX266" fmla="*/ 1043098 w 2671314"/>
                <a:gd name="connsiteY266" fmla="*/ 797216 h 2671314"/>
                <a:gd name="connsiteX267" fmla="*/ 882781 w 2671314"/>
                <a:gd name="connsiteY267" fmla="*/ 495682 h 2671314"/>
                <a:gd name="connsiteX268" fmla="*/ 1099345 w 2671314"/>
                <a:gd name="connsiteY268" fmla="*/ 863175 h 2671314"/>
                <a:gd name="connsiteX269" fmla="*/ 812970 w 2671314"/>
                <a:gd name="connsiteY269" fmla="*/ 208175 h 2671314"/>
                <a:gd name="connsiteX270" fmla="*/ 1059336 w 2671314"/>
                <a:gd name="connsiteY270" fmla="*/ 710446 h 2671314"/>
                <a:gd name="connsiteX271" fmla="*/ 821409 w 2671314"/>
                <a:gd name="connsiteY271" fmla="*/ 102966 h 2671314"/>
                <a:gd name="connsiteX272" fmla="*/ 1120181 w 2671314"/>
                <a:gd name="connsiteY272" fmla="*/ 777152 h 2671314"/>
                <a:gd name="connsiteX273" fmla="*/ 935012 w 2671314"/>
                <a:gd name="connsiteY273" fmla="*/ 241426 h 2671314"/>
                <a:gd name="connsiteX274" fmla="*/ 1137287 w 2671314"/>
                <a:gd name="connsiteY274" fmla="*/ 752842 h 2671314"/>
                <a:gd name="connsiteX275" fmla="*/ 961614 w 2671314"/>
                <a:gd name="connsiteY275" fmla="*/ 150537 h 2671314"/>
                <a:gd name="connsiteX276" fmla="*/ 1178244 w 2671314"/>
                <a:gd name="connsiteY276" fmla="*/ 787873 h 2671314"/>
                <a:gd name="connsiteX277" fmla="*/ 1041058 w 2671314"/>
                <a:gd name="connsiteY277" fmla="*/ 264434 h 2671314"/>
                <a:gd name="connsiteX278" fmla="*/ 1195104 w 2671314"/>
                <a:gd name="connsiteY278" fmla="*/ 762116 h 2671314"/>
                <a:gd name="connsiteX279" fmla="*/ 1078395 w 2671314"/>
                <a:gd name="connsiteY279" fmla="*/ 199139 h 2671314"/>
                <a:gd name="connsiteX280" fmla="*/ 1242504 w 2671314"/>
                <a:gd name="connsiteY280" fmla="*/ 846531 h 2671314"/>
                <a:gd name="connsiteX281" fmla="*/ 1145754 w 2671314"/>
                <a:gd name="connsiteY281" fmla="*/ 315392 h 2671314"/>
                <a:gd name="connsiteX282" fmla="*/ 1249434 w 2671314"/>
                <a:gd name="connsiteY282" fmla="*/ 770414 h 2671314"/>
                <a:gd name="connsiteX283" fmla="*/ 1180622 w 2671314"/>
                <a:gd name="connsiteY283" fmla="*/ 235534 h 2671314"/>
                <a:gd name="connsiteX284" fmla="*/ 1288973 w 2671314"/>
                <a:gd name="connsiteY284" fmla="*/ 859996 h 2671314"/>
                <a:gd name="connsiteX285" fmla="*/ 1243662 w 2671314"/>
                <a:gd name="connsiteY285" fmla="*/ 376494 h 2671314"/>
                <a:gd name="connsiteX286" fmla="*/ 1304915 w 2671314"/>
                <a:gd name="connsiteY286" fmla="*/ 819838 h 2671314"/>
                <a:gd name="connsiteX287" fmla="*/ 1277933 w 2671314"/>
                <a:gd name="connsiteY287" fmla="*/ 299476 h 2671314"/>
                <a:gd name="connsiteX288" fmla="*/ 1319573 w 2671314"/>
                <a:gd name="connsiteY288" fmla="*/ 733450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52845" y="783741"/>
                  </a:lnTo>
                  <a:lnTo>
                    <a:pt x="1367213" y="372609"/>
                  </a:lnTo>
                  <a:lnTo>
                    <a:pt x="1370814" y="776429"/>
                  </a:lnTo>
                  <a:lnTo>
                    <a:pt x="1446738" y="97884"/>
                  </a:lnTo>
                  <a:lnTo>
                    <a:pt x="1408962" y="656049"/>
                  </a:lnTo>
                  <a:lnTo>
                    <a:pt x="1506651" y="10991"/>
                  </a:lnTo>
                  <a:lnTo>
                    <a:pt x="1428087" y="746244"/>
                  </a:lnTo>
                  <a:lnTo>
                    <a:pt x="1536424" y="185386"/>
                  </a:lnTo>
                  <a:lnTo>
                    <a:pt x="1455976" y="728856"/>
                  </a:lnTo>
                  <a:lnTo>
                    <a:pt x="1604286" y="122290"/>
                  </a:lnTo>
                  <a:lnTo>
                    <a:pt x="1473308" y="782133"/>
                  </a:lnTo>
                  <a:lnTo>
                    <a:pt x="1617667" y="254950"/>
                  </a:lnTo>
                  <a:lnTo>
                    <a:pt x="1501055" y="768159"/>
                  </a:lnTo>
                  <a:lnTo>
                    <a:pt x="1682032" y="220554"/>
                  </a:lnTo>
                  <a:lnTo>
                    <a:pt x="1504142" y="850234"/>
                  </a:lnTo>
                  <a:lnTo>
                    <a:pt x="1683894" y="347553"/>
                  </a:lnTo>
                  <a:lnTo>
                    <a:pt x="1542196" y="806328"/>
                  </a:lnTo>
                  <a:lnTo>
                    <a:pt x="1753701" y="299946"/>
                  </a:lnTo>
                  <a:lnTo>
                    <a:pt x="1541582" y="877816"/>
                  </a:lnTo>
                  <a:lnTo>
                    <a:pt x="1738133" y="449424"/>
                  </a:lnTo>
                  <a:lnTo>
                    <a:pt x="1563959" y="877642"/>
                  </a:lnTo>
                  <a:lnTo>
                    <a:pt x="1807527" y="400266"/>
                  </a:lnTo>
                  <a:lnTo>
                    <a:pt x="1621170" y="808827"/>
                  </a:lnTo>
                  <a:lnTo>
                    <a:pt x="2003486" y="178944"/>
                  </a:lnTo>
                  <a:lnTo>
                    <a:pt x="1640568" y="840629"/>
                  </a:lnTo>
                  <a:lnTo>
                    <a:pt x="1848278" y="508242"/>
                  </a:lnTo>
                  <a:lnTo>
                    <a:pt x="1639632" y="877191"/>
                  </a:lnTo>
                  <a:lnTo>
                    <a:pt x="2050743" y="319256"/>
                  </a:lnTo>
                  <a:lnTo>
                    <a:pt x="1738947" y="783749"/>
                  </a:lnTo>
                  <a:lnTo>
                    <a:pt x="2146075" y="273959"/>
                  </a:lnTo>
                  <a:lnTo>
                    <a:pt x="1717744" y="861368"/>
                  </a:lnTo>
                  <a:lnTo>
                    <a:pt x="2085283" y="437560"/>
                  </a:lnTo>
                  <a:lnTo>
                    <a:pt x="1736146" y="877743"/>
                  </a:lnTo>
                  <a:lnTo>
                    <a:pt x="2174980" y="419166"/>
                  </a:lnTo>
                  <a:lnTo>
                    <a:pt x="1759191" y="893664"/>
                  </a:lnTo>
                  <a:lnTo>
                    <a:pt x="2121766" y="535040"/>
                  </a:lnTo>
                  <a:lnTo>
                    <a:pt x="1748606" y="937997"/>
                  </a:lnTo>
                  <a:lnTo>
                    <a:pt x="2194091" y="540919"/>
                  </a:lnTo>
                  <a:lnTo>
                    <a:pt x="1773008" y="950755"/>
                  </a:lnTo>
                  <a:lnTo>
                    <a:pt x="2133857" y="644477"/>
                  </a:lnTo>
                  <a:lnTo>
                    <a:pt x="1758230" y="992752"/>
                  </a:lnTo>
                  <a:lnTo>
                    <a:pt x="2217794" y="642267"/>
                  </a:lnTo>
                  <a:lnTo>
                    <a:pt x="1776277" y="1010692"/>
                  </a:lnTo>
                  <a:lnTo>
                    <a:pt x="2129894" y="759818"/>
                  </a:lnTo>
                  <a:lnTo>
                    <a:pt x="1755714" y="1050757"/>
                  </a:lnTo>
                  <a:lnTo>
                    <a:pt x="2215775" y="752352"/>
                  </a:lnTo>
                  <a:lnTo>
                    <a:pt x="1806892" y="1043798"/>
                  </a:lnTo>
                  <a:lnTo>
                    <a:pt x="2492370" y="667829"/>
                  </a:lnTo>
                  <a:lnTo>
                    <a:pt x="1942387" y="1001649"/>
                  </a:lnTo>
                  <a:lnTo>
                    <a:pt x="2197078" y="866236"/>
                  </a:lnTo>
                  <a:lnTo>
                    <a:pt x="1782462" y="1110572"/>
                  </a:lnTo>
                  <a:lnTo>
                    <a:pt x="2463140" y="812970"/>
                  </a:lnTo>
                  <a:lnTo>
                    <a:pt x="1960872" y="1059336"/>
                  </a:lnTo>
                  <a:lnTo>
                    <a:pt x="2568348" y="821409"/>
                  </a:lnTo>
                  <a:lnTo>
                    <a:pt x="1925244" y="1106406"/>
                  </a:lnTo>
                  <a:lnTo>
                    <a:pt x="2434522" y="930379"/>
                  </a:lnTo>
                  <a:lnTo>
                    <a:pt x="1891509" y="1145151"/>
                  </a:lnTo>
                  <a:lnTo>
                    <a:pt x="2520778" y="961614"/>
                  </a:lnTo>
                  <a:lnTo>
                    <a:pt x="1991582" y="1141488"/>
                  </a:lnTo>
                  <a:lnTo>
                    <a:pt x="2418284" y="1029655"/>
                  </a:lnTo>
                  <a:lnTo>
                    <a:pt x="1860792" y="1202213"/>
                  </a:lnTo>
                  <a:lnTo>
                    <a:pt x="2477364" y="1074393"/>
                  </a:lnTo>
                  <a:lnTo>
                    <a:pt x="2006708" y="1193701"/>
                  </a:lnTo>
                  <a:lnTo>
                    <a:pt x="2375074" y="1126601"/>
                  </a:lnTo>
                  <a:lnTo>
                    <a:pt x="1834554" y="1249763"/>
                  </a:lnTo>
                  <a:lnTo>
                    <a:pt x="2448550" y="1170773"/>
                  </a:lnTo>
                  <a:lnTo>
                    <a:pt x="1933188" y="1260193"/>
                  </a:lnTo>
                  <a:lnTo>
                    <a:pt x="2313972" y="1224508"/>
                  </a:lnTo>
                  <a:lnTo>
                    <a:pt x="1839014" y="1290129"/>
                  </a:lnTo>
                  <a:lnTo>
                    <a:pt x="2393285" y="1261390"/>
                  </a:lnTo>
                  <a:lnTo>
                    <a:pt x="1814982" y="1316879"/>
                  </a:lnTo>
                  <a:lnTo>
                    <a:pt x="2671314" y="1335657"/>
                  </a:lnTo>
                  <a:lnTo>
                    <a:pt x="2191620" y="1346177"/>
                  </a:lnTo>
                  <a:lnTo>
                    <a:pt x="2320151" y="1350669"/>
                  </a:lnTo>
                  <a:lnTo>
                    <a:pt x="1759525" y="1355668"/>
                  </a:lnTo>
                  <a:lnTo>
                    <a:pt x="2573430" y="1446738"/>
                  </a:lnTo>
                  <a:lnTo>
                    <a:pt x="2015268" y="1408962"/>
                  </a:lnTo>
                  <a:lnTo>
                    <a:pt x="2660323" y="1506651"/>
                  </a:lnTo>
                  <a:lnTo>
                    <a:pt x="1989118" y="1434931"/>
                  </a:lnTo>
                  <a:lnTo>
                    <a:pt x="2490562" y="1531791"/>
                  </a:lnTo>
                  <a:lnTo>
                    <a:pt x="1887325" y="1442496"/>
                  </a:lnTo>
                  <a:lnTo>
                    <a:pt x="2549024" y="1604286"/>
                  </a:lnTo>
                  <a:lnTo>
                    <a:pt x="2082009" y="1511585"/>
                  </a:lnTo>
                  <a:lnTo>
                    <a:pt x="2427768" y="1606264"/>
                  </a:lnTo>
                  <a:lnTo>
                    <a:pt x="1822995" y="1468848"/>
                  </a:lnTo>
                  <a:lnTo>
                    <a:pt x="2455949" y="1678030"/>
                  </a:lnTo>
                  <a:lnTo>
                    <a:pt x="2094572" y="1575938"/>
                  </a:lnTo>
                  <a:lnTo>
                    <a:pt x="2342913" y="1664741"/>
                  </a:lnTo>
                  <a:lnTo>
                    <a:pt x="1774145" y="1489071"/>
                  </a:lnTo>
                  <a:lnTo>
                    <a:pt x="2384138" y="1743852"/>
                  </a:lnTo>
                  <a:lnTo>
                    <a:pt x="1939617" y="1580681"/>
                  </a:lnTo>
                  <a:lnTo>
                    <a:pt x="2241043" y="1718979"/>
                  </a:lnTo>
                  <a:lnTo>
                    <a:pt x="1798898" y="1539140"/>
                  </a:lnTo>
                  <a:lnTo>
                    <a:pt x="2292495" y="1790984"/>
                  </a:lnTo>
                  <a:lnTo>
                    <a:pt x="1687957" y="1515236"/>
                  </a:lnTo>
                  <a:lnTo>
                    <a:pt x="2492370" y="2003486"/>
                  </a:lnTo>
                  <a:lnTo>
                    <a:pt x="1692636" y="1564850"/>
                  </a:lnTo>
                  <a:lnTo>
                    <a:pt x="2352059" y="2050743"/>
                  </a:lnTo>
                  <a:lnTo>
                    <a:pt x="1887563" y="1738945"/>
                  </a:lnTo>
                  <a:lnTo>
                    <a:pt x="2397355" y="2146076"/>
                  </a:lnTo>
                  <a:lnTo>
                    <a:pt x="1872618" y="1763444"/>
                  </a:lnTo>
                  <a:lnTo>
                    <a:pt x="2238388" y="2080650"/>
                  </a:lnTo>
                  <a:lnTo>
                    <a:pt x="1742850" y="1687607"/>
                  </a:lnTo>
                  <a:lnTo>
                    <a:pt x="2252149" y="2174981"/>
                  </a:lnTo>
                  <a:lnTo>
                    <a:pt x="1947837" y="1908320"/>
                  </a:lnTo>
                  <a:lnTo>
                    <a:pt x="2147678" y="2110363"/>
                  </a:lnTo>
                  <a:lnTo>
                    <a:pt x="1671331" y="1669240"/>
                  </a:lnTo>
                  <a:lnTo>
                    <a:pt x="2135584" y="2190089"/>
                  </a:lnTo>
                  <a:lnTo>
                    <a:pt x="1935404" y="1984416"/>
                  </a:lnTo>
                  <a:lnTo>
                    <a:pt x="2045989" y="2114704"/>
                  </a:lnTo>
                  <a:lnTo>
                    <a:pt x="1719759" y="1762852"/>
                  </a:lnTo>
                  <a:lnTo>
                    <a:pt x="1639409" y="1680297"/>
                  </a:lnTo>
                  <a:lnTo>
                    <a:pt x="2041817" y="2207945"/>
                  </a:lnTo>
                  <a:lnTo>
                    <a:pt x="1760070" y="1870301"/>
                  </a:lnTo>
                  <a:lnTo>
                    <a:pt x="1930649" y="2110740"/>
                  </a:lnTo>
                  <a:lnTo>
                    <a:pt x="1643331" y="1741217"/>
                  </a:lnTo>
                  <a:lnTo>
                    <a:pt x="1940409" y="2199232"/>
                  </a:lnTo>
                  <a:lnTo>
                    <a:pt x="1531330" y="1625316"/>
                  </a:lnTo>
                  <a:lnTo>
                    <a:pt x="1639004" y="1827835"/>
                  </a:lnTo>
                  <a:lnTo>
                    <a:pt x="2003486" y="2492370"/>
                  </a:lnTo>
                  <a:lnTo>
                    <a:pt x="1530214" y="1712634"/>
                  </a:lnTo>
                  <a:lnTo>
                    <a:pt x="1858345" y="2463140"/>
                  </a:lnTo>
                  <a:lnTo>
                    <a:pt x="1611978" y="1960866"/>
                  </a:lnTo>
                  <a:lnTo>
                    <a:pt x="1849906" y="2568349"/>
                  </a:lnTo>
                  <a:lnTo>
                    <a:pt x="1593244" y="1989183"/>
                  </a:lnTo>
                  <a:lnTo>
                    <a:pt x="1745569" y="2429889"/>
                  </a:lnTo>
                  <a:lnTo>
                    <a:pt x="1508004" y="1829248"/>
                  </a:lnTo>
                  <a:lnTo>
                    <a:pt x="1709702" y="2520778"/>
                  </a:lnTo>
                  <a:lnTo>
                    <a:pt x="1592687" y="2176514"/>
                  </a:lnTo>
                  <a:lnTo>
                    <a:pt x="1653062" y="2406881"/>
                  </a:lnTo>
                  <a:lnTo>
                    <a:pt x="1470389" y="1816707"/>
                  </a:lnTo>
                  <a:lnTo>
                    <a:pt x="1460167" y="1786633"/>
                  </a:lnTo>
                  <a:lnTo>
                    <a:pt x="1463205" y="1803312"/>
                  </a:lnTo>
                  <a:lnTo>
                    <a:pt x="1602111" y="2473363"/>
                  </a:lnTo>
                  <a:lnTo>
                    <a:pt x="1542225" y="2237122"/>
                  </a:lnTo>
                  <a:lnTo>
                    <a:pt x="1563865" y="2355921"/>
                  </a:lnTo>
                  <a:lnTo>
                    <a:pt x="1488539" y="2025336"/>
                  </a:lnTo>
                  <a:lnTo>
                    <a:pt x="1430860" y="1797797"/>
                  </a:lnTo>
                  <a:lnTo>
                    <a:pt x="1513310" y="2438701"/>
                  </a:lnTo>
                  <a:lnTo>
                    <a:pt x="1439669" y="2014274"/>
                  </a:lnTo>
                  <a:lnTo>
                    <a:pt x="1465959" y="2294818"/>
                  </a:lnTo>
                  <a:lnTo>
                    <a:pt x="1403792" y="1844858"/>
                  </a:lnTo>
                  <a:lnTo>
                    <a:pt x="1431371" y="2376741"/>
                  </a:lnTo>
                  <a:lnTo>
                    <a:pt x="1364056" y="1675178"/>
                  </a:lnTo>
                  <a:lnTo>
                    <a:pt x="1346463" y="2178562"/>
                  </a:lnTo>
                  <a:lnTo>
                    <a:pt x="1335657" y="2671314"/>
                  </a:lnTo>
                  <a:lnTo>
                    <a:pt x="1315659" y="1759408"/>
                  </a:lnTo>
                  <a:lnTo>
                    <a:pt x="1224576" y="2573430"/>
                  </a:lnTo>
                  <a:lnTo>
                    <a:pt x="1262353" y="2015265"/>
                  </a:lnTo>
                  <a:lnTo>
                    <a:pt x="1164664" y="2660324"/>
                  </a:lnTo>
                  <a:lnTo>
                    <a:pt x="1231755" y="2032436"/>
                  </a:lnTo>
                  <a:lnTo>
                    <a:pt x="1144156" y="2485929"/>
                  </a:lnTo>
                  <a:lnTo>
                    <a:pt x="1238824" y="1846408"/>
                  </a:lnTo>
                  <a:lnTo>
                    <a:pt x="1067028" y="2549024"/>
                  </a:lnTo>
                  <a:lnTo>
                    <a:pt x="1137911" y="2191932"/>
                  </a:lnTo>
                  <a:lnTo>
                    <a:pt x="1076454" y="2416365"/>
                  </a:lnTo>
                  <a:lnTo>
                    <a:pt x="1210213" y="1827685"/>
                  </a:lnTo>
                  <a:lnTo>
                    <a:pt x="1218380" y="1786545"/>
                  </a:lnTo>
                  <a:lnTo>
                    <a:pt x="998472" y="2451948"/>
                  </a:lnTo>
                  <a:lnTo>
                    <a:pt x="1068411" y="2204387"/>
                  </a:lnTo>
                  <a:lnTo>
                    <a:pt x="1025724" y="2323760"/>
                  </a:lnTo>
                  <a:lnTo>
                    <a:pt x="1130766" y="1983668"/>
                  </a:lnTo>
                  <a:lnTo>
                    <a:pt x="1187992" y="1781106"/>
                  </a:lnTo>
                  <a:lnTo>
                    <a:pt x="940233" y="2374289"/>
                  </a:lnTo>
                  <a:lnTo>
                    <a:pt x="1094946" y="1952807"/>
                  </a:lnTo>
                  <a:lnTo>
                    <a:pt x="971487" y="2221889"/>
                  </a:lnTo>
                  <a:lnTo>
                    <a:pt x="1137077" y="1814777"/>
                  </a:lnTo>
                  <a:lnTo>
                    <a:pt x="901776" y="2275951"/>
                  </a:lnTo>
                  <a:lnTo>
                    <a:pt x="1194262" y="1634719"/>
                  </a:lnTo>
                  <a:lnTo>
                    <a:pt x="989850" y="1961828"/>
                  </a:lnTo>
                  <a:lnTo>
                    <a:pt x="667829" y="2492370"/>
                  </a:lnTo>
                  <a:lnTo>
                    <a:pt x="1106464" y="1692636"/>
                  </a:lnTo>
                  <a:lnTo>
                    <a:pt x="620573" y="2352059"/>
                  </a:lnTo>
                  <a:lnTo>
                    <a:pt x="932371" y="1887562"/>
                  </a:lnTo>
                  <a:lnTo>
                    <a:pt x="525240" y="2397355"/>
                  </a:lnTo>
                  <a:lnTo>
                    <a:pt x="904621" y="1877075"/>
                  </a:lnTo>
                  <a:lnTo>
                    <a:pt x="595298" y="2233755"/>
                  </a:lnTo>
                  <a:lnTo>
                    <a:pt x="989308" y="1736998"/>
                  </a:lnTo>
                  <a:lnTo>
                    <a:pt x="496336" y="2252149"/>
                  </a:lnTo>
                  <a:lnTo>
                    <a:pt x="763816" y="1946900"/>
                  </a:lnTo>
                  <a:lnTo>
                    <a:pt x="572355" y="2136275"/>
                  </a:lnTo>
                  <a:lnTo>
                    <a:pt x="1003610" y="1670585"/>
                  </a:lnTo>
                  <a:lnTo>
                    <a:pt x="486414" y="2131583"/>
                  </a:lnTo>
                  <a:lnTo>
                    <a:pt x="718585" y="1905613"/>
                  </a:lnTo>
                  <a:lnTo>
                    <a:pt x="575762" y="2026836"/>
                  </a:lnTo>
                  <a:lnTo>
                    <a:pt x="961461" y="1669224"/>
                  </a:lnTo>
                  <a:lnTo>
                    <a:pt x="996521" y="1635100"/>
                  </a:lnTo>
                  <a:lnTo>
                    <a:pt x="476140" y="2031968"/>
                  </a:lnTo>
                  <a:lnTo>
                    <a:pt x="851997" y="1718333"/>
                  </a:lnTo>
                  <a:lnTo>
                    <a:pt x="579726" y="1911495"/>
                  </a:lnTo>
                  <a:lnTo>
                    <a:pt x="917460" y="1648896"/>
                  </a:lnTo>
                  <a:lnTo>
                    <a:pt x="493529" y="1923866"/>
                  </a:lnTo>
                  <a:lnTo>
                    <a:pt x="1059052" y="1520768"/>
                  </a:lnTo>
                  <a:lnTo>
                    <a:pt x="178944" y="2003486"/>
                  </a:lnTo>
                  <a:lnTo>
                    <a:pt x="958680" y="1530214"/>
                  </a:lnTo>
                  <a:lnTo>
                    <a:pt x="208175" y="1858345"/>
                  </a:lnTo>
                  <a:lnTo>
                    <a:pt x="710447" y="1611979"/>
                  </a:lnTo>
                  <a:lnTo>
                    <a:pt x="102966" y="1849906"/>
                  </a:lnTo>
                  <a:lnTo>
                    <a:pt x="713217" y="1579468"/>
                  </a:lnTo>
                  <a:lnTo>
                    <a:pt x="246059" y="1740936"/>
                  </a:lnTo>
                  <a:lnTo>
                    <a:pt x="815102" y="1515869"/>
                  </a:lnTo>
                  <a:lnTo>
                    <a:pt x="150537" y="1709702"/>
                  </a:lnTo>
                  <a:lnTo>
                    <a:pt x="602934" y="1555932"/>
                  </a:lnTo>
                  <a:lnTo>
                    <a:pt x="275837" y="1641659"/>
                  </a:lnTo>
                  <a:lnTo>
                    <a:pt x="849322" y="1464151"/>
                  </a:lnTo>
                  <a:lnTo>
                    <a:pt x="203141" y="1598109"/>
                  </a:lnTo>
                  <a:lnTo>
                    <a:pt x="616117" y="1493422"/>
                  </a:lnTo>
                  <a:lnTo>
                    <a:pt x="334544" y="1544712"/>
                  </a:lnTo>
                  <a:lnTo>
                    <a:pt x="865960" y="1423625"/>
                  </a:lnTo>
                  <a:lnTo>
                    <a:pt x="245383" y="1503461"/>
                  </a:lnTo>
                  <a:lnTo>
                    <a:pt x="778924" y="1410887"/>
                  </a:lnTo>
                  <a:lnTo>
                    <a:pt x="395648" y="1446805"/>
                  </a:lnTo>
                  <a:lnTo>
                    <a:pt x="813984" y="1389007"/>
                  </a:lnTo>
                  <a:lnTo>
                    <a:pt x="316018" y="1414828"/>
                  </a:lnTo>
                  <a:lnTo>
                    <a:pt x="928845" y="1356026"/>
                  </a:lnTo>
                  <a:lnTo>
                    <a:pt x="0" y="1335657"/>
                  </a:lnTo>
                  <a:lnTo>
                    <a:pt x="416834" y="1326516"/>
                  </a:lnTo>
                  <a:lnTo>
                    <a:pt x="389154" y="1325549"/>
                  </a:lnTo>
                  <a:lnTo>
                    <a:pt x="510155" y="1324470"/>
                  </a:lnTo>
                  <a:lnTo>
                    <a:pt x="911907" y="1315659"/>
                  </a:lnTo>
                  <a:lnTo>
                    <a:pt x="97884" y="1224576"/>
                  </a:lnTo>
                  <a:lnTo>
                    <a:pt x="656047" y="1262353"/>
                  </a:lnTo>
                  <a:lnTo>
                    <a:pt x="10991" y="1164664"/>
                  </a:lnTo>
                  <a:lnTo>
                    <a:pt x="702934" y="1238599"/>
                  </a:lnTo>
                  <a:lnTo>
                    <a:pt x="190019" y="1139523"/>
                  </a:lnTo>
                  <a:lnTo>
                    <a:pt x="769779" y="1225345"/>
                  </a:lnTo>
                  <a:lnTo>
                    <a:pt x="122290" y="1067028"/>
                  </a:lnTo>
                  <a:lnTo>
                    <a:pt x="672199" y="1176184"/>
                  </a:lnTo>
                  <a:lnTo>
                    <a:pt x="266353" y="1065051"/>
                  </a:lnTo>
                  <a:lnTo>
                    <a:pt x="816061" y="1189956"/>
                  </a:lnTo>
                  <a:lnTo>
                    <a:pt x="224556" y="994470"/>
                  </a:lnTo>
                  <a:lnTo>
                    <a:pt x="740437" y="1140213"/>
                  </a:lnTo>
                  <a:lnTo>
                    <a:pt x="366706" y="1006571"/>
                  </a:lnTo>
                  <a:lnTo>
                    <a:pt x="848410" y="1155352"/>
                  </a:lnTo>
                  <a:lnTo>
                    <a:pt x="309796" y="930384"/>
                  </a:lnTo>
                  <a:lnTo>
                    <a:pt x="864622" y="1134044"/>
                  </a:lnTo>
                  <a:lnTo>
                    <a:pt x="468578" y="952333"/>
                  </a:lnTo>
                  <a:lnTo>
                    <a:pt x="861766" y="1112260"/>
                  </a:lnTo>
                  <a:lnTo>
                    <a:pt x="416810" y="885232"/>
                  </a:lnTo>
                  <a:lnTo>
                    <a:pt x="900974" y="1106075"/>
                  </a:lnTo>
                  <a:lnTo>
                    <a:pt x="178944" y="667829"/>
                  </a:lnTo>
                  <a:lnTo>
                    <a:pt x="695307" y="951041"/>
                  </a:lnTo>
                  <a:lnTo>
                    <a:pt x="524787" y="844482"/>
                  </a:lnTo>
                  <a:lnTo>
                    <a:pt x="947760" y="1083682"/>
                  </a:lnTo>
                  <a:lnTo>
                    <a:pt x="319255" y="620573"/>
                  </a:lnTo>
                  <a:lnTo>
                    <a:pt x="783751" y="932369"/>
                  </a:lnTo>
                  <a:lnTo>
                    <a:pt x="273959" y="525240"/>
                  </a:lnTo>
                  <a:lnTo>
                    <a:pt x="856910" y="950320"/>
                  </a:lnTo>
                  <a:lnTo>
                    <a:pt x="442193" y="590665"/>
                  </a:lnTo>
                  <a:lnTo>
                    <a:pt x="883597" y="940771"/>
                  </a:lnTo>
                  <a:lnTo>
                    <a:pt x="419165" y="496336"/>
                  </a:lnTo>
                  <a:lnTo>
                    <a:pt x="894593" y="912938"/>
                  </a:lnTo>
                  <a:lnTo>
                    <a:pt x="546443" y="560952"/>
                  </a:lnTo>
                  <a:lnTo>
                    <a:pt x="938743" y="924244"/>
                  </a:lnTo>
                  <a:lnTo>
                    <a:pt x="544921" y="482413"/>
                  </a:lnTo>
                  <a:lnTo>
                    <a:pt x="980547" y="929995"/>
                  </a:lnTo>
                  <a:lnTo>
                    <a:pt x="663630" y="556609"/>
                  </a:lnTo>
                  <a:lnTo>
                    <a:pt x="986907" y="905277"/>
                  </a:lnTo>
                  <a:lnTo>
                    <a:pt x="652117" y="466290"/>
                  </a:lnTo>
                  <a:lnTo>
                    <a:pt x="1052425" y="946017"/>
                  </a:lnTo>
                  <a:lnTo>
                    <a:pt x="778972" y="560572"/>
                  </a:lnTo>
                  <a:lnTo>
                    <a:pt x="1045192" y="902963"/>
                  </a:lnTo>
                  <a:lnTo>
                    <a:pt x="768895" y="476986"/>
                  </a:lnTo>
                  <a:lnTo>
                    <a:pt x="1039601" y="856771"/>
                  </a:lnTo>
                  <a:lnTo>
                    <a:pt x="667829" y="178944"/>
                  </a:lnTo>
                  <a:lnTo>
                    <a:pt x="1043098" y="797216"/>
                  </a:lnTo>
                  <a:lnTo>
                    <a:pt x="882781" y="495682"/>
                  </a:lnTo>
                  <a:lnTo>
                    <a:pt x="1099345" y="863175"/>
                  </a:lnTo>
                  <a:lnTo>
                    <a:pt x="812970" y="208175"/>
                  </a:lnTo>
                  <a:lnTo>
                    <a:pt x="1059336" y="710446"/>
                  </a:lnTo>
                  <a:lnTo>
                    <a:pt x="821409" y="102966"/>
                  </a:lnTo>
                  <a:lnTo>
                    <a:pt x="1120181" y="777152"/>
                  </a:lnTo>
                  <a:lnTo>
                    <a:pt x="935012" y="241426"/>
                  </a:lnTo>
                  <a:lnTo>
                    <a:pt x="1137287" y="752842"/>
                  </a:lnTo>
                  <a:lnTo>
                    <a:pt x="961614" y="150537"/>
                  </a:lnTo>
                  <a:lnTo>
                    <a:pt x="1178244" y="787873"/>
                  </a:lnTo>
                  <a:lnTo>
                    <a:pt x="1041058" y="264434"/>
                  </a:lnTo>
                  <a:lnTo>
                    <a:pt x="1195104" y="762116"/>
                  </a:lnTo>
                  <a:lnTo>
                    <a:pt x="1078395" y="199139"/>
                  </a:lnTo>
                  <a:lnTo>
                    <a:pt x="1242504" y="846531"/>
                  </a:lnTo>
                  <a:lnTo>
                    <a:pt x="1145754" y="315392"/>
                  </a:lnTo>
                  <a:lnTo>
                    <a:pt x="1249434" y="770414"/>
                  </a:lnTo>
                  <a:lnTo>
                    <a:pt x="1180622" y="235534"/>
                  </a:lnTo>
                  <a:lnTo>
                    <a:pt x="1288973" y="859996"/>
                  </a:lnTo>
                  <a:lnTo>
                    <a:pt x="1243662" y="376494"/>
                  </a:lnTo>
                  <a:lnTo>
                    <a:pt x="1304915" y="819838"/>
                  </a:lnTo>
                  <a:lnTo>
                    <a:pt x="1277933" y="299476"/>
                  </a:lnTo>
                  <a:lnTo>
                    <a:pt x="1319573" y="7334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067021A7-460A-4F47-82A4-D62F342870E0}"/>
                </a:ext>
              </a:extLst>
            </p:cNvPr>
            <p:cNvSpPr/>
            <p:nvPr/>
          </p:nvSpPr>
          <p:spPr>
            <a:xfrm>
              <a:off x="7347026" y="1604513"/>
              <a:ext cx="1170318" cy="1170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EA37FE5-602A-4CEF-A335-B3813398FD59}"/>
              </a:ext>
            </a:extLst>
          </p:cNvPr>
          <p:cNvGrpSpPr/>
          <p:nvPr/>
        </p:nvGrpSpPr>
        <p:grpSpPr>
          <a:xfrm>
            <a:off x="778578" y="3839953"/>
            <a:ext cx="2565400" cy="2565400"/>
            <a:chOff x="778578" y="3839953"/>
            <a:chExt cx="2565400" cy="2565400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77D2C8B-484A-4DA1-8802-271F5CF71718}"/>
                </a:ext>
              </a:extLst>
            </p:cNvPr>
            <p:cNvSpPr/>
            <p:nvPr/>
          </p:nvSpPr>
          <p:spPr>
            <a:xfrm>
              <a:off x="778578" y="3839953"/>
              <a:ext cx="2565400" cy="2565400"/>
            </a:xfrm>
            <a:custGeom>
              <a:avLst/>
              <a:gdLst>
                <a:gd name="connsiteX0" fmla="*/ 1282700 w 2565400"/>
                <a:gd name="connsiteY0" fmla="*/ 0 h 2565400"/>
                <a:gd name="connsiteX1" fmla="*/ 1293267 w 2565400"/>
                <a:gd name="connsiteY1" fmla="*/ 930833 h 2565400"/>
                <a:gd name="connsiteX2" fmla="*/ 1353065 w 2565400"/>
                <a:gd name="connsiteY2" fmla="*/ 68674 h 2565400"/>
                <a:gd name="connsiteX3" fmla="*/ 1311534 w 2565400"/>
                <a:gd name="connsiteY3" fmla="*/ 960341 h 2565400"/>
                <a:gd name="connsiteX4" fmla="*/ 1419125 w 2565400"/>
                <a:gd name="connsiteY4" fmla="*/ 148244 h 2565400"/>
                <a:gd name="connsiteX5" fmla="*/ 1303572 w 2565400"/>
                <a:gd name="connsiteY5" fmla="*/ 1205800 h 2565400"/>
                <a:gd name="connsiteX6" fmla="*/ 1744948 w 2565400"/>
                <a:gd name="connsiteY6" fmla="*/ 235940 h 2565400"/>
                <a:gd name="connsiteX7" fmla="*/ 1437644 w 2565400"/>
                <a:gd name="connsiteY7" fmla="*/ 954183 h 2565400"/>
                <a:gd name="connsiteX8" fmla="*/ 1834180 w 2565400"/>
                <a:gd name="connsiteY8" fmla="*/ 199988 h 2565400"/>
                <a:gd name="connsiteX9" fmla="*/ 1452983 w 2565400"/>
                <a:gd name="connsiteY9" fmla="*/ 966783 h 2565400"/>
                <a:gd name="connsiteX10" fmla="*/ 1924050 w 2565400"/>
                <a:gd name="connsiteY10" fmla="*/ 171849 h 2565400"/>
                <a:gd name="connsiteX11" fmla="*/ 1467787 w 2565400"/>
                <a:gd name="connsiteY11" fmla="*/ 983254 h 2565400"/>
                <a:gd name="connsiteX12" fmla="*/ 1950651 w 2565400"/>
                <a:gd name="connsiteY12" fmla="*/ 266505 h 2565400"/>
                <a:gd name="connsiteX13" fmla="*/ 1431609 w 2565400"/>
                <a:gd name="connsiteY13" fmla="*/ 1076030 h 2565400"/>
                <a:gd name="connsiteX14" fmla="*/ 1977193 w 2565400"/>
                <a:gd name="connsiteY14" fmla="*/ 371202 h 2565400"/>
                <a:gd name="connsiteX15" fmla="*/ 1347613 w 2565400"/>
                <a:gd name="connsiteY15" fmla="*/ 1224013 h 2565400"/>
                <a:gd name="connsiteX16" fmla="*/ 1382827 w 2565400"/>
                <a:gd name="connsiteY16" fmla="*/ 1201781 h 2565400"/>
                <a:gd name="connsiteX17" fmla="*/ 2214357 w 2565400"/>
                <a:gd name="connsiteY17" fmla="*/ 607867 h 2565400"/>
                <a:gd name="connsiteX18" fmla="*/ 1628263 w 2565400"/>
                <a:gd name="connsiteY18" fmla="*/ 1046828 h 2565400"/>
                <a:gd name="connsiteX19" fmla="*/ 2301359 w 2565400"/>
                <a:gd name="connsiteY19" fmla="*/ 621877 h 2565400"/>
                <a:gd name="connsiteX20" fmla="*/ 1597000 w 2565400"/>
                <a:gd name="connsiteY20" fmla="*/ 1089261 h 2565400"/>
                <a:gd name="connsiteX21" fmla="*/ 2393551 w 2565400"/>
                <a:gd name="connsiteY21" fmla="*/ 641350 h 2565400"/>
                <a:gd name="connsiteX22" fmla="*/ 1592714 w 2565400"/>
                <a:gd name="connsiteY22" fmla="*/ 1115916 h 2565400"/>
                <a:gd name="connsiteX23" fmla="*/ 2369260 w 2565400"/>
                <a:gd name="connsiteY23" fmla="*/ 736624 h 2565400"/>
                <a:gd name="connsiteX24" fmla="*/ 1476937 w 2565400"/>
                <a:gd name="connsiteY24" fmla="*/ 1197843 h 2565400"/>
                <a:gd name="connsiteX25" fmla="*/ 2348677 w 2565400"/>
                <a:gd name="connsiteY25" fmla="*/ 840962 h 2565400"/>
                <a:gd name="connsiteX26" fmla="*/ 1375964 w 2565400"/>
                <a:gd name="connsiteY26" fmla="*/ 1265109 h 2565400"/>
                <a:gd name="connsiteX27" fmla="*/ 1445786 w 2565400"/>
                <a:gd name="connsiteY27" fmla="*/ 1262346 h 2565400"/>
                <a:gd name="connsiteX28" fmla="*/ 2433052 w 2565400"/>
                <a:gd name="connsiteY28" fmla="*/ 1163181 h 2565400"/>
                <a:gd name="connsiteX29" fmla="*/ 1714836 w 2565400"/>
                <a:gd name="connsiteY29" fmla="*/ 1251701 h 2565400"/>
                <a:gd name="connsiteX30" fmla="*/ 2495003 w 2565400"/>
                <a:gd name="connsiteY30" fmla="*/ 1220833 h 2565400"/>
                <a:gd name="connsiteX31" fmla="*/ 1666195 w 2565400"/>
                <a:gd name="connsiteY31" fmla="*/ 1272492 h 2565400"/>
                <a:gd name="connsiteX32" fmla="*/ 2565400 w 2565400"/>
                <a:gd name="connsiteY32" fmla="*/ 1282700 h 2565400"/>
                <a:gd name="connsiteX33" fmla="*/ 1634570 w 2565400"/>
                <a:gd name="connsiteY33" fmla="*/ 1293268 h 2565400"/>
                <a:gd name="connsiteX34" fmla="*/ 2496727 w 2565400"/>
                <a:gd name="connsiteY34" fmla="*/ 1353065 h 2565400"/>
                <a:gd name="connsiteX35" fmla="*/ 1483259 w 2565400"/>
                <a:gd name="connsiteY35" fmla="*/ 1305861 h 2565400"/>
                <a:gd name="connsiteX36" fmla="*/ 2434041 w 2565400"/>
                <a:gd name="connsiteY36" fmla="*/ 1431651 h 2565400"/>
                <a:gd name="connsiteX37" fmla="*/ 1372499 w 2565400"/>
                <a:gd name="connsiteY37" fmla="*/ 1315467 h 2565400"/>
                <a:gd name="connsiteX38" fmla="*/ 1427684 w 2565400"/>
                <a:gd name="connsiteY38" fmla="*/ 1344482 h 2565400"/>
                <a:gd name="connsiteX39" fmla="*/ 2342431 w 2565400"/>
                <a:gd name="connsiteY39" fmla="*/ 1753087 h 2565400"/>
                <a:gd name="connsiteX40" fmla="*/ 1659584 w 2565400"/>
                <a:gd name="connsiteY40" fmla="*/ 1466409 h 2565400"/>
                <a:gd name="connsiteX41" fmla="*/ 2363226 w 2565400"/>
                <a:gd name="connsiteY41" fmla="*/ 1836367 h 2565400"/>
                <a:gd name="connsiteX42" fmla="*/ 1632904 w 2565400"/>
                <a:gd name="connsiteY42" fmla="*/ 1473301 h 2565400"/>
                <a:gd name="connsiteX43" fmla="*/ 2393551 w 2565400"/>
                <a:gd name="connsiteY43" fmla="*/ 1924050 h 2565400"/>
                <a:gd name="connsiteX44" fmla="*/ 1582144 w 2565400"/>
                <a:gd name="connsiteY44" fmla="*/ 1467786 h 2565400"/>
                <a:gd name="connsiteX45" fmla="*/ 2298895 w 2565400"/>
                <a:gd name="connsiteY45" fmla="*/ 1950651 h 2565400"/>
                <a:gd name="connsiteX46" fmla="*/ 1462550 w 2565400"/>
                <a:gd name="connsiteY46" fmla="*/ 1414412 h 2565400"/>
                <a:gd name="connsiteX47" fmla="*/ 2210410 w 2565400"/>
                <a:gd name="connsiteY47" fmla="*/ 1984996 h 2565400"/>
                <a:gd name="connsiteX48" fmla="*/ 1340545 w 2565400"/>
                <a:gd name="connsiteY48" fmla="*/ 1351928 h 2565400"/>
                <a:gd name="connsiteX49" fmla="*/ 1356795 w 2565400"/>
                <a:gd name="connsiteY49" fmla="*/ 1377665 h 2565400"/>
                <a:gd name="connsiteX50" fmla="*/ 1966778 w 2565400"/>
                <a:gd name="connsiteY50" fmla="*/ 2219519 h 2565400"/>
                <a:gd name="connsiteX51" fmla="*/ 1502915 w 2565400"/>
                <a:gd name="connsiteY51" fmla="*/ 1609111 h 2565400"/>
                <a:gd name="connsiteX52" fmla="*/ 1941337 w 2565400"/>
                <a:gd name="connsiteY52" fmla="*/ 2303545 h 2565400"/>
                <a:gd name="connsiteX53" fmla="*/ 1496338 w 2565400"/>
                <a:gd name="connsiteY53" fmla="*/ 1632920 h 2565400"/>
                <a:gd name="connsiteX54" fmla="*/ 1924050 w 2565400"/>
                <a:gd name="connsiteY54" fmla="*/ 2393551 h 2565400"/>
                <a:gd name="connsiteX55" fmla="*/ 1449484 w 2565400"/>
                <a:gd name="connsiteY55" fmla="*/ 1592714 h 2565400"/>
                <a:gd name="connsiteX56" fmla="*/ 1828776 w 2565400"/>
                <a:gd name="connsiteY56" fmla="*/ 2369260 h 2565400"/>
                <a:gd name="connsiteX57" fmla="*/ 1391613 w 2565400"/>
                <a:gd name="connsiteY57" fmla="*/ 1523479 h 2565400"/>
                <a:gd name="connsiteX58" fmla="*/ 1737708 w 2565400"/>
                <a:gd name="connsiteY58" fmla="*/ 2352727 h 2565400"/>
                <a:gd name="connsiteX59" fmla="*/ 1299345 w 2565400"/>
                <a:gd name="connsiteY59" fmla="*/ 1366282 h 2565400"/>
                <a:gd name="connsiteX60" fmla="*/ 1406747 w 2565400"/>
                <a:gd name="connsiteY60" fmla="*/ 2437498 h 2565400"/>
                <a:gd name="connsiteX61" fmla="*/ 1308540 w 2565400"/>
                <a:gd name="connsiteY61" fmla="*/ 1641885 h 2565400"/>
                <a:gd name="connsiteX62" fmla="*/ 1342381 w 2565400"/>
                <a:gd name="connsiteY62" fmla="*/ 2497189 h 2565400"/>
                <a:gd name="connsiteX63" fmla="*/ 1292551 w 2565400"/>
                <a:gd name="connsiteY63" fmla="*/ 1697715 h 2565400"/>
                <a:gd name="connsiteX64" fmla="*/ 1282700 w 2565400"/>
                <a:gd name="connsiteY64" fmla="*/ 2565400 h 2565400"/>
                <a:gd name="connsiteX65" fmla="*/ 1272133 w 2565400"/>
                <a:gd name="connsiteY65" fmla="*/ 1634567 h 2565400"/>
                <a:gd name="connsiteX66" fmla="*/ 1212335 w 2565400"/>
                <a:gd name="connsiteY66" fmla="*/ 2496727 h 2565400"/>
                <a:gd name="connsiteX67" fmla="*/ 1254488 w 2565400"/>
                <a:gd name="connsiteY67" fmla="*/ 1591717 h 2565400"/>
                <a:gd name="connsiteX68" fmla="*/ 1142591 w 2565400"/>
                <a:gd name="connsiteY68" fmla="*/ 2436312 h 2565400"/>
                <a:gd name="connsiteX69" fmla="*/ 1259525 w 2565400"/>
                <a:gd name="connsiteY69" fmla="*/ 1366121 h 2565400"/>
                <a:gd name="connsiteX70" fmla="*/ 812399 w 2565400"/>
                <a:gd name="connsiteY70" fmla="*/ 2348616 h 2565400"/>
                <a:gd name="connsiteX71" fmla="*/ 1147624 w 2565400"/>
                <a:gd name="connsiteY71" fmla="*/ 1565116 h 2565400"/>
                <a:gd name="connsiteX72" fmla="*/ 726848 w 2565400"/>
                <a:gd name="connsiteY72" fmla="*/ 2365412 h 2565400"/>
                <a:gd name="connsiteX73" fmla="*/ 1085276 w 2565400"/>
                <a:gd name="connsiteY73" fmla="*/ 1644419 h 2565400"/>
                <a:gd name="connsiteX74" fmla="*/ 641350 w 2565400"/>
                <a:gd name="connsiteY74" fmla="*/ 2393551 h 2565400"/>
                <a:gd name="connsiteX75" fmla="*/ 1097613 w 2565400"/>
                <a:gd name="connsiteY75" fmla="*/ 1582146 h 2565400"/>
                <a:gd name="connsiteX76" fmla="*/ 614749 w 2565400"/>
                <a:gd name="connsiteY76" fmla="*/ 2298895 h 2565400"/>
                <a:gd name="connsiteX77" fmla="*/ 1080026 w 2565400"/>
                <a:gd name="connsiteY77" fmla="*/ 1573226 h 2565400"/>
                <a:gd name="connsiteX78" fmla="*/ 584524 w 2565400"/>
                <a:gd name="connsiteY78" fmla="*/ 2213354 h 2565400"/>
                <a:gd name="connsiteX79" fmla="*/ 1223537 w 2565400"/>
                <a:gd name="connsiteY79" fmla="*/ 1347765 h 2565400"/>
                <a:gd name="connsiteX80" fmla="*/ 342989 w 2565400"/>
                <a:gd name="connsiteY80" fmla="*/ 1976691 h 2565400"/>
                <a:gd name="connsiteX81" fmla="*/ 1072183 w 2565400"/>
                <a:gd name="connsiteY81" fmla="*/ 1430553 h 2565400"/>
                <a:gd name="connsiteX82" fmla="*/ 259669 w 2565400"/>
                <a:gd name="connsiteY82" fmla="*/ 1943523 h 2565400"/>
                <a:gd name="connsiteX83" fmla="*/ 939743 w 2565400"/>
                <a:gd name="connsiteY83" fmla="*/ 1492254 h 2565400"/>
                <a:gd name="connsiteX84" fmla="*/ 171849 w 2565400"/>
                <a:gd name="connsiteY84" fmla="*/ 1924050 h 2565400"/>
                <a:gd name="connsiteX85" fmla="*/ 972687 w 2565400"/>
                <a:gd name="connsiteY85" fmla="*/ 1449484 h 2565400"/>
                <a:gd name="connsiteX86" fmla="*/ 196140 w 2565400"/>
                <a:gd name="connsiteY86" fmla="*/ 1828776 h 2565400"/>
                <a:gd name="connsiteX87" fmla="*/ 924272 w 2565400"/>
                <a:gd name="connsiteY87" fmla="*/ 1452423 h 2565400"/>
                <a:gd name="connsiteX88" fmla="*/ 213039 w 2565400"/>
                <a:gd name="connsiteY88" fmla="*/ 1743595 h 2565400"/>
                <a:gd name="connsiteX89" fmla="*/ 1158817 w 2565400"/>
                <a:gd name="connsiteY89" fmla="*/ 1331193 h 2565400"/>
                <a:gd name="connsiteX90" fmla="*/ 1191786 w 2565400"/>
                <a:gd name="connsiteY90" fmla="*/ 1314152 h 2565400"/>
                <a:gd name="connsiteX91" fmla="*/ 124294 w 2565400"/>
                <a:gd name="connsiteY91" fmla="*/ 1421376 h 2565400"/>
                <a:gd name="connsiteX92" fmla="*/ 1069678 w 2565400"/>
                <a:gd name="connsiteY92" fmla="*/ 1304857 h 2565400"/>
                <a:gd name="connsiteX93" fmla="*/ 66025 w 2565400"/>
                <a:gd name="connsiteY93" fmla="*/ 1344567 h 2565400"/>
                <a:gd name="connsiteX94" fmla="*/ 895507 w 2565400"/>
                <a:gd name="connsiteY94" fmla="*/ 1292867 h 2565400"/>
                <a:gd name="connsiteX95" fmla="*/ 0 w 2565400"/>
                <a:gd name="connsiteY95" fmla="*/ 1282700 h 2565400"/>
                <a:gd name="connsiteX96" fmla="*/ 930830 w 2565400"/>
                <a:gd name="connsiteY96" fmla="*/ 1272133 h 2565400"/>
                <a:gd name="connsiteX97" fmla="*/ 68674 w 2565400"/>
                <a:gd name="connsiteY97" fmla="*/ 1212336 h 2565400"/>
                <a:gd name="connsiteX98" fmla="*/ 853002 w 2565400"/>
                <a:gd name="connsiteY98" fmla="*/ 1248867 h 2565400"/>
                <a:gd name="connsiteX99" fmla="*/ 127675 w 2565400"/>
                <a:gd name="connsiteY99" fmla="*/ 1152905 h 2565400"/>
                <a:gd name="connsiteX100" fmla="*/ 1116654 w 2565400"/>
                <a:gd name="connsiteY100" fmla="*/ 1261147 h 2565400"/>
                <a:gd name="connsiteX101" fmla="*/ 1183844 w 2565400"/>
                <a:gd name="connsiteY101" fmla="*/ 1264277 h 2565400"/>
                <a:gd name="connsiteX102" fmla="*/ 214916 w 2565400"/>
                <a:gd name="connsiteY102" fmla="*/ 831471 h 2565400"/>
                <a:gd name="connsiteX103" fmla="*/ 1096837 w 2565400"/>
                <a:gd name="connsiteY103" fmla="*/ 1201724 h 2565400"/>
                <a:gd name="connsiteX104" fmla="*/ 197802 w 2565400"/>
                <a:gd name="connsiteY104" fmla="*/ 729034 h 2565400"/>
                <a:gd name="connsiteX105" fmla="*/ 955265 w 2565400"/>
                <a:gd name="connsiteY105" fmla="*/ 1105592 h 2565400"/>
                <a:gd name="connsiteX106" fmla="*/ 171849 w 2565400"/>
                <a:gd name="connsiteY106" fmla="*/ 641350 h 2565400"/>
                <a:gd name="connsiteX107" fmla="*/ 983256 w 2565400"/>
                <a:gd name="connsiteY107" fmla="*/ 1097614 h 2565400"/>
                <a:gd name="connsiteX108" fmla="*/ 266505 w 2565400"/>
                <a:gd name="connsiteY108" fmla="*/ 614749 h 2565400"/>
                <a:gd name="connsiteX109" fmla="*/ 922477 w 2565400"/>
                <a:gd name="connsiteY109" fmla="*/ 1035338 h 2565400"/>
                <a:gd name="connsiteX110" fmla="*/ 351306 w 2565400"/>
                <a:gd name="connsiteY110" fmla="*/ 599561 h 2565400"/>
                <a:gd name="connsiteX111" fmla="*/ 1154466 w 2565400"/>
                <a:gd name="connsiteY111" fmla="*/ 1184083 h 2565400"/>
                <a:gd name="connsiteX112" fmla="*/ 1209673 w 2565400"/>
                <a:gd name="connsiteY112" fmla="*/ 1219480 h 2565400"/>
                <a:gd name="connsiteX113" fmla="*/ 590569 w 2565400"/>
                <a:gd name="connsiteY113" fmla="*/ 365038 h 2565400"/>
                <a:gd name="connsiteX114" fmla="*/ 1147664 w 2565400"/>
                <a:gd name="connsiteY114" fmla="*/ 1098132 h 2565400"/>
                <a:gd name="connsiteX115" fmla="*/ 619691 w 2565400"/>
                <a:gd name="connsiteY115" fmla="*/ 261855 h 2565400"/>
                <a:gd name="connsiteX116" fmla="*/ 1093344 w 2565400"/>
                <a:gd name="connsiteY116" fmla="*/ 975664 h 2565400"/>
                <a:gd name="connsiteX117" fmla="*/ 641350 w 2565400"/>
                <a:gd name="connsiteY117" fmla="*/ 171849 h 2565400"/>
                <a:gd name="connsiteX118" fmla="*/ 1115916 w 2565400"/>
                <a:gd name="connsiteY118" fmla="*/ 972687 h 2565400"/>
                <a:gd name="connsiteX119" fmla="*/ 736624 w 2565400"/>
                <a:gd name="connsiteY119" fmla="*/ 196140 h 2565400"/>
                <a:gd name="connsiteX120" fmla="*/ 1113129 w 2565400"/>
                <a:gd name="connsiteY120" fmla="*/ 924566 h 2565400"/>
                <a:gd name="connsiteX121" fmla="*/ 824010 w 2565400"/>
                <a:gd name="connsiteY121" fmla="*/ 231830 h 2565400"/>
                <a:gd name="connsiteX122" fmla="*/ 1246623 w 2565400"/>
                <a:gd name="connsiteY122" fmla="*/ 1182837 h 2565400"/>
                <a:gd name="connsiteX123" fmla="*/ 1256331 w 2565400"/>
                <a:gd name="connsiteY123" fmla="*/ 1201619 h 2565400"/>
                <a:gd name="connsiteX124" fmla="*/ 1150600 w 2565400"/>
                <a:gd name="connsiteY124" fmla="*/ 147058 h 2565400"/>
                <a:gd name="connsiteX125" fmla="*/ 1255340 w 2565400"/>
                <a:gd name="connsiteY125" fmla="*/ 995611 h 2565400"/>
                <a:gd name="connsiteX126" fmla="*/ 1218647 w 2565400"/>
                <a:gd name="connsiteY126" fmla="*/ 68211 h 2565400"/>
                <a:gd name="connsiteX127" fmla="*/ 1272176 w 2565400"/>
                <a:gd name="connsiteY127" fmla="*/ 927023 h 256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65400" h="2565400">
                  <a:moveTo>
                    <a:pt x="1282700" y="0"/>
                  </a:moveTo>
                  <a:lnTo>
                    <a:pt x="1293267" y="930833"/>
                  </a:lnTo>
                  <a:lnTo>
                    <a:pt x="1353065" y="68674"/>
                  </a:lnTo>
                  <a:lnTo>
                    <a:pt x="1311534" y="960341"/>
                  </a:lnTo>
                  <a:lnTo>
                    <a:pt x="1419125" y="148244"/>
                  </a:lnTo>
                  <a:lnTo>
                    <a:pt x="1303572" y="1205800"/>
                  </a:lnTo>
                  <a:lnTo>
                    <a:pt x="1744948" y="235940"/>
                  </a:lnTo>
                  <a:lnTo>
                    <a:pt x="1437644" y="954183"/>
                  </a:lnTo>
                  <a:lnTo>
                    <a:pt x="1834180" y="199988"/>
                  </a:lnTo>
                  <a:lnTo>
                    <a:pt x="1452983" y="966783"/>
                  </a:lnTo>
                  <a:lnTo>
                    <a:pt x="1924050" y="171849"/>
                  </a:lnTo>
                  <a:lnTo>
                    <a:pt x="1467787" y="983254"/>
                  </a:lnTo>
                  <a:lnTo>
                    <a:pt x="1950651" y="266505"/>
                  </a:lnTo>
                  <a:lnTo>
                    <a:pt x="1431609" y="1076030"/>
                  </a:lnTo>
                  <a:lnTo>
                    <a:pt x="1977193" y="371202"/>
                  </a:lnTo>
                  <a:lnTo>
                    <a:pt x="1347613" y="1224013"/>
                  </a:lnTo>
                  <a:lnTo>
                    <a:pt x="1382827" y="1201781"/>
                  </a:lnTo>
                  <a:lnTo>
                    <a:pt x="2214357" y="607867"/>
                  </a:lnTo>
                  <a:lnTo>
                    <a:pt x="1628263" y="1046828"/>
                  </a:lnTo>
                  <a:lnTo>
                    <a:pt x="2301359" y="621877"/>
                  </a:lnTo>
                  <a:lnTo>
                    <a:pt x="1597000" y="1089261"/>
                  </a:lnTo>
                  <a:lnTo>
                    <a:pt x="2393551" y="641350"/>
                  </a:lnTo>
                  <a:lnTo>
                    <a:pt x="1592714" y="1115916"/>
                  </a:lnTo>
                  <a:lnTo>
                    <a:pt x="2369260" y="736624"/>
                  </a:lnTo>
                  <a:lnTo>
                    <a:pt x="1476937" y="1197843"/>
                  </a:lnTo>
                  <a:lnTo>
                    <a:pt x="2348677" y="840962"/>
                  </a:lnTo>
                  <a:lnTo>
                    <a:pt x="1375964" y="1265109"/>
                  </a:lnTo>
                  <a:lnTo>
                    <a:pt x="1445786" y="1262346"/>
                  </a:lnTo>
                  <a:lnTo>
                    <a:pt x="2433052" y="1163181"/>
                  </a:lnTo>
                  <a:lnTo>
                    <a:pt x="1714836" y="1251701"/>
                  </a:lnTo>
                  <a:lnTo>
                    <a:pt x="2495003" y="1220833"/>
                  </a:lnTo>
                  <a:lnTo>
                    <a:pt x="1666195" y="1272492"/>
                  </a:lnTo>
                  <a:lnTo>
                    <a:pt x="2565400" y="1282700"/>
                  </a:lnTo>
                  <a:lnTo>
                    <a:pt x="1634570" y="1293268"/>
                  </a:lnTo>
                  <a:lnTo>
                    <a:pt x="2496727" y="1353065"/>
                  </a:lnTo>
                  <a:lnTo>
                    <a:pt x="1483259" y="1305861"/>
                  </a:lnTo>
                  <a:lnTo>
                    <a:pt x="2434041" y="1431651"/>
                  </a:lnTo>
                  <a:lnTo>
                    <a:pt x="1372499" y="1315467"/>
                  </a:lnTo>
                  <a:lnTo>
                    <a:pt x="1427684" y="1344482"/>
                  </a:lnTo>
                  <a:lnTo>
                    <a:pt x="2342431" y="1753087"/>
                  </a:lnTo>
                  <a:lnTo>
                    <a:pt x="1659584" y="1466409"/>
                  </a:lnTo>
                  <a:lnTo>
                    <a:pt x="2363226" y="1836367"/>
                  </a:lnTo>
                  <a:lnTo>
                    <a:pt x="1632904" y="1473301"/>
                  </a:lnTo>
                  <a:lnTo>
                    <a:pt x="2393551" y="1924050"/>
                  </a:lnTo>
                  <a:lnTo>
                    <a:pt x="1582144" y="1467786"/>
                  </a:lnTo>
                  <a:lnTo>
                    <a:pt x="2298895" y="1950651"/>
                  </a:lnTo>
                  <a:lnTo>
                    <a:pt x="1462550" y="1414412"/>
                  </a:lnTo>
                  <a:lnTo>
                    <a:pt x="2210410" y="1984996"/>
                  </a:lnTo>
                  <a:lnTo>
                    <a:pt x="1340545" y="1351928"/>
                  </a:lnTo>
                  <a:lnTo>
                    <a:pt x="1356795" y="1377665"/>
                  </a:lnTo>
                  <a:lnTo>
                    <a:pt x="1966778" y="2219519"/>
                  </a:lnTo>
                  <a:lnTo>
                    <a:pt x="1502915" y="1609111"/>
                  </a:lnTo>
                  <a:lnTo>
                    <a:pt x="1941337" y="2303545"/>
                  </a:lnTo>
                  <a:lnTo>
                    <a:pt x="1496338" y="1632920"/>
                  </a:lnTo>
                  <a:lnTo>
                    <a:pt x="1924050" y="2393551"/>
                  </a:lnTo>
                  <a:lnTo>
                    <a:pt x="1449484" y="1592714"/>
                  </a:lnTo>
                  <a:lnTo>
                    <a:pt x="1828776" y="2369260"/>
                  </a:lnTo>
                  <a:lnTo>
                    <a:pt x="1391613" y="1523479"/>
                  </a:lnTo>
                  <a:lnTo>
                    <a:pt x="1737708" y="2352727"/>
                  </a:lnTo>
                  <a:lnTo>
                    <a:pt x="1299345" y="1366282"/>
                  </a:lnTo>
                  <a:lnTo>
                    <a:pt x="1406747" y="2437498"/>
                  </a:lnTo>
                  <a:lnTo>
                    <a:pt x="1308540" y="1641885"/>
                  </a:lnTo>
                  <a:lnTo>
                    <a:pt x="1342381" y="2497189"/>
                  </a:lnTo>
                  <a:lnTo>
                    <a:pt x="1292551" y="1697715"/>
                  </a:lnTo>
                  <a:lnTo>
                    <a:pt x="1282700" y="2565400"/>
                  </a:lnTo>
                  <a:lnTo>
                    <a:pt x="1272133" y="1634567"/>
                  </a:lnTo>
                  <a:lnTo>
                    <a:pt x="1212335" y="2496727"/>
                  </a:lnTo>
                  <a:lnTo>
                    <a:pt x="1254488" y="1591717"/>
                  </a:lnTo>
                  <a:lnTo>
                    <a:pt x="1142591" y="2436312"/>
                  </a:lnTo>
                  <a:lnTo>
                    <a:pt x="1259525" y="1366121"/>
                  </a:lnTo>
                  <a:lnTo>
                    <a:pt x="812399" y="2348616"/>
                  </a:lnTo>
                  <a:lnTo>
                    <a:pt x="1147624" y="1565116"/>
                  </a:lnTo>
                  <a:lnTo>
                    <a:pt x="726848" y="2365412"/>
                  </a:lnTo>
                  <a:lnTo>
                    <a:pt x="1085276" y="1644419"/>
                  </a:lnTo>
                  <a:lnTo>
                    <a:pt x="641350" y="2393551"/>
                  </a:lnTo>
                  <a:lnTo>
                    <a:pt x="1097613" y="1582146"/>
                  </a:lnTo>
                  <a:lnTo>
                    <a:pt x="614749" y="2298895"/>
                  </a:lnTo>
                  <a:lnTo>
                    <a:pt x="1080026" y="1573226"/>
                  </a:lnTo>
                  <a:lnTo>
                    <a:pt x="584524" y="2213354"/>
                  </a:lnTo>
                  <a:lnTo>
                    <a:pt x="1223537" y="1347765"/>
                  </a:lnTo>
                  <a:lnTo>
                    <a:pt x="342989" y="1976691"/>
                  </a:lnTo>
                  <a:lnTo>
                    <a:pt x="1072183" y="1430553"/>
                  </a:lnTo>
                  <a:lnTo>
                    <a:pt x="259669" y="1943523"/>
                  </a:lnTo>
                  <a:lnTo>
                    <a:pt x="939743" y="1492254"/>
                  </a:lnTo>
                  <a:lnTo>
                    <a:pt x="171849" y="1924050"/>
                  </a:lnTo>
                  <a:lnTo>
                    <a:pt x="972687" y="1449484"/>
                  </a:lnTo>
                  <a:lnTo>
                    <a:pt x="196140" y="1828776"/>
                  </a:lnTo>
                  <a:lnTo>
                    <a:pt x="924272" y="1452423"/>
                  </a:lnTo>
                  <a:lnTo>
                    <a:pt x="213039" y="1743595"/>
                  </a:lnTo>
                  <a:lnTo>
                    <a:pt x="1158817" y="1331193"/>
                  </a:lnTo>
                  <a:lnTo>
                    <a:pt x="1191786" y="1314152"/>
                  </a:lnTo>
                  <a:lnTo>
                    <a:pt x="124294" y="1421376"/>
                  </a:lnTo>
                  <a:lnTo>
                    <a:pt x="1069678" y="1304857"/>
                  </a:lnTo>
                  <a:lnTo>
                    <a:pt x="66025" y="1344567"/>
                  </a:lnTo>
                  <a:lnTo>
                    <a:pt x="895507" y="1292867"/>
                  </a:lnTo>
                  <a:lnTo>
                    <a:pt x="0" y="1282700"/>
                  </a:lnTo>
                  <a:lnTo>
                    <a:pt x="930830" y="1272133"/>
                  </a:lnTo>
                  <a:lnTo>
                    <a:pt x="68674" y="1212336"/>
                  </a:lnTo>
                  <a:lnTo>
                    <a:pt x="853002" y="1248867"/>
                  </a:lnTo>
                  <a:lnTo>
                    <a:pt x="127675" y="1152905"/>
                  </a:lnTo>
                  <a:lnTo>
                    <a:pt x="1116654" y="1261147"/>
                  </a:lnTo>
                  <a:lnTo>
                    <a:pt x="1183844" y="1264277"/>
                  </a:lnTo>
                  <a:lnTo>
                    <a:pt x="214916" y="831471"/>
                  </a:lnTo>
                  <a:lnTo>
                    <a:pt x="1096837" y="1201724"/>
                  </a:lnTo>
                  <a:lnTo>
                    <a:pt x="197802" y="729034"/>
                  </a:lnTo>
                  <a:lnTo>
                    <a:pt x="955265" y="1105592"/>
                  </a:lnTo>
                  <a:lnTo>
                    <a:pt x="171849" y="641350"/>
                  </a:lnTo>
                  <a:lnTo>
                    <a:pt x="983256" y="1097614"/>
                  </a:lnTo>
                  <a:lnTo>
                    <a:pt x="266505" y="614749"/>
                  </a:lnTo>
                  <a:lnTo>
                    <a:pt x="922477" y="1035338"/>
                  </a:lnTo>
                  <a:lnTo>
                    <a:pt x="351306" y="599561"/>
                  </a:lnTo>
                  <a:lnTo>
                    <a:pt x="1154466" y="1184083"/>
                  </a:lnTo>
                  <a:lnTo>
                    <a:pt x="1209673" y="1219480"/>
                  </a:lnTo>
                  <a:lnTo>
                    <a:pt x="590569" y="365038"/>
                  </a:lnTo>
                  <a:lnTo>
                    <a:pt x="1147664" y="1098132"/>
                  </a:lnTo>
                  <a:lnTo>
                    <a:pt x="619691" y="261855"/>
                  </a:lnTo>
                  <a:lnTo>
                    <a:pt x="1093344" y="975664"/>
                  </a:lnTo>
                  <a:lnTo>
                    <a:pt x="641350" y="171849"/>
                  </a:lnTo>
                  <a:lnTo>
                    <a:pt x="1115916" y="972687"/>
                  </a:lnTo>
                  <a:lnTo>
                    <a:pt x="736624" y="196140"/>
                  </a:lnTo>
                  <a:lnTo>
                    <a:pt x="1113129" y="924566"/>
                  </a:lnTo>
                  <a:lnTo>
                    <a:pt x="824010" y="231830"/>
                  </a:lnTo>
                  <a:lnTo>
                    <a:pt x="1246623" y="1182837"/>
                  </a:lnTo>
                  <a:lnTo>
                    <a:pt x="1256331" y="1201619"/>
                  </a:lnTo>
                  <a:lnTo>
                    <a:pt x="1150600" y="147058"/>
                  </a:lnTo>
                  <a:lnTo>
                    <a:pt x="1255340" y="995611"/>
                  </a:lnTo>
                  <a:lnTo>
                    <a:pt x="1218647" y="68211"/>
                  </a:lnTo>
                  <a:lnTo>
                    <a:pt x="1272176" y="9270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6280FBA7-B5D8-455F-8781-D9DF6CD45CA2}"/>
                </a:ext>
              </a:extLst>
            </p:cNvPr>
            <p:cNvSpPr/>
            <p:nvPr/>
          </p:nvSpPr>
          <p:spPr>
            <a:xfrm>
              <a:off x="1129190" y="4190565"/>
              <a:ext cx="1864176" cy="1864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DF32501-026A-461E-AAB3-77AD775B703A}"/>
              </a:ext>
            </a:extLst>
          </p:cNvPr>
          <p:cNvGrpSpPr/>
          <p:nvPr/>
        </p:nvGrpSpPr>
        <p:grpSpPr>
          <a:xfrm>
            <a:off x="3634596" y="3786996"/>
            <a:ext cx="2671314" cy="2671314"/>
            <a:chOff x="3634596" y="3786996"/>
            <a:chExt cx="2671314" cy="2671314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1C110E6-F279-446C-A57E-4DFE8A57A698}"/>
                </a:ext>
              </a:extLst>
            </p:cNvPr>
            <p:cNvSpPr/>
            <p:nvPr/>
          </p:nvSpPr>
          <p:spPr>
            <a:xfrm>
              <a:off x="3634596" y="3786996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55655 w 2671314"/>
                <a:gd name="connsiteY1" fmla="*/ 911907 h 2671314"/>
                <a:gd name="connsiteX2" fmla="*/ 1446738 w 2671314"/>
                <a:gd name="connsiteY2" fmla="*/ 97884 h 2671314"/>
                <a:gd name="connsiteX3" fmla="*/ 1389249 w 2671314"/>
                <a:gd name="connsiteY3" fmla="*/ 947308 h 2671314"/>
                <a:gd name="connsiteX4" fmla="*/ 1536424 w 2671314"/>
                <a:gd name="connsiteY4" fmla="*/ 185386 h 2671314"/>
                <a:gd name="connsiteX5" fmla="*/ 1418415 w 2671314"/>
                <a:gd name="connsiteY5" fmla="*/ 982597 h 2671314"/>
                <a:gd name="connsiteX6" fmla="*/ 1617667 w 2671314"/>
                <a:gd name="connsiteY6" fmla="*/ 254950 h 2671314"/>
                <a:gd name="connsiteX7" fmla="*/ 1444523 w 2671314"/>
                <a:gd name="connsiteY7" fmla="*/ 1016957 h 2671314"/>
                <a:gd name="connsiteX8" fmla="*/ 1683894 w 2671314"/>
                <a:gd name="connsiteY8" fmla="*/ 347553 h 2671314"/>
                <a:gd name="connsiteX9" fmla="*/ 1475903 w 2671314"/>
                <a:gd name="connsiteY9" fmla="*/ 1020964 h 2671314"/>
                <a:gd name="connsiteX10" fmla="*/ 1738133 w 2671314"/>
                <a:gd name="connsiteY10" fmla="*/ 449424 h 2671314"/>
                <a:gd name="connsiteX11" fmla="*/ 1532588 w 2671314"/>
                <a:gd name="connsiteY11" fmla="*/ 954769 h 2671314"/>
                <a:gd name="connsiteX12" fmla="*/ 2003486 w 2671314"/>
                <a:gd name="connsiteY12" fmla="*/ 178944 h 2671314"/>
                <a:gd name="connsiteX13" fmla="*/ 1564850 w 2671314"/>
                <a:gd name="connsiteY13" fmla="*/ 978679 h 2671314"/>
                <a:gd name="connsiteX14" fmla="*/ 2050743 w 2671314"/>
                <a:gd name="connsiteY14" fmla="*/ 319256 h 2671314"/>
                <a:gd name="connsiteX15" fmla="*/ 1581001 w 2671314"/>
                <a:gd name="connsiteY15" fmla="*/ 1019046 h 2671314"/>
                <a:gd name="connsiteX16" fmla="*/ 2085283 w 2671314"/>
                <a:gd name="connsiteY16" fmla="*/ 437560 h 2671314"/>
                <a:gd name="connsiteX17" fmla="*/ 1593638 w 2671314"/>
                <a:gd name="connsiteY17" fmla="*/ 1057412 h 2671314"/>
                <a:gd name="connsiteX18" fmla="*/ 2121766 w 2671314"/>
                <a:gd name="connsiteY18" fmla="*/ 535040 h 2671314"/>
                <a:gd name="connsiteX19" fmla="*/ 1603772 w 2671314"/>
                <a:gd name="connsiteY19" fmla="*/ 1094396 h 2671314"/>
                <a:gd name="connsiteX20" fmla="*/ 2133857 w 2671314"/>
                <a:gd name="connsiteY20" fmla="*/ 644477 h 2671314"/>
                <a:gd name="connsiteX21" fmla="*/ 1617029 w 2671314"/>
                <a:gd name="connsiteY21" fmla="*/ 1123670 h 2671314"/>
                <a:gd name="connsiteX22" fmla="*/ 2129894 w 2671314"/>
                <a:gd name="connsiteY22" fmla="*/ 759818 h 2671314"/>
                <a:gd name="connsiteX23" fmla="*/ 1663546 w 2671314"/>
                <a:gd name="connsiteY23" fmla="*/ 1122420 h 2671314"/>
                <a:gd name="connsiteX24" fmla="*/ 2492370 w 2671314"/>
                <a:gd name="connsiteY24" fmla="*/ 667829 h 2671314"/>
                <a:gd name="connsiteX25" fmla="*/ 1712634 w 2671314"/>
                <a:gd name="connsiteY25" fmla="*/ 1141101 h 2671314"/>
                <a:gd name="connsiteX26" fmla="*/ 2463140 w 2671314"/>
                <a:gd name="connsiteY26" fmla="*/ 812970 h 2671314"/>
                <a:gd name="connsiteX27" fmla="*/ 1720946 w 2671314"/>
                <a:gd name="connsiteY27" fmla="*/ 1177020 h 2671314"/>
                <a:gd name="connsiteX28" fmla="*/ 2434522 w 2671314"/>
                <a:gd name="connsiteY28" fmla="*/ 930379 h 2671314"/>
                <a:gd name="connsiteX29" fmla="*/ 1722407 w 2671314"/>
                <a:gd name="connsiteY29" fmla="*/ 1212034 h 2671314"/>
                <a:gd name="connsiteX30" fmla="*/ 2418284 w 2671314"/>
                <a:gd name="connsiteY30" fmla="*/ 1029655 h 2671314"/>
                <a:gd name="connsiteX31" fmla="*/ 1718948 w 2671314"/>
                <a:gd name="connsiteY31" fmla="*/ 1246117 h 2671314"/>
                <a:gd name="connsiteX32" fmla="*/ 2375074 w 2671314"/>
                <a:gd name="connsiteY32" fmla="*/ 1126601 h 2671314"/>
                <a:gd name="connsiteX33" fmla="*/ 1687895 w 2671314"/>
                <a:gd name="connsiteY33" fmla="*/ 1283180 h 2671314"/>
                <a:gd name="connsiteX34" fmla="*/ 2313972 w 2671314"/>
                <a:gd name="connsiteY34" fmla="*/ 1224508 h 2671314"/>
                <a:gd name="connsiteX35" fmla="*/ 1668632 w 2671314"/>
                <a:gd name="connsiteY35" fmla="*/ 1313669 h 2671314"/>
                <a:gd name="connsiteX36" fmla="*/ 2671314 w 2671314"/>
                <a:gd name="connsiteY36" fmla="*/ 1335657 h 2671314"/>
                <a:gd name="connsiteX37" fmla="*/ 1759408 w 2671314"/>
                <a:gd name="connsiteY37" fmla="*/ 1355655 h 2671314"/>
                <a:gd name="connsiteX38" fmla="*/ 2573430 w 2671314"/>
                <a:gd name="connsiteY38" fmla="*/ 1446738 h 2671314"/>
                <a:gd name="connsiteX39" fmla="*/ 1768060 w 2671314"/>
                <a:gd name="connsiteY39" fmla="*/ 1392231 h 2671314"/>
                <a:gd name="connsiteX40" fmla="*/ 2490562 w 2671314"/>
                <a:gd name="connsiteY40" fmla="*/ 1531791 h 2671314"/>
                <a:gd name="connsiteX41" fmla="*/ 1761900 w 2671314"/>
                <a:gd name="connsiteY41" fmla="*/ 1423929 h 2671314"/>
                <a:gd name="connsiteX42" fmla="*/ 2427768 w 2671314"/>
                <a:gd name="connsiteY42" fmla="*/ 1606264 h 2671314"/>
                <a:gd name="connsiteX43" fmla="*/ 1746460 w 2671314"/>
                <a:gd name="connsiteY43" fmla="*/ 1451457 h 2671314"/>
                <a:gd name="connsiteX44" fmla="*/ 2342913 w 2671314"/>
                <a:gd name="connsiteY44" fmla="*/ 1664741 h 2671314"/>
                <a:gd name="connsiteX45" fmla="*/ 1669511 w 2671314"/>
                <a:gd name="connsiteY45" fmla="*/ 1456753 h 2671314"/>
                <a:gd name="connsiteX46" fmla="*/ 2241043 w 2671314"/>
                <a:gd name="connsiteY46" fmla="*/ 1718979 h 2671314"/>
                <a:gd name="connsiteX47" fmla="*/ 1581977 w 2671314"/>
                <a:gd name="connsiteY47" fmla="*/ 1450909 h 2671314"/>
                <a:gd name="connsiteX48" fmla="*/ 2492370 w 2671314"/>
                <a:gd name="connsiteY48" fmla="*/ 2003486 h 2671314"/>
                <a:gd name="connsiteX49" fmla="*/ 1692636 w 2671314"/>
                <a:gd name="connsiteY49" fmla="*/ 1564850 h 2671314"/>
                <a:gd name="connsiteX50" fmla="*/ 2352059 w 2671314"/>
                <a:gd name="connsiteY50" fmla="*/ 2050743 h 2671314"/>
                <a:gd name="connsiteX51" fmla="*/ 1696413 w 2671314"/>
                <a:gd name="connsiteY51" fmla="*/ 1610633 h 2671314"/>
                <a:gd name="connsiteX52" fmla="*/ 2238388 w 2671314"/>
                <a:gd name="connsiteY52" fmla="*/ 2080650 h 2671314"/>
                <a:gd name="connsiteX53" fmla="*/ 1681031 w 2671314"/>
                <a:gd name="connsiteY53" fmla="*/ 1638574 h 2671314"/>
                <a:gd name="connsiteX54" fmla="*/ 2147678 w 2671314"/>
                <a:gd name="connsiteY54" fmla="*/ 2110363 h 2671314"/>
                <a:gd name="connsiteX55" fmla="*/ 1655267 w 2671314"/>
                <a:gd name="connsiteY55" fmla="*/ 1654364 h 2671314"/>
                <a:gd name="connsiteX56" fmla="*/ 2045989 w 2671314"/>
                <a:gd name="connsiteY56" fmla="*/ 2114704 h 2671314"/>
                <a:gd name="connsiteX57" fmla="*/ 1566802 w 2671314"/>
                <a:gd name="connsiteY57" fmla="*/ 1597882 h 2671314"/>
                <a:gd name="connsiteX58" fmla="*/ 1930649 w 2671314"/>
                <a:gd name="connsiteY58" fmla="*/ 2110740 h 2671314"/>
                <a:gd name="connsiteX59" fmla="*/ 1467376 w 2671314"/>
                <a:gd name="connsiteY59" fmla="*/ 1514918 h 2671314"/>
                <a:gd name="connsiteX60" fmla="*/ 2003486 w 2671314"/>
                <a:gd name="connsiteY60" fmla="*/ 2492370 h 2671314"/>
                <a:gd name="connsiteX61" fmla="*/ 1530214 w 2671314"/>
                <a:gd name="connsiteY61" fmla="*/ 1712634 h 2671314"/>
                <a:gd name="connsiteX62" fmla="*/ 1858345 w 2671314"/>
                <a:gd name="connsiteY62" fmla="*/ 2463140 h 2671314"/>
                <a:gd name="connsiteX63" fmla="*/ 1515405 w 2671314"/>
                <a:gd name="connsiteY63" fmla="*/ 1763982 h 2671314"/>
                <a:gd name="connsiteX64" fmla="*/ 1745569 w 2671314"/>
                <a:gd name="connsiteY64" fmla="*/ 2429889 h 2671314"/>
                <a:gd name="connsiteX65" fmla="*/ 1489240 w 2671314"/>
                <a:gd name="connsiteY65" fmla="*/ 1781806 h 2671314"/>
                <a:gd name="connsiteX66" fmla="*/ 1653062 w 2671314"/>
                <a:gd name="connsiteY66" fmla="*/ 2406881 h 2671314"/>
                <a:gd name="connsiteX67" fmla="*/ 1458860 w 2671314"/>
                <a:gd name="connsiteY67" fmla="*/ 1779461 h 2671314"/>
                <a:gd name="connsiteX68" fmla="*/ 1563865 w 2671314"/>
                <a:gd name="connsiteY68" fmla="*/ 2355921 h 2671314"/>
                <a:gd name="connsiteX69" fmla="*/ 1407288 w 2671314"/>
                <a:gd name="connsiteY69" fmla="*/ 1668748 h 2671314"/>
                <a:gd name="connsiteX70" fmla="*/ 1465959 w 2671314"/>
                <a:gd name="connsiteY70" fmla="*/ 2294818 h 2671314"/>
                <a:gd name="connsiteX71" fmla="*/ 1360632 w 2671314"/>
                <a:gd name="connsiteY71" fmla="*/ 1532470 h 2671314"/>
                <a:gd name="connsiteX72" fmla="*/ 1335657 w 2671314"/>
                <a:gd name="connsiteY72" fmla="*/ 2671314 h 2671314"/>
                <a:gd name="connsiteX73" fmla="*/ 1315659 w 2671314"/>
                <a:gd name="connsiteY73" fmla="*/ 1759408 h 2671314"/>
                <a:gd name="connsiteX74" fmla="*/ 1224576 w 2671314"/>
                <a:gd name="connsiteY74" fmla="*/ 2573430 h 2671314"/>
                <a:gd name="connsiteX75" fmla="*/ 1277068 w 2671314"/>
                <a:gd name="connsiteY75" fmla="*/ 1797849 h 2671314"/>
                <a:gd name="connsiteX76" fmla="*/ 1144156 w 2671314"/>
                <a:gd name="connsiteY76" fmla="*/ 2485929 h 2671314"/>
                <a:gd name="connsiteX77" fmla="*/ 1246234 w 2671314"/>
                <a:gd name="connsiteY77" fmla="*/ 1796345 h 2671314"/>
                <a:gd name="connsiteX78" fmla="*/ 1076454 w 2671314"/>
                <a:gd name="connsiteY78" fmla="*/ 2416365 h 2671314"/>
                <a:gd name="connsiteX79" fmla="*/ 1222586 w 2671314"/>
                <a:gd name="connsiteY79" fmla="*/ 1773232 h 2671314"/>
                <a:gd name="connsiteX80" fmla="*/ 1025724 w 2671314"/>
                <a:gd name="connsiteY80" fmla="*/ 2323760 h 2671314"/>
                <a:gd name="connsiteX81" fmla="*/ 1233712 w 2671314"/>
                <a:gd name="connsiteY81" fmla="*/ 1650360 h 2671314"/>
                <a:gd name="connsiteX82" fmla="*/ 971487 w 2671314"/>
                <a:gd name="connsiteY82" fmla="*/ 2221889 h 2671314"/>
                <a:gd name="connsiteX83" fmla="*/ 1254847 w 2671314"/>
                <a:gd name="connsiteY83" fmla="*/ 1525233 h 2671314"/>
                <a:gd name="connsiteX84" fmla="*/ 667829 w 2671314"/>
                <a:gd name="connsiteY84" fmla="*/ 2492370 h 2671314"/>
                <a:gd name="connsiteX85" fmla="*/ 1106464 w 2671314"/>
                <a:gd name="connsiteY85" fmla="*/ 1692636 h 2671314"/>
                <a:gd name="connsiteX86" fmla="*/ 620573 w 2671314"/>
                <a:gd name="connsiteY86" fmla="*/ 2352059 h 2671314"/>
                <a:gd name="connsiteX87" fmla="*/ 1058574 w 2671314"/>
                <a:gd name="connsiteY87" fmla="*/ 1699552 h 2671314"/>
                <a:gd name="connsiteX88" fmla="*/ 595298 w 2671314"/>
                <a:gd name="connsiteY88" fmla="*/ 2233755 h 2671314"/>
                <a:gd name="connsiteX89" fmla="*/ 1037647 w 2671314"/>
                <a:gd name="connsiteY89" fmla="*/ 1676053 h 2671314"/>
                <a:gd name="connsiteX90" fmla="*/ 572355 w 2671314"/>
                <a:gd name="connsiteY90" fmla="*/ 2136275 h 2671314"/>
                <a:gd name="connsiteX91" fmla="*/ 1033433 w 2671314"/>
                <a:gd name="connsiteY91" fmla="*/ 1638380 h 2671314"/>
                <a:gd name="connsiteX92" fmla="*/ 575762 w 2671314"/>
                <a:gd name="connsiteY92" fmla="*/ 2026836 h 2671314"/>
                <a:gd name="connsiteX93" fmla="*/ 1092585 w 2671314"/>
                <a:gd name="connsiteY93" fmla="*/ 1547648 h 2671314"/>
                <a:gd name="connsiteX94" fmla="*/ 579726 w 2671314"/>
                <a:gd name="connsiteY94" fmla="*/ 1911495 h 2671314"/>
                <a:gd name="connsiteX95" fmla="*/ 1137788 w 2671314"/>
                <a:gd name="connsiteY95" fmla="*/ 1477583 h 2671314"/>
                <a:gd name="connsiteX96" fmla="*/ 178944 w 2671314"/>
                <a:gd name="connsiteY96" fmla="*/ 2003486 h 2671314"/>
                <a:gd name="connsiteX97" fmla="*/ 958680 w 2671314"/>
                <a:gd name="connsiteY97" fmla="*/ 1530214 h 2671314"/>
                <a:gd name="connsiteX98" fmla="*/ 208175 w 2671314"/>
                <a:gd name="connsiteY98" fmla="*/ 1858345 h 2671314"/>
                <a:gd name="connsiteX99" fmla="*/ 928260 w 2671314"/>
                <a:gd name="connsiteY99" fmla="*/ 1505140 h 2671314"/>
                <a:gd name="connsiteX100" fmla="*/ 246059 w 2671314"/>
                <a:gd name="connsiteY100" fmla="*/ 1740936 h 2671314"/>
                <a:gd name="connsiteX101" fmla="*/ 931581 w 2671314"/>
                <a:gd name="connsiteY101" fmla="*/ 1469799 h 2671314"/>
                <a:gd name="connsiteX102" fmla="*/ 275837 w 2671314"/>
                <a:gd name="connsiteY102" fmla="*/ 1641659 h 2671314"/>
                <a:gd name="connsiteX103" fmla="*/ 953022 w 2671314"/>
                <a:gd name="connsiteY103" fmla="*/ 1432053 h 2671314"/>
                <a:gd name="connsiteX104" fmla="*/ 334544 w 2671314"/>
                <a:gd name="connsiteY104" fmla="*/ 1544712 h 2671314"/>
                <a:gd name="connsiteX105" fmla="*/ 1021724 w 2671314"/>
                <a:gd name="connsiteY105" fmla="*/ 1388133 h 2671314"/>
                <a:gd name="connsiteX106" fmla="*/ 395648 w 2671314"/>
                <a:gd name="connsiteY106" fmla="*/ 1446805 h 2671314"/>
                <a:gd name="connsiteX107" fmla="*/ 1035729 w 2671314"/>
                <a:gd name="connsiteY107" fmla="*/ 1358370 h 2671314"/>
                <a:gd name="connsiteX108" fmla="*/ 0 w 2671314"/>
                <a:gd name="connsiteY108" fmla="*/ 1335657 h 2671314"/>
                <a:gd name="connsiteX109" fmla="*/ 911907 w 2671314"/>
                <a:gd name="connsiteY109" fmla="*/ 1315659 h 2671314"/>
                <a:gd name="connsiteX110" fmla="*/ 97884 w 2671314"/>
                <a:gd name="connsiteY110" fmla="*/ 1224576 h 2671314"/>
                <a:gd name="connsiteX111" fmla="*/ 917519 w 2671314"/>
                <a:gd name="connsiteY111" fmla="*/ 1280049 h 2671314"/>
                <a:gd name="connsiteX112" fmla="*/ 190019 w 2671314"/>
                <a:gd name="connsiteY112" fmla="*/ 1139523 h 2671314"/>
                <a:gd name="connsiteX113" fmla="*/ 948153 w 2671314"/>
                <a:gd name="connsiteY113" fmla="*/ 1251749 h 2671314"/>
                <a:gd name="connsiteX114" fmla="*/ 266353 w 2671314"/>
                <a:gd name="connsiteY114" fmla="*/ 1065051 h 2671314"/>
                <a:gd name="connsiteX115" fmla="*/ 990186 w 2671314"/>
                <a:gd name="connsiteY115" fmla="*/ 1229520 h 2671314"/>
                <a:gd name="connsiteX116" fmla="*/ 366706 w 2671314"/>
                <a:gd name="connsiteY116" fmla="*/ 1006571 h 2671314"/>
                <a:gd name="connsiteX117" fmla="*/ 1040112 w 2671314"/>
                <a:gd name="connsiteY117" fmla="*/ 1214561 h 2671314"/>
                <a:gd name="connsiteX118" fmla="*/ 468578 w 2671314"/>
                <a:gd name="connsiteY118" fmla="*/ 952333 h 2671314"/>
                <a:gd name="connsiteX119" fmla="*/ 1011511 w 2671314"/>
                <a:gd name="connsiteY119" fmla="*/ 1173167 h 2671314"/>
                <a:gd name="connsiteX120" fmla="*/ 178944 w 2671314"/>
                <a:gd name="connsiteY120" fmla="*/ 667829 h 2671314"/>
                <a:gd name="connsiteX121" fmla="*/ 978679 w 2671314"/>
                <a:gd name="connsiteY121" fmla="*/ 1106464 h 2671314"/>
                <a:gd name="connsiteX122" fmla="*/ 319255 w 2671314"/>
                <a:gd name="connsiteY122" fmla="*/ 620573 h 2671314"/>
                <a:gd name="connsiteX123" fmla="*/ 1015907 w 2671314"/>
                <a:gd name="connsiteY123" fmla="*/ 1088206 h 2671314"/>
                <a:gd name="connsiteX124" fmla="*/ 442193 w 2671314"/>
                <a:gd name="connsiteY124" fmla="*/ 590665 h 2671314"/>
                <a:gd name="connsiteX125" fmla="*/ 1062389 w 2671314"/>
                <a:gd name="connsiteY125" fmla="*/ 1082583 h 2671314"/>
                <a:gd name="connsiteX126" fmla="*/ 546443 w 2671314"/>
                <a:gd name="connsiteY126" fmla="*/ 560952 h 2671314"/>
                <a:gd name="connsiteX127" fmla="*/ 1111282 w 2671314"/>
                <a:gd name="connsiteY127" fmla="*/ 1084024 h 2671314"/>
                <a:gd name="connsiteX128" fmla="*/ 663630 w 2671314"/>
                <a:gd name="connsiteY128" fmla="*/ 556609 h 2671314"/>
                <a:gd name="connsiteX129" fmla="*/ 1142824 w 2671314"/>
                <a:gd name="connsiteY129" fmla="*/ 1073439 h 2671314"/>
                <a:gd name="connsiteX130" fmla="*/ 778972 w 2671314"/>
                <a:gd name="connsiteY130" fmla="*/ 560572 h 2671314"/>
                <a:gd name="connsiteX131" fmla="*/ 1112213 w 2671314"/>
                <a:gd name="connsiteY131" fmla="*/ 989160 h 2671314"/>
                <a:gd name="connsiteX132" fmla="*/ 667829 w 2671314"/>
                <a:gd name="connsiteY132" fmla="*/ 178944 h 2671314"/>
                <a:gd name="connsiteX133" fmla="*/ 1141101 w 2671314"/>
                <a:gd name="connsiteY133" fmla="*/ 958680 h 2671314"/>
                <a:gd name="connsiteX134" fmla="*/ 812970 w 2671314"/>
                <a:gd name="connsiteY134" fmla="*/ 208175 h 2671314"/>
                <a:gd name="connsiteX135" fmla="*/ 1187285 w 2671314"/>
                <a:gd name="connsiteY135" fmla="*/ 971297 h 2671314"/>
                <a:gd name="connsiteX136" fmla="*/ 935012 w 2671314"/>
                <a:gd name="connsiteY136" fmla="*/ 241426 h 2671314"/>
                <a:gd name="connsiteX137" fmla="*/ 1231475 w 2671314"/>
                <a:gd name="connsiteY137" fmla="*/ 990981 h 2671314"/>
                <a:gd name="connsiteX138" fmla="*/ 1041058 w 2671314"/>
                <a:gd name="connsiteY138" fmla="*/ 264434 h 2671314"/>
                <a:gd name="connsiteX139" fmla="*/ 1272924 w 2671314"/>
                <a:gd name="connsiteY139" fmla="*/ 1013534 h 2671314"/>
                <a:gd name="connsiteX140" fmla="*/ 1145754 w 2671314"/>
                <a:gd name="connsiteY140" fmla="*/ 315392 h 2671314"/>
                <a:gd name="connsiteX141" fmla="*/ 1302334 w 2671314"/>
                <a:gd name="connsiteY141" fmla="*/ 1002578 h 2671314"/>
                <a:gd name="connsiteX142" fmla="*/ 1243662 w 2671314"/>
                <a:gd name="connsiteY142" fmla="*/ 376494 h 2671314"/>
                <a:gd name="connsiteX143" fmla="*/ 1315930 w 2671314"/>
                <a:gd name="connsiteY143" fmla="*/ 899567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55655" y="911907"/>
                  </a:lnTo>
                  <a:lnTo>
                    <a:pt x="1446738" y="97884"/>
                  </a:lnTo>
                  <a:lnTo>
                    <a:pt x="1389249" y="947308"/>
                  </a:lnTo>
                  <a:lnTo>
                    <a:pt x="1536424" y="185386"/>
                  </a:lnTo>
                  <a:lnTo>
                    <a:pt x="1418415" y="982597"/>
                  </a:lnTo>
                  <a:lnTo>
                    <a:pt x="1617667" y="254950"/>
                  </a:lnTo>
                  <a:lnTo>
                    <a:pt x="1444523" y="1016957"/>
                  </a:lnTo>
                  <a:lnTo>
                    <a:pt x="1683894" y="347553"/>
                  </a:lnTo>
                  <a:lnTo>
                    <a:pt x="1475903" y="1020964"/>
                  </a:lnTo>
                  <a:lnTo>
                    <a:pt x="1738133" y="449424"/>
                  </a:lnTo>
                  <a:lnTo>
                    <a:pt x="1532588" y="954769"/>
                  </a:lnTo>
                  <a:lnTo>
                    <a:pt x="2003486" y="178944"/>
                  </a:lnTo>
                  <a:lnTo>
                    <a:pt x="1564850" y="978679"/>
                  </a:lnTo>
                  <a:lnTo>
                    <a:pt x="2050743" y="319256"/>
                  </a:lnTo>
                  <a:lnTo>
                    <a:pt x="1581001" y="1019046"/>
                  </a:lnTo>
                  <a:lnTo>
                    <a:pt x="2085283" y="437560"/>
                  </a:lnTo>
                  <a:lnTo>
                    <a:pt x="1593638" y="1057412"/>
                  </a:lnTo>
                  <a:lnTo>
                    <a:pt x="2121766" y="535040"/>
                  </a:lnTo>
                  <a:lnTo>
                    <a:pt x="1603772" y="1094396"/>
                  </a:lnTo>
                  <a:lnTo>
                    <a:pt x="2133857" y="644477"/>
                  </a:lnTo>
                  <a:lnTo>
                    <a:pt x="1617029" y="1123670"/>
                  </a:lnTo>
                  <a:lnTo>
                    <a:pt x="2129894" y="759818"/>
                  </a:lnTo>
                  <a:lnTo>
                    <a:pt x="1663546" y="1122420"/>
                  </a:lnTo>
                  <a:lnTo>
                    <a:pt x="2492370" y="667829"/>
                  </a:lnTo>
                  <a:lnTo>
                    <a:pt x="1712634" y="1141101"/>
                  </a:lnTo>
                  <a:lnTo>
                    <a:pt x="2463140" y="812970"/>
                  </a:lnTo>
                  <a:lnTo>
                    <a:pt x="1720946" y="1177020"/>
                  </a:lnTo>
                  <a:lnTo>
                    <a:pt x="2434522" y="930379"/>
                  </a:lnTo>
                  <a:lnTo>
                    <a:pt x="1722407" y="1212034"/>
                  </a:lnTo>
                  <a:lnTo>
                    <a:pt x="2418284" y="1029655"/>
                  </a:lnTo>
                  <a:lnTo>
                    <a:pt x="1718948" y="1246117"/>
                  </a:lnTo>
                  <a:lnTo>
                    <a:pt x="2375074" y="1126601"/>
                  </a:lnTo>
                  <a:lnTo>
                    <a:pt x="1687895" y="1283180"/>
                  </a:lnTo>
                  <a:lnTo>
                    <a:pt x="2313972" y="1224508"/>
                  </a:lnTo>
                  <a:lnTo>
                    <a:pt x="1668632" y="1313669"/>
                  </a:lnTo>
                  <a:lnTo>
                    <a:pt x="2671314" y="1335657"/>
                  </a:lnTo>
                  <a:lnTo>
                    <a:pt x="1759408" y="1355655"/>
                  </a:lnTo>
                  <a:lnTo>
                    <a:pt x="2573430" y="1446738"/>
                  </a:lnTo>
                  <a:lnTo>
                    <a:pt x="1768060" y="1392231"/>
                  </a:lnTo>
                  <a:lnTo>
                    <a:pt x="2490562" y="1531791"/>
                  </a:lnTo>
                  <a:lnTo>
                    <a:pt x="1761900" y="1423929"/>
                  </a:lnTo>
                  <a:lnTo>
                    <a:pt x="2427768" y="1606264"/>
                  </a:lnTo>
                  <a:lnTo>
                    <a:pt x="1746460" y="1451457"/>
                  </a:lnTo>
                  <a:lnTo>
                    <a:pt x="2342913" y="1664741"/>
                  </a:lnTo>
                  <a:lnTo>
                    <a:pt x="1669511" y="1456753"/>
                  </a:lnTo>
                  <a:lnTo>
                    <a:pt x="2241043" y="1718979"/>
                  </a:lnTo>
                  <a:lnTo>
                    <a:pt x="1581977" y="1450909"/>
                  </a:lnTo>
                  <a:lnTo>
                    <a:pt x="2492370" y="2003486"/>
                  </a:lnTo>
                  <a:lnTo>
                    <a:pt x="1692636" y="1564850"/>
                  </a:lnTo>
                  <a:lnTo>
                    <a:pt x="2352059" y="2050743"/>
                  </a:lnTo>
                  <a:lnTo>
                    <a:pt x="1696413" y="1610633"/>
                  </a:lnTo>
                  <a:lnTo>
                    <a:pt x="2238388" y="2080650"/>
                  </a:lnTo>
                  <a:lnTo>
                    <a:pt x="1681031" y="1638574"/>
                  </a:lnTo>
                  <a:lnTo>
                    <a:pt x="2147678" y="2110363"/>
                  </a:lnTo>
                  <a:lnTo>
                    <a:pt x="1655267" y="1654364"/>
                  </a:lnTo>
                  <a:lnTo>
                    <a:pt x="2045989" y="2114704"/>
                  </a:lnTo>
                  <a:lnTo>
                    <a:pt x="1566802" y="1597882"/>
                  </a:lnTo>
                  <a:lnTo>
                    <a:pt x="1930649" y="2110740"/>
                  </a:lnTo>
                  <a:lnTo>
                    <a:pt x="1467376" y="1514918"/>
                  </a:lnTo>
                  <a:lnTo>
                    <a:pt x="2003486" y="2492370"/>
                  </a:lnTo>
                  <a:lnTo>
                    <a:pt x="1530214" y="1712634"/>
                  </a:lnTo>
                  <a:lnTo>
                    <a:pt x="1858345" y="2463140"/>
                  </a:lnTo>
                  <a:lnTo>
                    <a:pt x="1515405" y="1763982"/>
                  </a:lnTo>
                  <a:lnTo>
                    <a:pt x="1745569" y="2429889"/>
                  </a:lnTo>
                  <a:lnTo>
                    <a:pt x="1489240" y="1781806"/>
                  </a:lnTo>
                  <a:lnTo>
                    <a:pt x="1653062" y="2406881"/>
                  </a:lnTo>
                  <a:lnTo>
                    <a:pt x="1458860" y="1779461"/>
                  </a:lnTo>
                  <a:lnTo>
                    <a:pt x="1563865" y="2355921"/>
                  </a:lnTo>
                  <a:lnTo>
                    <a:pt x="1407288" y="1668748"/>
                  </a:lnTo>
                  <a:lnTo>
                    <a:pt x="1465959" y="2294818"/>
                  </a:lnTo>
                  <a:lnTo>
                    <a:pt x="1360632" y="1532470"/>
                  </a:lnTo>
                  <a:lnTo>
                    <a:pt x="1335657" y="2671314"/>
                  </a:lnTo>
                  <a:lnTo>
                    <a:pt x="1315659" y="1759408"/>
                  </a:lnTo>
                  <a:lnTo>
                    <a:pt x="1224576" y="2573430"/>
                  </a:lnTo>
                  <a:lnTo>
                    <a:pt x="1277068" y="1797849"/>
                  </a:lnTo>
                  <a:lnTo>
                    <a:pt x="1144156" y="2485929"/>
                  </a:lnTo>
                  <a:lnTo>
                    <a:pt x="1246234" y="1796345"/>
                  </a:lnTo>
                  <a:lnTo>
                    <a:pt x="1076454" y="2416365"/>
                  </a:lnTo>
                  <a:lnTo>
                    <a:pt x="1222586" y="1773232"/>
                  </a:lnTo>
                  <a:lnTo>
                    <a:pt x="1025724" y="2323760"/>
                  </a:lnTo>
                  <a:lnTo>
                    <a:pt x="1233712" y="1650360"/>
                  </a:lnTo>
                  <a:lnTo>
                    <a:pt x="971487" y="2221889"/>
                  </a:lnTo>
                  <a:lnTo>
                    <a:pt x="1254847" y="1525233"/>
                  </a:lnTo>
                  <a:lnTo>
                    <a:pt x="667829" y="2492370"/>
                  </a:lnTo>
                  <a:lnTo>
                    <a:pt x="1106464" y="1692636"/>
                  </a:lnTo>
                  <a:lnTo>
                    <a:pt x="620573" y="2352059"/>
                  </a:lnTo>
                  <a:lnTo>
                    <a:pt x="1058574" y="1699552"/>
                  </a:lnTo>
                  <a:lnTo>
                    <a:pt x="595298" y="2233755"/>
                  </a:lnTo>
                  <a:lnTo>
                    <a:pt x="1037647" y="1676053"/>
                  </a:lnTo>
                  <a:lnTo>
                    <a:pt x="572355" y="2136275"/>
                  </a:lnTo>
                  <a:lnTo>
                    <a:pt x="1033433" y="1638380"/>
                  </a:lnTo>
                  <a:lnTo>
                    <a:pt x="575762" y="2026836"/>
                  </a:lnTo>
                  <a:lnTo>
                    <a:pt x="1092585" y="1547648"/>
                  </a:lnTo>
                  <a:lnTo>
                    <a:pt x="579726" y="1911495"/>
                  </a:lnTo>
                  <a:lnTo>
                    <a:pt x="1137788" y="1477583"/>
                  </a:lnTo>
                  <a:lnTo>
                    <a:pt x="178944" y="2003486"/>
                  </a:lnTo>
                  <a:lnTo>
                    <a:pt x="958680" y="1530214"/>
                  </a:lnTo>
                  <a:lnTo>
                    <a:pt x="208175" y="1858345"/>
                  </a:lnTo>
                  <a:lnTo>
                    <a:pt x="928260" y="1505140"/>
                  </a:lnTo>
                  <a:lnTo>
                    <a:pt x="246059" y="1740936"/>
                  </a:lnTo>
                  <a:lnTo>
                    <a:pt x="931581" y="1469799"/>
                  </a:lnTo>
                  <a:lnTo>
                    <a:pt x="275837" y="1641659"/>
                  </a:lnTo>
                  <a:lnTo>
                    <a:pt x="953022" y="1432053"/>
                  </a:lnTo>
                  <a:lnTo>
                    <a:pt x="334544" y="1544712"/>
                  </a:lnTo>
                  <a:lnTo>
                    <a:pt x="1021724" y="1388133"/>
                  </a:lnTo>
                  <a:lnTo>
                    <a:pt x="395648" y="1446805"/>
                  </a:lnTo>
                  <a:lnTo>
                    <a:pt x="1035729" y="1358370"/>
                  </a:lnTo>
                  <a:lnTo>
                    <a:pt x="0" y="1335657"/>
                  </a:lnTo>
                  <a:lnTo>
                    <a:pt x="911907" y="1315659"/>
                  </a:lnTo>
                  <a:lnTo>
                    <a:pt x="97884" y="1224576"/>
                  </a:lnTo>
                  <a:lnTo>
                    <a:pt x="917519" y="1280049"/>
                  </a:lnTo>
                  <a:lnTo>
                    <a:pt x="190019" y="1139523"/>
                  </a:lnTo>
                  <a:lnTo>
                    <a:pt x="948153" y="1251749"/>
                  </a:lnTo>
                  <a:lnTo>
                    <a:pt x="266353" y="1065051"/>
                  </a:lnTo>
                  <a:lnTo>
                    <a:pt x="990186" y="1229520"/>
                  </a:lnTo>
                  <a:lnTo>
                    <a:pt x="366706" y="1006571"/>
                  </a:lnTo>
                  <a:lnTo>
                    <a:pt x="1040112" y="1214561"/>
                  </a:lnTo>
                  <a:lnTo>
                    <a:pt x="468578" y="952333"/>
                  </a:lnTo>
                  <a:lnTo>
                    <a:pt x="1011511" y="1173167"/>
                  </a:lnTo>
                  <a:lnTo>
                    <a:pt x="178944" y="667829"/>
                  </a:lnTo>
                  <a:lnTo>
                    <a:pt x="978679" y="1106464"/>
                  </a:lnTo>
                  <a:lnTo>
                    <a:pt x="319255" y="620573"/>
                  </a:lnTo>
                  <a:lnTo>
                    <a:pt x="1015907" y="1088206"/>
                  </a:lnTo>
                  <a:lnTo>
                    <a:pt x="442193" y="590665"/>
                  </a:lnTo>
                  <a:lnTo>
                    <a:pt x="1062389" y="1082583"/>
                  </a:lnTo>
                  <a:lnTo>
                    <a:pt x="546443" y="560952"/>
                  </a:lnTo>
                  <a:lnTo>
                    <a:pt x="1111282" y="1084024"/>
                  </a:lnTo>
                  <a:lnTo>
                    <a:pt x="663630" y="556609"/>
                  </a:lnTo>
                  <a:lnTo>
                    <a:pt x="1142824" y="1073439"/>
                  </a:lnTo>
                  <a:lnTo>
                    <a:pt x="778972" y="560572"/>
                  </a:lnTo>
                  <a:lnTo>
                    <a:pt x="1112213" y="989160"/>
                  </a:lnTo>
                  <a:lnTo>
                    <a:pt x="667829" y="178944"/>
                  </a:lnTo>
                  <a:lnTo>
                    <a:pt x="1141101" y="958680"/>
                  </a:lnTo>
                  <a:lnTo>
                    <a:pt x="812970" y="208175"/>
                  </a:lnTo>
                  <a:lnTo>
                    <a:pt x="1187285" y="971297"/>
                  </a:lnTo>
                  <a:lnTo>
                    <a:pt x="935012" y="241426"/>
                  </a:lnTo>
                  <a:lnTo>
                    <a:pt x="1231475" y="990981"/>
                  </a:lnTo>
                  <a:lnTo>
                    <a:pt x="1041058" y="264434"/>
                  </a:lnTo>
                  <a:lnTo>
                    <a:pt x="1272924" y="1013534"/>
                  </a:lnTo>
                  <a:lnTo>
                    <a:pt x="1145754" y="315392"/>
                  </a:lnTo>
                  <a:lnTo>
                    <a:pt x="1302334" y="1002578"/>
                  </a:lnTo>
                  <a:lnTo>
                    <a:pt x="1243662" y="376494"/>
                  </a:lnTo>
                  <a:lnTo>
                    <a:pt x="1315930" y="8995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737D10FA-66D2-45F3-875F-22CD9C6956C7}"/>
                </a:ext>
              </a:extLst>
            </p:cNvPr>
            <p:cNvSpPr/>
            <p:nvPr/>
          </p:nvSpPr>
          <p:spPr>
            <a:xfrm>
              <a:off x="4077520" y="4229920"/>
              <a:ext cx="1785466" cy="17854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26EB7D4-7CBC-4D55-B301-433D78FA386E}"/>
              </a:ext>
            </a:extLst>
          </p:cNvPr>
          <p:cNvGrpSpPr/>
          <p:nvPr/>
        </p:nvGrpSpPr>
        <p:grpSpPr>
          <a:xfrm>
            <a:off x="6596528" y="3786996"/>
            <a:ext cx="2671314" cy="2671314"/>
            <a:chOff x="6596528" y="3786996"/>
            <a:chExt cx="2671314" cy="2671314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9423FFA-1601-4224-9950-E947E8ACB1AB}"/>
                </a:ext>
              </a:extLst>
            </p:cNvPr>
            <p:cNvSpPr/>
            <p:nvPr/>
          </p:nvSpPr>
          <p:spPr>
            <a:xfrm>
              <a:off x="6596528" y="3786996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52845 w 2671314"/>
                <a:gd name="connsiteY1" fmla="*/ 783741 h 2671314"/>
                <a:gd name="connsiteX2" fmla="*/ 1367213 w 2671314"/>
                <a:gd name="connsiteY2" fmla="*/ 372609 h 2671314"/>
                <a:gd name="connsiteX3" fmla="*/ 1370814 w 2671314"/>
                <a:gd name="connsiteY3" fmla="*/ 776429 h 2671314"/>
                <a:gd name="connsiteX4" fmla="*/ 1446738 w 2671314"/>
                <a:gd name="connsiteY4" fmla="*/ 97884 h 2671314"/>
                <a:gd name="connsiteX5" fmla="*/ 1408962 w 2671314"/>
                <a:gd name="connsiteY5" fmla="*/ 656049 h 2671314"/>
                <a:gd name="connsiteX6" fmla="*/ 1506651 w 2671314"/>
                <a:gd name="connsiteY6" fmla="*/ 10991 h 2671314"/>
                <a:gd name="connsiteX7" fmla="*/ 1428087 w 2671314"/>
                <a:gd name="connsiteY7" fmla="*/ 746244 h 2671314"/>
                <a:gd name="connsiteX8" fmla="*/ 1536424 w 2671314"/>
                <a:gd name="connsiteY8" fmla="*/ 185386 h 2671314"/>
                <a:gd name="connsiteX9" fmla="*/ 1455976 w 2671314"/>
                <a:gd name="connsiteY9" fmla="*/ 728856 h 2671314"/>
                <a:gd name="connsiteX10" fmla="*/ 1604286 w 2671314"/>
                <a:gd name="connsiteY10" fmla="*/ 122290 h 2671314"/>
                <a:gd name="connsiteX11" fmla="*/ 1473308 w 2671314"/>
                <a:gd name="connsiteY11" fmla="*/ 782133 h 2671314"/>
                <a:gd name="connsiteX12" fmla="*/ 1617667 w 2671314"/>
                <a:gd name="connsiteY12" fmla="*/ 254950 h 2671314"/>
                <a:gd name="connsiteX13" fmla="*/ 1501055 w 2671314"/>
                <a:gd name="connsiteY13" fmla="*/ 768159 h 2671314"/>
                <a:gd name="connsiteX14" fmla="*/ 1682032 w 2671314"/>
                <a:gd name="connsiteY14" fmla="*/ 220554 h 2671314"/>
                <a:gd name="connsiteX15" fmla="*/ 1504142 w 2671314"/>
                <a:gd name="connsiteY15" fmla="*/ 850234 h 2671314"/>
                <a:gd name="connsiteX16" fmla="*/ 1683894 w 2671314"/>
                <a:gd name="connsiteY16" fmla="*/ 347553 h 2671314"/>
                <a:gd name="connsiteX17" fmla="*/ 1542196 w 2671314"/>
                <a:gd name="connsiteY17" fmla="*/ 806328 h 2671314"/>
                <a:gd name="connsiteX18" fmla="*/ 1753701 w 2671314"/>
                <a:gd name="connsiteY18" fmla="*/ 299946 h 2671314"/>
                <a:gd name="connsiteX19" fmla="*/ 1541582 w 2671314"/>
                <a:gd name="connsiteY19" fmla="*/ 877816 h 2671314"/>
                <a:gd name="connsiteX20" fmla="*/ 1738133 w 2671314"/>
                <a:gd name="connsiteY20" fmla="*/ 449424 h 2671314"/>
                <a:gd name="connsiteX21" fmla="*/ 1563959 w 2671314"/>
                <a:gd name="connsiteY21" fmla="*/ 877642 h 2671314"/>
                <a:gd name="connsiteX22" fmla="*/ 1807527 w 2671314"/>
                <a:gd name="connsiteY22" fmla="*/ 400266 h 2671314"/>
                <a:gd name="connsiteX23" fmla="*/ 1621170 w 2671314"/>
                <a:gd name="connsiteY23" fmla="*/ 808827 h 2671314"/>
                <a:gd name="connsiteX24" fmla="*/ 2003486 w 2671314"/>
                <a:gd name="connsiteY24" fmla="*/ 178944 h 2671314"/>
                <a:gd name="connsiteX25" fmla="*/ 1640568 w 2671314"/>
                <a:gd name="connsiteY25" fmla="*/ 840629 h 2671314"/>
                <a:gd name="connsiteX26" fmla="*/ 1848278 w 2671314"/>
                <a:gd name="connsiteY26" fmla="*/ 508242 h 2671314"/>
                <a:gd name="connsiteX27" fmla="*/ 1639632 w 2671314"/>
                <a:gd name="connsiteY27" fmla="*/ 877191 h 2671314"/>
                <a:gd name="connsiteX28" fmla="*/ 2050743 w 2671314"/>
                <a:gd name="connsiteY28" fmla="*/ 319256 h 2671314"/>
                <a:gd name="connsiteX29" fmla="*/ 1738947 w 2671314"/>
                <a:gd name="connsiteY29" fmla="*/ 783749 h 2671314"/>
                <a:gd name="connsiteX30" fmla="*/ 2146075 w 2671314"/>
                <a:gd name="connsiteY30" fmla="*/ 273959 h 2671314"/>
                <a:gd name="connsiteX31" fmla="*/ 1717744 w 2671314"/>
                <a:gd name="connsiteY31" fmla="*/ 861368 h 2671314"/>
                <a:gd name="connsiteX32" fmla="*/ 2085283 w 2671314"/>
                <a:gd name="connsiteY32" fmla="*/ 437560 h 2671314"/>
                <a:gd name="connsiteX33" fmla="*/ 1736146 w 2671314"/>
                <a:gd name="connsiteY33" fmla="*/ 877743 h 2671314"/>
                <a:gd name="connsiteX34" fmla="*/ 2174980 w 2671314"/>
                <a:gd name="connsiteY34" fmla="*/ 419166 h 2671314"/>
                <a:gd name="connsiteX35" fmla="*/ 1759191 w 2671314"/>
                <a:gd name="connsiteY35" fmla="*/ 893664 h 2671314"/>
                <a:gd name="connsiteX36" fmla="*/ 2121766 w 2671314"/>
                <a:gd name="connsiteY36" fmla="*/ 535040 h 2671314"/>
                <a:gd name="connsiteX37" fmla="*/ 1748606 w 2671314"/>
                <a:gd name="connsiteY37" fmla="*/ 937997 h 2671314"/>
                <a:gd name="connsiteX38" fmla="*/ 2194091 w 2671314"/>
                <a:gd name="connsiteY38" fmla="*/ 540919 h 2671314"/>
                <a:gd name="connsiteX39" fmla="*/ 1773008 w 2671314"/>
                <a:gd name="connsiteY39" fmla="*/ 950755 h 2671314"/>
                <a:gd name="connsiteX40" fmla="*/ 2133857 w 2671314"/>
                <a:gd name="connsiteY40" fmla="*/ 644477 h 2671314"/>
                <a:gd name="connsiteX41" fmla="*/ 1758230 w 2671314"/>
                <a:gd name="connsiteY41" fmla="*/ 992752 h 2671314"/>
                <a:gd name="connsiteX42" fmla="*/ 2217794 w 2671314"/>
                <a:gd name="connsiteY42" fmla="*/ 642267 h 2671314"/>
                <a:gd name="connsiteX43" fmla="*/ 1776277 w 2671314"/>
                <a:gd name="connsiteY43" fmla="*/ 1010692 h 2671314"/>
                <a:gd name="connsiteX44" fmla="*/ 2129894 w 2671314"/>
                <a:gd name="connsiteY44" fmla="*/ 759818 h 2671314"/>
                <a:gd name="connsiteX45" fmla="*/ 1755714 w 2671314"/>
                <a:gd name="connsiteY45" fmla="*/ 1050757 h 2671314"/>
                <a:gd name="connsiteX46" fmla="*/ 2215775 w 2671314"/>
                <a:gd name="connsiteY46" fmla="*/ 752352 h 2671314"/>
                <a:gd name="connsiteX47" fmla="*/ 1806892 w 2671314"/>
                <a:gd name="connsiteY47" fmla="*/ 1043798 h 2671314"/>
                <a:gd name="connsiteX48" fmla="*/ 2492370 w 2671314"/>
                <a:gd name="connsiteY48" fmla="*/ 667829 h 2671314"/>
                <a:gd name="connsiteX49" fmla="*/ 1942387 w 2671314"/>
                <a:gd name="connsiteY49" fmla="*/ 1001649 h 2671314"/>
                <a:gd name="connsiteX50" fmla="*/ 2197078 w 2671314"/>
                <a:gd name="connsiteY50" fmla="*/ 866236 h 2671314"/>
                <a:gd name="connsiteX51" fmla="*/ 1782462 w 2671314"/>
                <a:gd name="connsiteY51" fmla="*/ 1110572 h 2671314"/>
                <a:gd name="connsiteX52" fmla="*/ 2463140 w 2671314"/>
                <a:gd name="connsiteY52" fmla="*/ 812970 h 2671314"/>
                <a:gd name="connsiteX53" fmla="*/ 1960872 w 2671314"/>
                <a:gd name="connsiteY53" fmla="*/ 1059336 h 2671314"/>
                <a:gd name="connsiteX54" fmla="*/ 2568348 w 2671314"/>
                <a:gd name="connsiteY54" fmla="*/ 821409 h 2671314"/>
                <a:gd name="connsiteX55" fmla="*/ 1925244 w 2671314"/>
                <a:gd name="connsiteY55" fmla="*/ 1106406 h 2671314"/>
                <a:gd name="connsiteX56" fmla="*/ 2434522 w 2671314"/>
                <a:gd name="connsiteY56" fmla="*/ 930379 h 2671314"/>
                <a:gd name="connsiteX57" fmla="*/ 1891509 w 2671314"/>
                <a:gd name="connsiteY57" fmla="*/ 1145151 h 2671314"/>
                <a:gd name="connsiteX58" fmla="*/ 2520778 w 2671314"/>
                <a:gd name="connsiteY58" fmla="*/ 961614 h 2671314"/>
                <a:gd name="connsiteX59" fmla="*/ 1991582 w 2671314"/>
                <a:gd name="connsiteY59" fmla="*/ 1141488 h 2671314"/>
                <a:gd name="connsiteX60" fmla="*/ 2418284 w 2671314"/>
                <a:gd name="connsiteY60" fmla="*/ 1029655 h 2671314"/>
                <a:gd name="connsiteX61" fmla="*/ 1860792 w 2671314"/>
                <a:gd name="connsiteY61" fmla="*/ 1202213 h 2671314"/>
                <a:gd name="connsiteX62" fmla="*/ 2477364 w 2671314"/>
                <a:gd name="connsiteY62" fmla="*/ 1074393 h 2671314"/>
                <a:gd name="connsiteX63" fmla="*/ 2006708 w 2671314"/>
                <a:gd name="connsiteY63" fmla="*/ 1193701 h 2671314"/>
                <a:gd name="connsiteX64" fmla="*/ 2375074 w 2671314"/>
                <a:gd name="connsiteY64" fmla="*/ 1126601 h 2671314"/>
                <a:gd name="connsiteX65" fmla="*/ 1834554 w 2671314"/>
                <a:gd name="connsiteY65" fmla="*/ 1249763 h 2671314"/>
                <a:gd name="connsiteX66" fmla="*/ 2448550 w 2671314"/>
                <a:gd name="connsiteY66" fmla="*/ 1170773 h 2671314"/>
                <a:gd name="connsiteX67" fmla="*/ 1933188 w 2671314"/>
                <a:gd name="connsiteY67" fmla="*/ 1260193 h 2671314"/>
                <a:gd name="connsiteX68" fmla="*/ 2313972 w 2671314"/>
                <a:gd name="connsiteY68" fmla="*/ 1224508 h 2671314"/>
                <a:gd name="connsiteX69" fmla="*/ 1839014 w 2671314"/>
                <a:gd name="connsiteY69" fmla="*/ 1290129 h 2671314"/>
                <a:gd name="connsiteX70" fmla="*/ 2393285 w 2671314"/>
                <a:gd name="connsiteY70" fmla="*/ 1261390 h 2671314"/>
                <a:gd name="connsiteX71" fmla="*/ 1814982 w 2671314"/>
                <a:gd name="connsiteY71" fmla="*/ 1316879 h 2671314"/>
                <a:gd name="connsiteX72" fmla="*/ 2671314 w 2671314"/>
                <a:gd name="connsiteY72" fmla="*/ 1335657 h 2671314"/>
                <a:gd name="connsiteX73" fmla="*/ 2191620 w 2671314"/>
                <a:gd name="connsiteY73" fmla="*/ 1346177 h 2671314"/>
                <a:gd name="connsiteX74" fmla="*/ 2320151 w 2671314"/>
                <a:gd name="connsiteY74" fmla="*/ 1350669 h 2671314"/>
                <a:gd name="connsiteX75" fmla="*/ 1759525 w 2671314"/>
                <a:gd name="connsiteY75" fmla="*/ 1355668 h 2671314"/>
                <a:gd name="connsiteX76" fmla="*/ 2573430 w 2671314"/>
                <a:gd name="connsiteY76" fmla="*/ 1446738 h 2671314"/>
                <a:gd name="connsiteX77" fmla="*/ 2015268 w 2671314"/>
                <a:gd name="connsiteY77" fmla="*/ 1408962 h 2671314"/>
                <a:gd name="connsiteX78" fmla="*/ 2660323 w 2671314"/>
                <a:gd name="connsiteY78" fmla="*/ 1506651 h 2671314"/>
                <a:gd name="connsiteX79" fmla="*/ 1989118 w 2671314"/>
                <a:gd name="connsiteY79" fmla="*/ 1434931 h 2671314"/>
                <a:gd name="connsiteX80" fmla="*/ 2490562 w 2671314"/>
                <a:gd name="connsiteY80" fmla="*/ 1531791 h 2671314"/>
                <a:gd name="connsiteX81" fmla="*/ 1887325 w 2671314"/>
                <a:gd name="connsiteY81" fmla="*/ 1442496 h 2671314"/>
                <a:gd name="connsiteX82" fmla="*/ 2549024 w 2671314"/>
                <a:gd name="connsiteY82" fmla="*/ 1604286 h 2671314"/>
                <a:gd name="connsiteX83" fmla="*/ 2082009 w 2671314"/>
                <a:gd name="connsiteY83" fmla="*/ 1511585 h 2671314"/>
                <a:gd name="connsiteX84" fmla="*/ 2427768 w 2671314"/>
                <a:gd name="connsiteY84" fmla="*/ 1606264 h 2671314"/>
                <a:gd name="connsiteX85" fmla="*/ 1822995 w 2671314"/>
                <a:gd name="connsiteY85" fmla="*/ 1468848 h 2671314"/>
                <a:gd name="connsiteX86" fmla="*/ 2455949 w 2671314"/>
                <a:gd name="connsiteY86" fmla="*/ 1678030 h 2671314"/>
                <a:gd name="connsiteX87" fmla="*/ 2094572 w 2671314"/>
                <a:gd name="connsiteY87" fmla="*/ 1575938 h 2671314"/>
                <a:gd name="connsiteX88" fmla="*/ 2342913 w 2671314"/>
                <a:gd name="connsiteY88" fmla="*/ 1664741 h 2671314"/>
                <a:gd name="connsiteX89" fmla="*/ 1774145 w 2671314"/>
                <a:gd name="connsiteY89" fmla="*/ 1489071 h 2671314"/>
                <a:gd name="connsiteX90" fmla="*/ 2384138 w 2671314"/>
                <a:gd name="connsiteY90" fmla="*/ 1743852 h 2671314"/>
                <a:gd name="connsiteX91" fmla="*/ 1939617 w 2671314"/>
                <a:gd name="connsiteY91" fmla="*/ 1580681 h 2671314"/>
                <a:gd name="connsiteX92" fmla="*/ 2241043 w 2671314"/>
                <a:gd name="connsiteY92" fmla="*/ 1718979 h 2671314"/>
                <a:gd name="connsiteX93" fmla="*/ 1798898 w 2671314"/>
                <a:gd name="connsiteY93" fmla="*/ 1539140 h 2671314"/>
                <a:gd name="connsiteX94" fmla="*/ 2292495 w 2671314"/>
                <a:gd name="connsiteY94" fmla="*/ 1790984 h 2671314"/>
                <a:gd name="connsiteX95" fmla="*/ 1687957 w 2671314"/>
                <a:gd name="connsiteY95" fmla="*/ 1515236 h 2671314"/>
                <a:gd name="connsiteX96" fmla="*/ 2492370 w 2671314"/>
                <a:gd name="connsiteY96" fmla="*/ 2003486 h 2671314"/>
                <a:gd name="connsiteX97" fmla="*/ 1692636 w 2671314"/>
                <a:gd name="connsiteY97" fmla="*/ 1564850 h 2671314"/>
                <a:gd name="connsiteX98" fmla="*/ 2352059 w 2671314"/>
                <a:gd name="connsiteY98" fmla="*/ 2050743 h 2671314"/>
                <a:gd name="connsiteX99" fmla="*/ 1887563 w 2671314"/>
                <a:gd name="connsiteY99" fmla="*/ 1738945 h 2671314"/>
                <a:gd name="connsiteX100" fmla="*/ 2397355 w 2671314"/>
                <a:gd name="connsiteY100" fmla="*/ 2146076 h 2671314"/>
                <a:gd name="connsiteX101" fmla="*/ 1872618 w 2671314"/>
                <a:gd name="connsiteY101" fmla="*/ 1763444 h 2671314"/>
                <a:gd name="connsiteX102" fmla="*/ 2238388 w 2671314"/>
                <a:gd name="connsiteY102" fmla="*/ 2080650 h 2671314"/>
                <a:gd name="connsiteX103" fmla="*/ 1742850 w 2671314"/>
                <a:gd name="connsiteY103" fmla="*/ 1687607 h 2671314"/>
                <a:gd name="connsiteX104" fmla="*/ 2252149 w 2671314"/>
                <a:gd name="connsiteY104" fmla="*/ 2174981 h 2671314"/>
                <a:gd name="connsiteX105" fmla="*/ 1947837 w 2671314"/>
                <a:gd name="connsiteY105" fmla="*/ 1908320 h 2671314"/>
                <a:gd name="connsiteX106" fmla="*/ 2147678 w 2671314"/>
                <a:gd name="connsiteY106" fmla="*/ 2110363 h 2671314"/>
                <a:gd name="connsiteX107" fmla="*/ 1671331 w 2671314"/>
                <a:gd name="connsiteY107" fmla="*/ 1669240 h 2671314"/>
                <a:gd name="connsiteX108" fmla="*/ 2135584 w 2671314"/>
                <a:gd name="connsiteY108" fmla="*/ 2190089 h 2671314"/>
                <a:gd name="connsiteX109" fmla="*/ 1935404 w 2671314"/>
                <a:gd name="connsiteY109" fmla="*/ 1984416 h 2671314"/>
                <a:gd name="connsiteX110" fmla="*/ 2045989 w 2671314"/>
                <a:gd name="connsiteY110" fmla="*/ 2114704 h 2671314"/>
                <a:gd name="connsiteX111" fmla="*/ 1719759 w 2671314"/>
                <a:gd name="connsiteY111" fmla="*/ 1762852 h 2671314"/>
                <a:gd name="connsiteX112" fmla="*/ 1639409 w 2671314"/>
                <a:gd name="connsiteY112" fmla="*/ 1680297 h 2671314"/>
                <a:gd name="connsiteX113" fmla="*/ 2041817 w 2671314"/>
                <a:gd name="connsiteY113" fmla="*/ 2207945 h 2671314"/>
                <a:gd name="connsiteX114" fmla="*/ 1760070 w 2671314"/>
                <a:gd name="connsiteY114" fmla="*/ 1870301 h 2671314"/>
                <a:gd name="connsiteX115" fmla="*/ 1930649 w 2671314"/>
                <a:gd name="connsiteY115" fmla="*/ 2110740 h 2671314"/>
                <a:gd name="connsiteX116" fmla="*/ 1643331 w 2671314"/>
                <a:gd name="connsiteY116" fmla="*/ 1741217 h 2671314"/>
                <a:gd name="connsiteX117" fmla="*/ 1940409 w 2671314"/>
                <a:gd name="connsiteY117" fmla="*/ 2199232 h 2671314"/>
                <a:gd name="connsiteX118" fmla="*/ 1531330 w 2671314"/>
                <a:gd name="connsiteY118" fmla="*/ 1625316 h 2671314"/>
                <a:gd name="connsiteX119" fmla="*/ 1639004 w 2671314"/>
                <a:gd name="connsiteY119" fmla="*/ 1827835 h 2671314"/>
                <a:gd name="connsiteX120" fmla="*/ 2003486 w 2671314"/>
                <a:gd name="connsiteY120" fmla="*/ 2492370 h 2671314"/>
                <a:gd name="connsiteX121" fmla="*/ 1530214 w 2671314"/>
                <a:gd name="connsiteY121" fmla="*/ 1712634 h 2671314"/>
                <a:gd name="connsiteX122" fmla="*/ 1858345 w 2671314"/>
                <a:gd name="connsiteY122" fmla="*/ 2463140 h 2671314"/>
                <a:gd name="connsiteX123" fmla="*/ 1611978 w 2671314"/>
                <a:gd name="connsiteY123" fmla="*/ 1960866 h 2671314"/>
                <a:gd name="connsiteX124" fmla="*/ 1849906 w 2671314"/>
                <a:gd name="connsiteY124" fmla="*/ 2568349 h 2671314"/>
                <a:gd name="connsiteX125" fmla="*/ 1593244 w 2671314"/>
                <a:gd name="connsiteY125" fmla="*/ 1989183 h 2671314"/>
                <a:gd name="connsiteX126" fmla="*/ 1745569 w 2671314"/>
                <a:gd name="connsiteY126" fmla="*/ 2429889 h 2671314"/>
                <a:gd name="connsiteX127" fmla="*/ 1508004 w 2671314"/>
                <a:gd name="connsiteY127" fmla="*/ 1829248 h 2671314"/>
                <a:gd name="connsiteX128" fmla="*/ 1709702 w 2671314"/>
                <a:gd name="connsiteY128" fmla="*/ 2520778 h 2671314"/>
                <a:gd name="connsiteX129" fmla="*/ 1592687 w 2671314"/>
                <a:gd name="connsiteY129" fmla="*/ 2176514 h 2671314"/>
                <a:gd name="connsiteX130" fmla="*/ 1653062 w 2671314"/>
                <a:gd name="connsiteY130" fmla="*/ 2406881 h 2671314"/>
                <a:gd name="connsiteX131" fmla="*/ 1470389 w 2671314"/>
                <a:gd name="connsiteY131" fmla="*/ 1816707 h 2671314"/>
                <a:gd name="connsiteX132" fmla="*/ 1460167 w 2671314"/>
                <a:gd name="connsiteY132" fmla="*/ 1786633 h 2671314"/>
                <a:gd name="connsiteX133" fmla="*/ 1463205 w 2671314"/>
                <a:gd name="connsiteY133" fmla="*/ 1803312 h 2671314"/>
                <a:gd name="connsiteX134" fmla="*/ 1602111 w 2671314"/>
                <a:gd name="connsiteY134" fmla="*/ 2473363 h 2671314"/>
                <a:gd name="connsiteX135" fmla="*/ 1542225 w 2671314"/>
                <a:gd name="connsiteY135" fmla="*/ 2237122 h 2671314"/>
                <a:gd name="connsiteX136" fmla="*/ 1563865 w 2671314"/>
                <a:gd name="connsiteY136" fmla="*/ 2355921 h 2671314"/>
                <a:gd name="connsiteX137" fmla="*/ 1488539 w 2671314"/>
                <a:gd name="connsiteY137" fmla="*/ 2025336 h 2671314"/>
                <a:gd name="connsiteX138" fmla="*/ 1430860 w 2671314"/>
                <a:gd name="connsiteY138" fmla="*/ 1797797 h 2671314"/>
                <a:gd name="connsiteX139" fmla="*/ 1513310 w 2671314"/>
                <a:gd name="connsiteY139" fmla="*/ 2438701 h 2671314"/>
                <a:gd name="connsiteX140" fmla="*/ 1439669 w 2671314"/>
                <a:gd name="connsiteY140" fmla="*/ 2014274 h 2671314"/>
                <a:gd name="connsiteX141" fmla="*/ 1465959 w 2671314"/>
                <a:gd name="connsiteY141" fmla="*/ 2294818 h 2671314"/>
                <a:gd name="connsiteX142" fmla="*/ 1403792 w 2671314"/>
                <a:gd name="connsiteY142" fmla="*/ 1844858 h 2671314"/>
                <a:gd name="connsiteX143" fmla="*/ 1431371 w 2671314"/>
                <a:gd name="connsiteY143" fmla="*/ 2376741 h 2671314"/>
                <a:gd name="connsiteX144" fmla="*/ 1364056 w 2671314"/>
                <a:gd name="connsiteY144" fmla="*/ 1675178 h 2671314"/>
                <a:gd name="connsiteX145" fmla="*/ 1346463 w 2671314"/>
                <a:gd name="connsiteY145" fmla="*/ 2178562 h 2671314"/>
                <a:gd name="connsiteX146" fmla="*/ 1335657 w 2671314"/>
                <a:gd name="connsiteY146" fmla="*/ 2671314 h 2671314"/>
                <a:gd name="connsiteX147" fmla="*/ 1315659 w 2671314"/>
                <a:gd name="connsiteY147" fmla="*/ 1759408 h 2671314"/>
                <a:gd name="connsiteX148" fmla="*/ 1224576 w 2671314"/>
                <a:gd name="connsiteY148" fmla="*/ 2573430 h 2671314"/>
                <a:gd name="connsiteX149" fmla="*/ 1262353 w 2671314"/>
                <a:gd name="connsiteY149" fmla="*/ 2015265 h 2671314"/>
                <a:gd name="connsiteX150" fmla="*/ 1164664 w 2671314"/>
                <a:gd name="connsiteY150" fmla="*/ 2660324 h 2671314"/>
                <a:gd name="connsiteX151" fmla="*/ 1231755 w 2671314"/>
                <a:gd name="connsiteY151" fmla="*/ 2032436 h 2671314"/>
                <a:gd name="connsiteX152" fmla="*/ 1144156 w 2671314"/>
                <a:gd name="connsiteY152" fmla="*/ 2485929 h 2671314"/>
                <a:gd name="connsiteX153" fmla="*/ 1238824 w 2671314"/>
                <a:gd name="connsiteY153" fmla="*/ 1846408 h 2671314"/>
                <a:gd name="connsiteX154" fmla="*/ 1067028 w 2671314"/>
                <a:gd name="connsiteY154" fmla="*/ 2549024 h 2671314"/>
                <a:gd name="connsiteX155" fmla="*/ 1137911 w 2671314"/>
                <a:gd name="connsiteY155" fmla="*/ 2191932 h 2671314"/>
                <a:gd name="connsiteX156" fmla="*/ 1076454 w 2671314"/>
                <a:gd name="connsiteY156" fmla="*/ 2416365 h 2671314"/>
                <a:gd name="connsiteX157" fmla="*/ 1210213 w 2671314"/>
                <a:gd name="connsiteY157" fmla="*/ 1827685 h 2671314"/>
                <a:gd name="connsiteX158" fmla="*/ 1218380 w 2671314"/>
                <a:gd name="connsiteY158" fmla="*/ 1786545 h 2671314"/>
                <a:gd name="connsiteX159" fmla="*/ 998472 w 2671314"/>
                <a:gd name="connsiteY159" fmla="*/ 2451948 h 2671314"/>
                <a:gd name="connsiteX160" fmla="*/ 1068411 w 2671314"/>
                <a:gd name="connsiteY160" fmla="*/ 2204387 h 2671314"/>
                <a:gd name="connsiteX161" fmla="*/ 1025724 w 2671314"/>
                <a:gd name="connsiteY161" fmla="*/ 2323760 h 2671314"/>
                <a:gd name="connsiteX162" fmla="*/ 1130766 w 2671314"/>
                <a:gd name="connsiteY162" fmla="*/ 1983668 h 2671314"/>
                <a:gd name="connsiteX163" fmla="*/ 1187992 w 2671314"/>
                <a:gd name="connsiteY163" fmla="*/ 1781106 h 2671314"/>
                <a:gd name="connsiteX164" fmla="*/ 940233 w 2671314"/>
                <a:gd name="connsiteY164" fmla="*/ 2374289 h 2671314"/>
                <a:gd name="connsiteX165" fmla="*/ 1094946 w 2671314"/>
                <a:gd name="connsiteY165" fmla="*/ 1952807 h 2671314"/>
                <a:gd name="connsiteX166" fmla="*/ 971487 w 2671314"/>
                <a:gd name="connsiteY166" fmla="*/ 2221889 h 2671314"/>
                <a:gd name="connsiteX167" fmla="*/ 1137077 w 2671314"/>
                <a:gd name="connsiteY167" fmla="*/ 1814777 h 2671314"/>
                <a:gd name="connsiteX168" fmla="*/ 901776 w 2671314"/>
                <a:gd name="connsiteY168" fmla="*/ 2275951 h 2671314"/>
                <a:gd name="connsiteX169" fmla="*/ 1194262 w 2671314"/>
                <a:gd name="connsiteY169" fmla="*/ 1634719 h 2671314"/>
                <a:gd name="connsiteX170" fmla="*/ 989850 w 2671314"/>
                <a:gd name="connsiteY170" fmla="*/ 1961828 h 2671314"/>
                <a:gd name="connsiteX171" fmla="*/ 667829 w 2671314"/>
                <a:gd name="connsiteY171" fmla="*/ 2492370 h 2671314"/>
                <a:gd name="connsiteX172" fmla="*/ 1106464 w 2671314"/>
                <a:gd name="connsiteY172" fmla="*/ 1692636 h 2671314"/>
                <a:gd name="connsiteX173" fmla="*/ 620573 w 2671314"/>
                <a:gd name="connsiteY173" fmla="*/ 2352059 h 2671314"/>
                <a:gd name="connsiteX174" fmla="*/ 932371 w 2671314"/>
                <a:gd name="connsiteY174" fmla="*/ 1887562 h 2671314"/>
                <a:gd name="connsiteX175" fmla="*/ 525240 w 2671314"/>
                <a:gd name="connsiteY175" fmla="*/ 2397355 h 2671314"/>
                <a:gd name="connsiteX176" fmla="*/ 904621 w 2671314"/>
                <a:gd name="connsiteY176" fmla="*/ 1877075 h 2671314"/>
                <a:gd name="connsiteX177" fmla="*/ 595298 w 2671314"/>
                <a:gd name="connsiteY177" fmla="*/ 2233755 h 2671314"/>
                <a:gd name="connsiteX178" fmla="*/ 989308 w 2671314"/>
                <a:gd name="connsiteY178" fmla="*/ 1736998 h 2671314"/>
                <a:gd name="connsiteX179" fmla="*/ 496336 w 2671314"/>
                <a:gd name="connsiteY179" fmla="*/ 2252149 h 2671314"/>
                <a:gd name="connsiteX180" fmla="*/ 763816 w 2671314"/>
                <a:gd name="connsiteY180" fmla="*/ 1946900 h 2671314"/>
                <a:gd name="connsiteX181" fmla="*/ 572355 w 2671314"/>
                <a:gd name="connsiteY181" fmla="*/ 2136275 h 2671314"/>
                <a:gd name="connsiteX182" fmla="*/ 1003610 w 2671314"/>
                <a:gd name="connsiteY182" fmla="*/ 1670585 h 2671314"/>
                <a:gd name="connsiteX183" fmla="*/ 486414 w 2671314"/>
                <a:gd name="connsiteY183" fmla="*/ 2131583 h 2671314"/>
                <a:gd name="connsiteX184" fmla="*/ 718585 w 2671314"/>
                <a:gd name="connsiteY184" fmla="*/ 1905613 h 2671314"/>
                <a:gd name="connsiteX185" fmla="*/ 575762 w 2671314"/>
                <a:gd name="connsiteY185" fmla="*/ 2026836 h 2671314"/>
                <a:gd name="connsiteX186" fmla="*/ 961461 w 2671314"/>
                <a:gd name="connsiteY186" fmla="*/ 1669224 h 2671314"/>
                <a:gd name="connsiteX187" fmla="*/ 996521 w 2671314"/>
                <a:gd name="connsiteY187" fmla="*/ 1635100 h 2671314"/>
                <a:gd name="connsiteX188" fmla="*/ 476140 w 2671314"/>
                <a:gd name="connsiteY188" fmla="*/ 2031968 h 2671314"/>
                <a:gd name="connsiteX189" fmla="*/ 851997 w 2671314"/>
                <a:gd name="connsiteY189" fmla="*/ 1718333 h 2671314"/>
                <a:gd name="connsiteX190" fmla="*/ 579726 w 2671314"/>
                <a:gd name="connsiteY190" fmla="*/ 1911495 h 2671314"/>
                <a:gd name="connsiteX191" fmla="*/ 917460 w 2671314"/>
                <a:gd name="connsiteY191" fmla="*/ 1648896 h 2671314"/>
                <a:gd name="connsiteX192" fmla="*/ 493529 w 2671314"/>
                <a:gd name="connsiteY192" fmla="*/ 1923866 h 2671314"/>
                <a:gd name="connsiteX193" fmla="*/ 1059052 w 2671314"/>
                <a:gd name="connsiteY193" fmla="*/ 1520768 h 2671314"/>
                <a:gd name="connsiteX194" fmla="*/ 178944 w 2671314"/>
                <a:gd name="connsiteY194" fmla="*/ 2003486 h 2671314"/>
                <a:gd name="connsiteX195" fmla="*/ 958680 w 2671314"/>
                <a:gd name="connsiteY195" fmla="*/ 1530214 h 2671314"/>
                <a:gd name="connsiteX196" fmla="*/ 208175 w 2671314"/>
                <a:gd name="connsiteY196" fmla="*/ 1858345 h 2671314"/>
                <a:gd name="connsiteX197" fmla="*/ 710447 w 2671314"/>
                <a:gd name="connsiteY197" fmla="*/ 1611979 h 2671314"/>
                <a:gd name="connsiteX198" fmla="*/ 102966 w 2671314"/>
                <a:gd name="connsiteY198" fmla="*/ 1849906 h 2671314"/>
                <a:gd name="connsiteX199" fmla="*/ 713217 w 2671314"/>
                <a:gd name="connsiteY199" fmla="*/ 1579468 h 2671314"/>
                <a:gd name="connsiteX200" fmla="*/ 246059 w 2671314"/>
                <a:gd name="connsiteY200" fmla="*/ 1740936 h 2671314"/>
                <a:gd name="connsiteX201" fmla="*/ 815102 w 2671314"/>
                <a:gd name="connsiteY201" fmla="*/ 1515869 h 2671314"/>
                <a:gd name="connsiteX202" fmla="*/ 150537 w 2671314"/>
                <a:gd name="connsiteY202" fmla="*/ 1709702 h 2671314"/>
                <a:gd name="connsiteX203" fmla="*/ 602934 w 2671314"/>
                <a:gd name="connsiteY203" fmla="*/ 1555932 h 2671314"/>
                <a:gd name="connsiteX204" fmla="*/ 275837 w 2671314"/>
                <a:gd name="connsiteY204" fmla="*/ 1641659 h 2671314"/>
                <a:gd name="connsiteX205" fmla="*/ 849322 w 2671314"/>
                <a:gd name="connsiteY205" fmla="*/ 1464151 h 2671314"/>
                <a:gd name="connsiteX206" fmla="*/ 203141 w 2671314"/>
                <a:gd name="connsiteY206" fmla="*/ 1598109 h 2671314"/>
                <a:gd name="connsiteX207" fmla="*/ 616117 w 2671314"/>
                <a:gd name="connsiteY207" fmla="*/ 1493422 h 2671314"/>
                <a:gd name="connsiteX208" fmla="*/ 334544 w 2671314"/>
                <a:gd name="connsiteY208" fmla="*/ 1544712 h 2671314"/>
                <a:gd name="connsiteX209" fmla="*/ 865960 w 2671314"/>
                <a:gd name="connsiteY209" fmla="*/ 1423625 h 2671314"/>
                <a:gd name="connsiteX210" fmla="*/ 245383 w 2671314"/>
                <a:gd name="connsiteY210" fmla="*/ 1503461 h 2671314"/>
                <a:gd name="connsiteX211" fmla="*/ 778924 w 2671314"/>
                <a:gd name="connsiteY211" fmla="*/ 1410887 h 2671314"/>
                <a:gd name="connsiteX212" fmla="*/ 395648 w 2671314"/>
                <a:gd name="connsiteY212" fmla="*/ 1446805 h 2671314"/>
                <a:gd name="connsiteX213" fmla="*/ 813984 w 2671314"/>
                <a:gd name="connsiteY213" fmla="*/ 1389007 h 2671314"/>
                <a:gd name="connsiteX214" fmla="*/ 316018 w 2671314"/>
                <a:gd name="connsiteY214" fmla="*/ 1414828 h 2671314"/>
                <a:gd name="connsiteX215" fmla="*/ 928845 w 2671314"/>
                <a:gd name="connsiteY215" fmla="*/ 1356026 h 2671314"/>
                <a:gd name="connsiteX216" fmla="*/ 0 w 2671314"/>
                <a:gd name="connsiteY216" fmla="*/ 1335657 h 2671314"/>
                <a:gd name="connsiteX217" fmla="*/ 416834 w 2671314"/>
                <a:gd name="connsiteY217" fmla="*/ 1326516 h 2671314"/>
                <a:gd name="connsiteX218" fmla="*/ 389154 w 2671314"/>
                <a:gd name="connsiteY218" fmla="*/ 1325549 h 2671314"/>
                <a:gd name="connsiteX219" fmla="*/ 510155 w 2671314"/>
                <a:gd name="connsiteY219" fmla="*/ 1324470 h 2671314"/>
                <a:gd name="connsiteX220" fmla="*/ 911907 w 2671314"/>
                <a:gd name="connsiteY220" fmla="*/ 1315659 h 2671314"/>
                <a:gd name="connsiteX221" fmla="*/ 97884 w 2671314"/>
                <a:gd name="connsiteY221" fmla="*/ 1224576 h 2671314"/>
                <a:gd name="connsiteX222" fmla="*/ 656047 w 2671314"/>
                <a:gd name="connsiteY222" fmla="*/ 1262353 h 2671314"/>
                <a:gd name="connsiteX223" fmla="*/ 10991 w 2671314"/>
                <a:gd name="connsiteY223" fmla="*/ 1164664 h 2671314"/>
                <a:gd name="connsiteX224" fmla="*/ 702934 w 2671314"/>
                <a:gd name="connsiteY224" fmla="*/ 1238599 h 2671314"/>
                <a:gd name="connsiteX225" fmla="*/ 190019 w 2671314"/>
                <a:gd name="connsiteY225" fmla="*/ 1139523 h 2671314"/>
                <a:gd name="connsiteX226" fmla="*/ 769779 w 2671314"/>
                <a:gd name="connsiteY226" fmla="*/ 1225345 h 2671314"/>
                <a:gd name="connsiteX227" fmla="*/ 122290 w 2671314"/>
                <a:gd name="connsiteY227" fmla="*/ 1067028 h 2671314"/>
                <a:gd name="connsiteX228" fmla="*/ 672199 w 2671314"/>
                <a:gd name="connsiteY228" fmla="*/ 1176184 h 2671314"/>
                <a:gd name="connsiteX229" fmla="*/ 266353 w 2671314"/>
                <a:gd name="connsiteY229" fmla="*/ 1065051 h 2671314"/>
                <a:gd name="connsiteX230" fmla="*/ 816061 w 2671314"/>
                <a:gd name="connsiteY230" fmla="*/ 1189956 h 2671314"/>
                <a:gd name="connsiteX231" fmla="*/ 224556 w 2671314"/>
                <a:gd name="connsiteY231" fmla="*/ 994470 h 2671314"/>
                <a:gd name="connsiteX232" fmla="*/ 740437 w 2671314"/>
                <a:gd name="connsiteY232" fmla="*/ 1140213 h 2671314"/>
                <a:gd name="connsiteX233" fmla="*/ 366706 w 2671314"/>
                <a:gd name="connsiteY233" fmla="*/ 1006571 h 2671314"/>
                <a:gd name="connsiteX234" fmla="*/ 848410 w 2671314"/>
                <a:gd name="connsiteY234" fmla="*/ 1155352 h 2671314"/>
                <a:gd name="connsiteX235" fmla="*/ 309796 w 2671314"/>
                <a:gd name="connsiteY235" fmla="*/ 930384 h 2671314"/>
                <a:gd name="connsiteX236" fmla="*/ 864622 w 2671314"/>
                <a:gd name="connsiteY236" fmla="*/ 1134044 h 2671314"/>
                <a:gd name="connsiteX237" fmla="*/ 468578 w 2671314"/>
                <a:gd name="connsiteY237" fmla="*/ 952333 h 2671314"/>
                <a:gd name="connsiteX238" fmla="*/ 861766 w 2671314"/>
                <a:gd name="connsiteY238" fmla="*/ 1112260 h 2671314"/>
                <a:gd name="connsiteX239" fmla="*/ 416810 w 2671314"/>
                <a:gd name="connsiteY239" fmla="*/ 885232 h 2671314"/>
                <a:gd name="connsiteX240" fmla="*/ 900974 w 2671314"/>
                <a:gd name="connsiteY240" fmla="*/ 1106075 h 2671314"/>
                <a:gd name="connsiteX241" fmla="*/ 178944 w 2671314"/>
                <a:gd name="connsiteY241" fmla="*/ 667829 h 2671314"/>
                <a:gd name="connsiteX242" fmla="*/ 695307 w 2671314"/>
                <a:gd name="connsiteY242" fmla="*/ 951041 h 2671314"/>
                <a:gd name="connsiteX243" fmla="*/ 524787 w 2671314"/>
                <a:gd name="connsiteY243" fmla="*/ 844482 h 2671314"/>
                <a:gd name="connsiteX244" fmla="*/ 947760 w 2671314"/>
                <a:gd name="connsiteY244" fmla="*/ 1083682 h 2671314"/>
                <a:gd name="connsiteX245" fmla="*/ 319255 w 2671314"/>
                <a:gd name="connsiteY245" fmla="*/ 620573 h 2671314"/>
                <a:gd name="connsiteX246" fmla="*/ 783751 w 2671314"/>
                <a:gd name="connsiteY246" fmla="*/ 932369 h 2671314"/>
                <a:gd name="connsiteX247" fmla="*/ 273959 w 2671314"/>
                <a:gd name="connsiteY247" fmla="*/ 525240 h 2671314"/>
                <a:gd name="connsiteX248" fmla="*/ 856910 w 2671314"/>
                <a:gd name="connsiteY248" fmla="*/ 950320 h 2671314"/>
                <a:gd name="connsiteX249" fmla="*/ 442193 w 2671314"/>
                <a:gd name="connsiteY249" fmla="*/ 590665 h 2671314"/>
                <a:gd name="connsiteX250" fmla="*/ 883597 w 2671314"/>
                <a:gd name="connsiteY250" fmla="*/ 940771 h 2671314"/>
                <a:gd name="connsiteX251" fmla="*/ 419165 w 2671314"/>
                <a:gd name="connsiteY251" fmla="*/ 496336 h 2671314"/>
                <a:gd name="connsiteX252" fmla="*/ 894593 w 2671314"/>
                <a:gd name="connsiteY252" fmla="*/ 912938 h 2671314"/>
                <a:gd name="connsiteX253" fmla="*/ 546443 w 2671314"/>
                <a:gd name="connsiteY253" fmla="*/ 560952 h 2671314"/>
                <a:gd name="connsiteX254" fmla="*/ 938743 w 2671314"/>
                <a:gd name="connsiteY254" fmla="*/ 924244 h 2671314"/>
                <a:gd name="connsiteX255" fmla="*/ 544921 w 2671314"/>
                <a:gd name="connsiteY255" fmla="*/ 482413 h 2671314"/>
                <a:gd name="connsiteX256" fmla="*/ 980547 w 2671314"/>
                <a:gd name="connsiteY256" fmla="*/ 929995 h 2671314"/>
                <a:gd name="connsiteX257" fmla="*/ 663630 w 2671314"/>
                <a:gd name="connsiteY257" fmla="*/ 556609 h 2671314"/>
                <a:gd name="connsiteX258" fmla="*/ 986907 w 2671314"/>
                <a:gd name="connsiteY258" fmla="*/ 905277 h 2671314"/>
                <a:gd name="connsiteX259" fmla="*/ 652117 w 2671314"/>
                <a:gd name="connsiteY259" fmla="*/ 466290 h 2671314"/>
                <a:gd name="connsiteX260" fmla="*/ 1052425 w 2671314"/>
                <a:gd name="connsiteY260" fmla="*/ 946017 h 2671314"/>
                <a:gd name="connsiteX261" fmla="*/ 778972 w 2671314"/>
                <a:gd name="connsiteY261" fmla="*/ 560572 h 2671314"/>
                <a:gd name="connsiteX262" fmla="*/ 1045192 w 2671314"/>
                <a:gd name="connsiteY262" fmla="*/ 902963 h 2671314"/>
                <a:gd name="connsiteX263" fmla="*/ 768895 w 2671314"/>
                <a:gd name="connsiteY263" fmla="*/ 476986 h 2671314"/>
                <a:gd name="connsiteX264" fmla="*/ 1039601 w 2671314"/>
                <a:gd name="connsiteY264" fmla="*/ 856771 h 2671314"/>
                <a:gd name="connsiteX265" fmla="*/ 667829 w 2671314"/>
                <a:gd name="connsiteY265" fmla="*/ 178944 h 2671314"/>
                <a:gd name="connsiteX266" fmla="*/ 1043098 w 2671314"/>
                <a:gd name="connsiteY266" fmla="*/ 797216 h 2671314"/>
                <a:gd name="connsiteX267" fmla="*/ 882781 w 2671314"/>
                <a:gd name="connsiteY267" fmla="*/ 495682 h 2671314"/>
                <a:gd name="connsiteX268" fmla="*/ 1099345 w 2671314"/>
                <a:gd name="connsiteY268" fmla="*/ 863175 h 2671314"/>
                <a:gd name="connsiteX269" fmla="*/ 812970 w 2671314"/>
                <a:gd name="connsiteY269" fmla="*/ 208175 h 2671314"/>
                <a:gd name="connsiteX270" fmla="*/ 1059336 w 2671314"/>
                <a:gd name="connsiteY270" fmla="*/ 710446 h 2671314"/>
                <a:gd name="connsiteX271" fmla="*/ 821409 w 2671314"/>
                <a:gd name="connsiteY271" fmla="*/ 102966 h 2671314"/>
                <a:gd name="connsiteX272" fmla="*/ 1120181 w 2671314"/>
                <a:gd name="connsiteY272" fmla="*/ 777152 h 2671314"/>
                <a:gd name="connsiteX273" fmla="*/ 935012 w 2671314"/>
                <a:gd name="connsiteY273" fmla="*/ 241426 h 2671314"/>
                <a:gd name="connsiteX274" fmla="*/ 1137287 w 2671314"/>
                <a:gd name="connsiteY274" fmla="*/ 752842 h 2671314"/>
                <a:gd name="connsiteX275" fmla="*/ 961614 w 2671314"/>
                <a:gd name="connsiteY275" fmla="*/ 150537 h 2671314"/>
                <a:gd name="connsiteX276" fmla="*/ 1178244 w 2671314"/>
                <a:gd name="connsiteY276" fmla="*/ 787873 h 2671314"/>
                <a:gd name="connsiteX277" fmla="*/ 1041058 w 2671314"/>
                <a:gd name="connsiteY277" fmla="*/ 264434 h 2671314"/>
                <a:gd name="connsiteX278" fmla="*/ 1195104 w 2671314"/>
                <a:gd name="connsiteY278" fmla="*/ 762116 h 2671314"/>
                <a:gd name="connsiteX279" fmla="*/ 1078395 w 2671314"/>
                <a:gd name="connsiteY279" fmla="*/ 199139 h 2671314"/>
                <a:gd name="connsiteX280" fmla="*/ 1242504 w 2671314"/>
                <a:gd name="connsiteY280" fmla="*/ 846531 h 2671314"/>
                <a:gd name="connsiteX281" fmla="*/ 1145754 w 2671314"/>
                <a:gd name="connsiteY281" fmla="*/ 315392 h 2671314"/>
                <a:gd name="connsiteX282" fmla="*/ 1249434 w 2671314"/>
                <a:gd name="connsiteY282" fmla="*/ 770414 h 2671314"/>
                <a:gd name="connsiteX283" fmla="*/ 1180622 w 2671314"/>
                <a:gd name="connsiteY283" fmla="*/ 235534 h 2671314"/>
                <a:gd name="connsiteX284" fmla="*/ 1288973 w 2671314"/>
                <a:gd name="connsiteY284" fmla="*/ 859996 h 2671314"/>
                <a:gd name="connsiteX285" fmla="*/ 1243662 w 2671314"/>
                <a:gd name="connsiteY285" fmla="*/ 376494 h 2671314"/>
                <a:gd name="connsiteX286" fmla="*/ 1304915 w 2671314"/>
                <a:gd name="connsiteY286" fmla="*/ 819838 h 2671314"/>
                <a:gd name="connsiteX287" fmla="*/ 1277933 w 2671314"/>
                <a:gd name="connsiteY287" fmla="*/ 299476 h 2671314"/>
                <a:gd name="connsiteX288" fmla="*/ 1319573 w 2671314"/>
                <a:gd name="connsiteY288" fmla="*/ 733450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52845" y="783741"/>
                  </a:lnTo>
                  <a:lnTo>
                    <a:pt x="1367213" y="372609"/>
                  </a:lnTo>
                  <a:lnTo>
                    <a:pt x="1370814" y="776429"/>
                  </a:lnTo>
                  <a:lnTo>
                    <a:pt x="1446738" y="97884"/>
                  </a:lnTo>
                  <a:lnTo>
                    <a:pt x="1408962" y="656049"/>
                  </a:lnTo>
                  <a:lnTo>
                    <a:pt x="1506651" y="10991"/>
                  </a:lnTo>
                  <a:lnTo>
                    <a:pt x="1428087" y="746244"/>
                  </a:lnTo>
                  <a:lnTo>
                    <a:pt x="1536424" y="185386"/>
                  </a:lnTo>
                  <a:lnTo>
                    <a:pt x="1455976" y="728856"/>
                  </a:lnTo>
                  <a:lnTo>
                    <a:pt x="1604286" y="122290"/>
                  </a:lnTo>
                  <a:lnTo>
                    <a:pt x="1473308" y="782133"/>
                  </a:lnTo>
                  <a:lnTo>
                    <a:pt x="1617667" y="254950"/>
                  </a:lnTo>
                  <a:lnTo>
                    <a:pt x="1501055" y="768159"/>
                  </a:lnTo>
                  <a:lnTo>
                    <a:pt x="1682032" y="220554"/>
                  </a:lnTo>
                  <a:lnTo>
                    <a:pt x="1504142" y="850234"/>
                  </a:lnTo>
                  <a:lnTo>
                    <a:pt x="1683894" y="347553"/>
                  </a:lnTo>
                  <a:lnTo>
                    <a:pt x="1542196" y="806328"/>
                  </a:lnTo>
                  <a:lnTo>
                    <a:pt x="1753701" y="299946"/>
                  </a:lnTo>
                  <a:lnTo>
                    <a:pt x="1541582" y="877816"/>
                  </a:lnTo>
                  <a:lnTo>
                    <a:pt x="1738133" y="449424"/>
                  </a:lnTo>
                  <a:lnTo>
                    <a:pt x="1563959" y="877642"/>
                  </a:lnTo>
                  <a:lnTo>
                    <a:pt x="1807527" y="400266"/>
                  </a:lnTo>
                  <a:lnTo>
                    <a:pt x="1621170" y="808827"/>
                  </a:lnTo>
                  <a:lnTo>
                    <a:pt x="2003486" y="178944"/>
                  </a:lnTo>
                  <a:lnTo>
                    <a:pt x="1640568" y="840629"/>
                  </a:lnTo>
                  <a:lnTo>
                    <a:pt x="1848278" y="508242"/>
                  </a:lnTo>
                  <a:lnTo>
                    <a:pt x="1639632" y="877191"/>
                  </a:lnTo>
                  <a:lnTo>
                    <a:pt x="2050743" y="319256"/>
                  </a:lnTo>
                  <a:lnTo>
                    <a:pt x="1738947" y="783749"/>
                  </a:lnTo>
                  <a:lnTo>
                    <a:pt x="2146075" y="273959"/>
                  </a:lnTo>
                  <a:lnTo>
                    <a:pt x="1717744" y="861368"/>
                  </a:lnTo>
                  <a:lnTo>
                    <a:pt x="2085283" y="437560"/>
                  </a:lnTo>
                  <a:lnTo>
                    <a:pt x="1736146" y="877743"/>
                  </a:lnTo>
                  <a:lnTo>
                    <a:pt x="2174980" y="419166"/>
                  </a:lnTo>
                  <a:lnTo>
                    <a:pt x="1759191" y="893664"/>
                  </a:lnTo>
                  <a:lnTo>
                    <a:pt x="2121766" y="535040"/>
                  </a:lnTo>
                  <a:lnTo>
                    <a:pt x="1748606" y="937997"/>
                  </a:lnTo>
                  <a:lnTo>
                    <a:pt x="2194091" y="540919"/>
                  </a:lnTo>
                  <a:lnTo>
                    <a:pt x="1773008" y="950755"/>
                  </a:lnTo>
                  <a:lnTo>
                    <a:pt x="2133857" y="644477"/>
                  </a:lnTo>
                  <a:lnTo>
                    <a:pt x="1758230" y="992752"/>
                  </a:lnTo>
                  <a:lnTo>
                    <a:pt x="2217794" y="642267"/>
                  </a:lnTo>
                  <a:lnTo>
                    <a:pt x="1776277" y="1010692"/>
                  </a:lnTo>
                  <a:lnTo>
                    <a:pt x="2129894" y="759818"/>
                  </a:lnTo>
                  <a:lnTo>
                    <a:pt x="1755714" y="1050757"/>
                  </a:lnTo>
                  <a:lnTo>
                    <a:pt x="2215775" y="752352"/>
                  </a:lnTo>
                  <a:lnTo>
                    <a:pt x="1806892" y="1043798"/>
                  </a:lnTo>
                  <a:lnTo>
                    <a:pt x="2492370" y="667829"/>
                  </a:lnTo>
                  <a:lnTo>
                    <a:pt x="1942387" y="1001649"/>
                  </a:lnTo>
                  <a:lnTo>
                    <a:pt x="2197078" y="866236"/>
                  </a:lnTo>
                  <a:lnTo>
                    <a:pt x="1782462" y="1110572"/>
                  </a:lnTo>
                  <a:lnTo>
                    <a:pt x="2463140" y="812970"/>
                  </a:lnTo>
                  <a:lnTo>
                    <a:pt x="1960872" y="1059336"/>
                  </a:lnTo>
                  <a:lnTo>
                    <a:pt x="2568348" y="821409"/>
                  </a:lnTo>
                  <a:lnTo>
                    <a:pt x="1925244" y="1106406"/>
                  </a:lnTo>
                  <a:lnTo>
                    <a:pt x="2434522" y="930379"/>
                  </a:lnTo>
                  <a:lnTo>
                    <a:pt x="1891509" y="1145151"/>
                  </a:lnTo>
                  <a:lnTo>
                    <a:pt x="2520778" y="961614"/>
                  </a:lnTo>
                  <a:lnTo>
                    <a:pt x="1991582" y="1141488"/>
                  </a:lnTo>
                  <a:lnTo>
                    <a:pt x="2418284" y="1029655"/>
                  </a:lnTo>
                  <a:lnTo>
                    <a:pt x="1860792" y="1202213"/>
                  </a:lnTo>
                  <a:lnTo>
                    <a:pt x="2477364" y="1074393"/>
                  </a:lnTo>
                  <a:lnTo>
                    <a:pt x="2006708" y="1193701"/>
                  </a:lnTo>
                  <a:lnTo>
                    <a:pt x="2375074" y="1126601"/>
                  </a:lnTo>
                  <a:lnTo>
                    <a:pt x="1834554" y="1249763"/>
                  </a:lnTo>
                  <a:lnTo>
                    <a:pt x="2448550" y="1170773"/>
                  </a:lnTo>
                  <a:lnTo>
                    <a:pt x="1933188" y="1260193"/>
                  </a:lnTo>
                  <a:lnTo>
                    <a:pt x="2313972" y="1224508"/>
                  </a:lnTo>
                  <a:lnTo>
                    <a:pt x="1839014" y="1290129"/>
                  </a:lnTo>
                  <a:lnTo>
                    <a:pt x="2393285" y="1261390"/>
                  </a:lnTo>
                  <a:lnTo>
                    <a:pt x="1814982" y="1316879"/>
                  </a:lnTo>
                  <a:lnTo>
                    <a:pt x="2671314" y="1335657"/>
                  </a:lnTo>
                  <a:lnTo>
                    <a:pt x="2191620" y="1346177"/>
                  </a:lnTo>
                  <a:lnTo>
                    <a:pt x="2320151" y="1350669"/>
                  </a:lnTo>
                  <a:lnTo>
                    <a:pt x="1759525" y="1355668"/>
                  </a:lnTo>
                  <a:lnTo>
                    <a:pt x="2573430" y="1446738"/>
                  </a:lnTo>
                  <a:lnTo>
                    <a:pt x="2015268" y="1408962"/>
                  </a:lnTo>
                  <a:lnTo>
                    <a:pt x="2660323" y="1506651"/>
                  </a:lnTo>
                  <a:lnTo>
                    <a:pt x="1989118" y="1434931"/>
                  </a:lnTo>
                  <a:lnTo>
                    <a:pt x="2490562" y="1531791"/>
                  </a:lnTo>
                  <a:lnTo>
                    <a:pt x="1887325" y="1442496"/>
                  </a:lnTo>
                  <a:lnTo>
                    <a:pt x="2549024" y="1604286"/>
                  </a:lnTo>
                  <a:lnTo>
                    <a:pt x="2082009" y="1511585"/>
                  </a:lnTo>
                  <a:lnTo>
                    <a:pt x="2427768" y="1606264"/>
                  </a:lnTo>
                  <a:lnTo>
                    <a:pt x="1822995" y="1468848"/>
                  </a:lnTo>
                  <a:lnTo>
                    <a:pt x="2455949" y="1678030"/>
                  </a:lnTo>
                  <a:lnTo>
                    <a:pt x="2094572" y="1575938"/>
                  </a:lnTo>
                  <a:lnTo>
                    <a:pt x="2342913" y="1664741"/>
                  </a:lnTo>
                  <a:lnTo>
                    <a:pt x="1774145" y="1489071"/>
                  </a:lnTo>
                  <a:lnTo>
                    <a:pt x="2384138" y="1743852"/>
                  </a:lnTo>
                  <a:lnTo>
                    <a:pt x="1939617" y="1580681"/>
                  </a:lnTo>
                  <a:lnTo>
                    <a:pt x="2241043" y="1718979"/>
                  </a:lnTo>
                  <a:lnTo>
                    <a:pt x="1798898" y="1539140"/>
                  </a:lnTo>
                  <a:lnTo>
                    <a:pt x="2292495" y="1790984"/>
                  </a:lnTo>
                  <a:lnTo>
                    <a:pt x="1687957" y="1515236"/>
                  </a:lnTo>
                  <a:lnTo>
                    <a:pt x="2492370" y="2003486"/>
                  </a:lnTo>
                  <a:lnTo>
                    <a:pt x="1692636" y="1564850"/>
                  </a:lnTo>
                  <a:lnTo>
                    <a:pt x="2352059" y="2050743"/>
                  </a:lnTo>
                  <a:lnTo>
                    <a:pt x="1887563" y="1738945"/>
                  </a:lnTo>
                  <a:lnTo>
                    <a:pt x="2397355" y="2146076"/>
                  </a:lnTo>
                  <a:lnTo>
                    <a:pt x="1872618" y="1763444"/>
                  </a:lnTo>
                  <a:lnTo>
                    <a:pt x="2238388" y="2080650"/>
                  </a:lnTo>
                  <a:lnTo>
                    <a:pt x="1742850" y="1687607"/>
                  </a:lnTo>
                  <a:lnTo>
                    <a:pt x="2252149" y="2174981"/>
                  </a:lnTo>
                  <a:lnTo>
                    <a:pt x="1947837" y="1908320"/>
                  </a:lnTo>
                  <a:lnTo>
                    <a:pt x="2147678" y="2110363"/>
                  </a:lnTo>
                  <a:lnTo>
                    <a:pt x="1671331" y="1669240"/>
                  </a:lnTo>
                  <a:lnTo>
                    <a:pt x="2135584" y="2190089"/>
                  </a:lnTo>
                  <a:lnTo>
                    <a:pt x="1935404" y="1984416"/>
                  </a:lnTo>
                  <a:lnTo>
                    <a:pt x="2045989" y="2114704"/>
                  </a:lnTo>
                  <a:lnTo>
                    <a:pt x="1719759" y="1762852"/>
                  </a:lnTo>
                  <a:lnTo>
                    <a:pt x="1639409" y="1680297"/>
                  </a:lnTo>
                  <a:lnTo>
                    <a:pt x="2041817" y="2207945"/>
                  </a:lnTo>
                  <a:lnTo>
                    <a:pt x="1760070" y="1870301"/>
                  </a:lnTo>
                  <a:lnTo>
                    <a:pt x="1930649" y="2110740"/>
                  </a:lnTo>
                  <a:lnTo>
                    <a:pt x="1643331" y="1741217"/>
                  </a:lnTo>
                  <a:lnTo>
                    <a:pt x="1940409" y="2199232"/>
                  </a:lnTo>
                  <a:lnTo>
                    <a:pt x="1531330" y="1625316"/>
                  </a:lnTo>
                  <a:lnTo>
                    <a:pt x="1639004" y="1827835"/>
                  </a:lnTo>
                  <a:lnTo>
                    <a:pt x="2003486" y="2492370"/>
                  </a:lnTo>
                  <a:lnTo>
                    <a:pt x="1530214" y="1712634"/>
                  </a:lnTo>
                  <a:lnTo>
                    <a:pt x="1858345" y="2463140"/>
                  </a:lnTo>
                  <a:lnTo>
                    <a:pt x="1611978" y="1960866"/>
                  </a:lnTo>
                  <a:lnTo>
                    <a:pt x="1849906" y="2568349"/>
                  </a:lnTo>
                  <a:lnTo>
                    <a:pt x="1593244" y="1989183"/>
                  </a:lnTo>
                  <a:lnTo>
                    <a:pt x="1745569" y="2429889"/>
                  </a:lnTo>
                  <a:lnTo>
                    <a:pt x="1508004" y="1829248"/>
                  </a:lnTo>
                  <a:lnTo>
                    <a:pt x="1709702" y="2520778"/>
                  </a:lnTo>
                  <a:lnTo>
                    <a:pt x="1592687" y="2176514"/>
                  </a:lnTo>
                  <a:lnTo>
                    <a:pt x="1653062" y="2406881"/>
                  </a:lnTo>
                  <a:lnTo>
                    <a:pt x="1470389" y="1816707"/>
                  </a:lnTo>
                  <a:lnTo>
                    <a:pt x="1460167" y="1786633"/>
                  </a:lnTo>
                  <a:lnTo>
                    <a:pt x="1463205" y="1803312"/>
                  </a:lnTo>
                  <a:lnTo>
                    <a:pt x="1602111" y="2473363"/>
                  </a:lnTo>
                  <a:lnTo>
                    <a:pt x="1542225" y="2237122"/>
                  </a:lnTo>
                  <a:lnTo>
                    <a:pt x="1563865" y="2355921"/>
                  </a:lnTo>
                  <a:lnTo>
                    <a:pt x="1488539" y="2025336"/>
                  </a:lnTo>
                  <a:lnTo>
                    <a:pt x="1430860" y="1797797"/>
                  </a:lnTo>
                  <a:lnTo>
                    <a:pt x="1513310" y="2438701"/>
                  </a:lnTo>
                  <a:lnTo>
                    <a:pt x="1439669" y="2014274"/>
                  </a:lnTo>
                  <a:lnTo>
                    <a:pt x="1465959" y="2294818"/>
                  </a:lnTo>
                  <a:lnTo>
                    <a:pt x="1403792" y="1844858"/>
                  </a:lnTo>
                  <a:lnTo>
                    <a:pt x="1431371" y="2376741"/>
                  </a:lnTo>
                  <a:lnTo>
                    <a:pt x="1364056" y="1675178"/>
                  </a:lnTo>
                  <a:lnTo>
                    <a:pt x="1346463" y="2178562"/>
                  </a:lnTo>
                  <a:lnTo>
                    <a:pt x="1335657" y="2671314"/>
                  </a:lnTo>
                  <a:lnTo>
                    <a:pt x="1315659" y="1759408"/>
                  </a:lnTo>
                  <a:lnTo>
                    <a:pt x="1224576" y="2573430"/>
                  </a:lnTo>
                  <a:lnTo>
                    <a:pt x="1262353" y="2015265"/>
                  </a:lnTo>
                  <a:lnTo>
                    <a:pt x="1164664" y="2660324"/>
                  </a:lnTo>
                  <a:lnTo>
                    <a:pt x="1231755" y="2032436"/>
                  </a:lnTo>
                  <a:lnTo>
                    <a:pt x="1144156" y="2485929"/>
                  </a:lnTo>
                  <a:lnTo>
                    <a:pt x="1238824" y="1846408"/>
                  </a:lnTo>
                  <a:lnTo>
                    <a:pt x="1067028" y="2549024"/>
                  </a:lnTo>
                  <a:lnTo>
                    <a:pt x="1137911" y="2191932"/>
                  </a:lnTo>
                  <a:lnTo>
                    <a:pt x="1076454" y="2416365"/>
                  </a:lnTo>
                  <a:lnTo>
                    <a:pt x="1210213" y="1827685"/>
                  </a:lnTo>
                  <a:lnTo>
                    <a:pt x="1218380" y="1786545"/>
                  </a:lnTo>
                  <a:lnTo>
                    <a:pt x="998472" y="2451948"/>
                  </a:lnTo>
                  <a:lnTo>
                    <a:pt x="1068411" y="2204387"/>
                  </a:lnTo>
                  <a:lnTo>
                    <a:pt x="1025724" y="2323760"/>
                  </a:lnTo>
                  <a:lnTo>
                    <a:pt x="1130766" y="1983668"/>
                  </a:lnTo>
                  <a:lnTo>
                    <a:pt x="1187992" y="1781106"/>
                  </a:lnTo>
                  <a:lnTo>
                    <a:pt x="940233" y="2374289"/>
                  </a:lnTo>
                  <a:lnTo>
                    <a:pt x="1094946" y="1952807"/>
                  </a:lnTo>
                  <a:lnTo>
                    <a:pt x="971487" y="2221889"/>
                  </a:lnTo>
                  <a:lnTo>
                    <a:pt x="1137077" y="1814777"/>
                  </a:lnTo>
                  <a:lnTo>
                    <a:pt x="901776" y="2275951"/>
                  </a:lnTo>
                  <a:lnTo>
                    <a:pt x="1194262" y="1634719"/>
                  </a:lnTo>
                  <a:lnTo>
                    <a:pt x="989850" y="1961828"/>
                  </a:lnTo>
                  <a:lnTo>
                    <a:pt x="667829" y="2492370"/>
                  </a:lnTo>
                  <a:lnTo>
                    <a:pt x="1106464" y="1692636"/>
                  </a:lnTo>
                  <a:lnTo>
                    <a:pt x="620573" y="2352059"/>
                  </a:lnTo>
                  <a:lnTo>
                    <a:pt x="932371" y="1887562"/>
                  </a:lnTo>
                  <a:lnTo>
                    <a:pt x="525240" y="2397355"/>
                  </a:lnTo>
                  <a:lnTo>
                    <a:pt x="904621" y="1877075"/>
                  </a:lnTo>
                  <a:lnTo>
                    <a:pt x="595298" y="2233755"/>
                  </a:lnTo>
                  <a:lnTo>
                    <a:pt x="989308" y="1736998"/>
                  </a:lnTo>
                  <a:lnTo>
                    <a:pt x="496336" y="2252149"/>
                  </a:lnTo>
                  <a:lnTo>
                    <a:pt x="763816" y="1946900"/>
                  </a:lnTo>
                  <a:lnTo>
                    <a:pt x="572355" y="2136275"/>
                  </a:lnTo>
                  <a:lnTo>
                    <a:pt x="1003610" y="1670585"/>
                  </a:lnTo>
                  <a:lnTo>
                    <a:pt x="486414" y="2131583"/>
                  </a:lnTo>
                  <a:lnTo>
                    <a:pt x="718585" y="1905613"/>
                  </a:lnTo>
                  <a:lnTo>
                    <a:pt x="575762" y="2026836"/>
                  </a:lnTo>
                  <a:lnTo>
                    <a:pt x="961461" y="1669224"/>
                  </a:lnTo>
                  <a:lnTo>
                    <a:pt x="996521" y="1635100"/>
                  </a:lnTo>
                  <a:lnTo>
                    <a:pt x="476140" y="2031968"/>
                  </a:lnTo>
                  <a:lnTo>
                    <a:pt x="851997" y="1718333"/>
                  </a:lnTo>
                  <a:lnTo>
                    <a:pt x="579726" y="1911495"/>
                  </a:lnTo>
                  <a:lnTo>
                    <a:pt x="917460" y="1648896"/>
                  </a:lnTo>
                  <a:lnTo>
                    <a:pt x="493529" y="1923866"/>
                  </a:lnTo>
                  <a:lnTo>
                    <a:pt x="1059052" y="1520768"/>
                  </a:lnTo>
                  <a:lnTo>
                    <a:pt x="178944" y="2003486"/>
                  </a:lnTo>
                  <a:lnTo>
                    <a:pt x="958680" y="1530214"/>
                  </a:lnTo>
                  <a:lnTo>
                    <a:pt x="208175" y="1858345"/>
                  </a:lnTo>
                  <a:lnTo>
                    <a:pt x="710447" y="1611979"/>
                  </a:lnTo>
                  <a:lnTo>
                    <a:pt x="102966" y="1849906"/>
                  </a:lnTo>
                  <a:lnTo>
                    <a:pt x="713217" y="1579468"/>
                  </a:lnTo>
                  <a:lnTo>
                    <a:pt x="246059" y="1740936"/>
                  </a:lnTo>
                  <a:lnTo>
                    <a:pt x="815102" y="1515869"/>
                  </a:lnTo>
                  <a:lnTo>
                    <a:pt x="150537" y="1709702"/>
                  </a:lnTo>
                  <a:lnTo>
                    <a:pt x="602934" y="1555932"/>
                  </a:lnTo>
                  <a:lnTo>
                    <a:pt x="275837" y="1641659"/>
                  </a:lnTo>
                  <a:lnTo>
                    <a:pt x="849322" y="1464151"/>
                  </a:lnTo>
                  <a:lnTo>
                    <a:pt x="203141" y="1598109"/>
                  </a:lnTo>
                  <a:lnTo>
                    <a:pt x="616117" y="1493422"/>
                  </a:lnTo>
                  <a:lnTo>
                    <a:pt x="334544" y="1544712"/>
                  </a:lnTo>
                  <a:lnTo>
                    <a:pt x="865960" y="1423625"/>
                  </a:lnTo>
                  <a:lnTo>
                    <a:pt x="245383" y="1503461"/>
                  </a:lnTo>
                  <a:lnTo>
                    <a:pt x="778924" y="1410887"/>
                  </a:lnTo>
                  <a:lnTo>
                    <a:pt x="395648" y="1446805"/>
                  </a:lnTo>
                  <a:lnTo>
                    <a:pt x="813984" y="1389007"/>
                  </a:lnTo>
                  <a:lnTo>
                    <a:pt x="316018" y="1414828"/>
                  </a:lnTo>
                  <a:lnTo>
                    <a:pt x="928845" y="1356026"/>
                  </a:lnTo>
                  <a:lnTo>
                    <a:pt x="0" y="1335657"/>
                  </a:lnTo>
                  <a:lnTo>
                    <a:pt x="416834" y="1326516"/>
                  </a:lnTo>
                  <a:lnTo>
                    <a:pt x="389154" y="1325549"/>
                  </a:lnTo>
                  <a:lnTo>
                    <a:pt x="510155" y="1324470"/>
                  </a:lnTo>
                  <a:lnTo>
                    <a:pt x="911907" y="1315659"/>
                  </a:lnTo>
                  <a:lnTo>
                    <a:pt x="97884" y="1224576"/>
                  </a:lnTo>
                  <a:lnTo>
                    <a:pt x="656047" y="1262353"/>
                  </a:lnTo>
                  <a:lnTo>
                    <a:pt x="10991" y="1164664"/>
                  </a:lnTo>
                  <a:lnTo>
                    <a:pt x="702934" y="1238599"/>
                  </a:lnTo>
                  <a:lnTo>
                    <a:pt x="190019" y="1139523"/>
                  </a:lnTo>
                  <a:lnTo>
                    <a:pt x="769779" y="1225345"/>
                  </a:lnTo>
                  <a:lnTo>
                    <a:pt x="122290" y="1067028"/>
                  </a:lnTo>
                  <a:lnTo>
                    <a:pt x="672199" y="1176184"/>
                  </a:lnTo>
                  <a:lnTo>
                    <a:pt x="266353" y="1065051"/>
                  </a:lnTo>
                  <a:lnTo>
                    <a:pt x="816061" y="1189956"/>
                  </a:lnTo>
                  <a:lnTo>
                    <a:pt x="224556" y="994470"/>
                  </a:lnTo>
                  <a:lnTo>
                    <a:pt x="740437" y="1140213"/>
                  </a:lnTo>
                  <a:lnTo>
                    <a:pt x="366706" y="1006571"/>
                  </a:lnTo>
                  <a:lnTo>
                    <a:pt x="848410" y="1155352"/>
                  </a:lnTo>
                  <a:lnTo>
                    <a:pt x="309796" y="930384"/>
                  </a:lnTo>
                  <a:lnTo>
                    <a:pt x="864622" y="1134044"/>
                  </a:lnTo>
                  <a:lnTo>
                    <a:pt x="468578" y="952333"/>
                  </a:lnTo>
                  <a:lnTo>
                    <a:pt x="861766" y="1112260"/>
                  </a:lnTo>
                  <a:lnTo>
                    <a:pt x="416810" y="885232"/>
                  </a:lnTo>
                  <a:lnTo>
                    <a:pt x="900974" y="1106075"/>
                  </a:lnTo>
                  <a:lnTo>
                    <a:pt x="178944" y="667829"/>
                  </a:lnTo>
                  <a:lnTo>
                    <a:pt x="695307" y="951041"/>
                  </a:lnTo>
                  <a:lnTo>
                    <a:pt x="524787" y="844482"/>
                  </a:lnTo>
                  <a:lnTo>
                    <a:pt x="947760" y="1083682"/>
                  </a:lnTo>
                  <a:lnTo>
                    <a:pt x="319255" y="620573"/>
                  </a:lnTo>
                  <a:lnTo>
                    <a:pt x="783751" y="932369"/>
                  </a:lnTo>
                  <a:lnTo>
                    <a:pt x="273959" y="525240"/>
                  </a:lnTo>
                  <a:lnTo>
                    <a:pt x="856910" y="950320"/>
                  </a:lnTo>
                  <a:lnTo>
                    <a:pt x="442193" y="590665"/>
                  </a:lnTo>
                  <a:lnTo>
                    <a:pt x="883597" y="940771"/>
                  </a:lnTo>
                  <a:lnTo>
                    <a:pt x="419165" y="496336"/>
                  </a:lnTo>
                  <a:lnTo>
                    <a:pt x="894593" y="912938"/>
                  </a:lnTo>
                  <a:lnTo>
                    <a:pt x="546443" y="560952"/>
                  </a:lnTo>
                  <a:lnTo>
                    <a:pt x="938743" y="924244"/>
                  </a:lnTo>
                  <a:lnTo>
                    <a:pt x="544921" y="482413"/>
                  </a:lnTo>
                  <a:lnTo>
                    <a:pt x="980547" y="929995"/>
                  </a:lnTo>
                  <a:lnTo>
                    <a:pt x="663630" y="556609"/>
                  </a:lnTo>
                  <a:lnTo>
                    <a:pt x="986907" y="905277"/>
                  </a:lnTo>
                  <a:lnTo>
                    <a:pt x="652117" y="466290"/>
                  </a:lnTo>
                  <a:lnTo>
                    <a:pt x="1052425" y="946017"/>
                  </a:lnTo>
                  <a:lnTo>
                    <a:pt x="778972" y="560572"/>
                  </a:lnTo>
                  <a:lnTo>
                    <a:pt x="1045192" y="902963"/>
                  </a:lnTo>
                  <a:lnTo>
                    <a:pt x="768895" y="476986"/>
                  </a:lnTo>
                  <a:lnTo>
                    <a:pt x="1039601" y="856771"/>
                  </a:lnTo>
                  <a:lnTo>
                    <a:pt x="667829" y="178944"/>
                  </a:lnTo>
                  <a:lnTo>
                    <a:pt x="1043098" y="797216"/>
                  </a:lnTo>
                  <a:lnTo>
                    <a:pt x="882781" y="495682"/>
                  </a:lnTo>
                  <a:lnTo>
                    <a:pt x="1099345" y="863175"/>
                  </a:lnTo>
                  <a:lnTo>
                    <a:pt x="812970" y="208175"/>
                  </a:lnTo>
                  <a:lnTo>
                    <a:pt x="1059336" y="710446"/>
                  </a:lnTo>
                  <a:lnTo>
                    <a:pt x="821409" y="102966"/>
                  </a:lnTo>
                  <a:lnTo>
                    <a:pt x="1120181" y="777152"/>
                  </a:lnTo>
                  <a:lnTo>
                    <a:pt x="935012" y="241426"/>
                  </a:lnTo>
                  <a:lnTo>
                    <a:pt x="1137287" y="752842"/>
                  </a:lnTo>
                  <a:lnTo>
                    <a:pt x="961614" y="150537"/>
                  </a:lnTo>
                  <a:lnTo>
                    <a:pt x="1178244" y="787873"/>
                  </a:lnTo>
                  <a:lnTo>
                    <a:pt x="1041058" y="264434"/>
                  </a:lnTo>
                  <a:lnTo>
                    <a:pt x="1195104" y="762116"/>
                  </a:lnTo>
                  <a:lnTo>
                    <a:pt x="1078395" y="199139"/>
                  </a:lnTo>
                  <a:lnTo>
                    <a:pt x="1242504" y="846531"/>
                  </a:lnTo>
                  <a:lnTo>
                    <a:pt x="1145754" y="315392"/>
                  </a:lnTo>
                  <a:lnTo>
                    <a:pt x="1249434" y="770414"/>
                  </a:lnTo>
                  <a:lnTo>
                    <a:pt x="1180622" y="235534"/>
                  </a:lnTo>
                  <a:lnTo>
                    <a:pt x="1288973" y="859996"/>
                  </a:lnTo>
                  <a:lnTo>
                    <a:pt x="1243662" y="376494"/>
                  </a:lnTo>
                  <a:lnTo>
                    <a:pt x="1304915" y="819838"/>
                  </a:lnTo>
                  <a:lnTo>
                    <a:pt x="1277933" y="299476"/>
                  </a:lnTo>
                  <a:lnTo>
                    <a:pt x="1319573" y="7334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163E1610-A268-4DBF-A486-2D9FC77A4884}"/>
                </a:ext>
              </a:extLst>
            </p:cNvPr>
            <p:cNvSpPr/>
            <p:nvPr/>
          </p:nvSpPr>
          <p:spPr>
            <a:xfrm>
              <a:off x="7039452" y="4229920"/>
              <a:ext cx="1785466" cy="17854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0599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49CACEA-4D95-4E15-81DD-D83144394DD4}"/>
              </a:ext>
            </a:extLst>
          </p:cNvPr>
          <p:cNvGrpSpPr/>
          <p:nvPr/>
        </p:nvGrpSpPr>
        <p:grpSpPr>
          <a:xfrm>
            <a:off x="707366" y="845388"/>
            <a:ext cx="2656937" cy="2656937"/>
            <a:chOff x="707366" y="845388"/>
            <a:chExt cx="2656937" cy="2656937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CCEC907-F493-4116-8FF5-7DD5529D0F73}"/>
                </a:ext>
              </a:extLst>
            </p:cNvPr>
            <p:cNvSpPr/>
            <p:nvPr/>
          </p:nvSpPr>
          <p:spPr>
            <a:xfrm>
              <a:off x="707366" y="845388"/>
              <a:ext cx="2656937" cy="2656937"/>
            </a:xfrm>
            <a:custGeom>
              <a:avLst/>
              <a:gdLst>
                <a:gd name="connsiteX0" fmla="*/ 1328469 w 2656937"/>
                <a:gd name="connsiteY0" fmla="*/ 0 h 2656937"/>
                <a:gd name="connsiteX1" fmla="*/ 1336889 w 2656937"/>
                <a:gd name="connsiteY1" fmla="*/ 823166 h 2656937"/>
                <a:gd name="connsiteX2" fmla="*/ 1355636 w 2656937"/>
                <a:gd name="connsiteY2" fmla="*/ 318277 h 2656937"/>
                <a:gd name="connsiteX3" fmla="*/ 1343299 w 2656937"/>
                <a:gd name="connsiteY3" fmla="*/ 1058883 h 2656937"/>
                <a:gd name="connsiteX4" fmla="*/ 1427060 w 2656937"/>
                <a:gd name="connsiteY4" fmla="*/ 204399 h 2656937"/>
                <a:gd name="connsiteX5" fmla="*/ 1366592 w 2656937"/>
                <a:gd name="connsiteY5" fmla="*/ 985530 h 2656937"/>
                <a:gd name="connsiteX6" fmla="*/ 1489482 w 2656937"/>
                <a:gd name="connsiteY6" fmla="*/ 149663 h 2656937"/>
                <a:gd name="connsiteX7" fmla="*/ 1380309 w 2656937"/>
                <a:gd name="connsiteY7" fmla="*/ 1014851 h 2656937"/>
                <a:gd name="connsiteX8" fmla="*/ 1587639 w 2656937"/>
                <a:gd name="connsiteY8" fmla="*/ 25520 h 2656937"/>
                <a:gd name="connsiteX9" fmla="*/ 1435305 w 2656937"/>
                <a:gd name="connsiteY9" fmla="*/ 834522 h 2656937"/>
                <a:gd name="connsiteX10" fmla="*/ 1552191 w 2656937"/>
                <a:gd name="connsiteY10" fmla="*/ 342991 h 2656937"/>
                <a:gd name="connsiteX11" fmla="*/ 1395611 w 2656937"/>
                <a:gd name="connsiteY11" fmla="*/ 1066943 h 2656937"/>
                <a:gd name="connsiteX12" fmla="*/ 1644459 w 2656937"/>
                <a:gd name="connsiteY12" fmla="*/ 245237 h 2656937"/>
                <a:gd name="connsiteX13" fmla="*/ 1432770 w 2656937"/>
                <a:gd name="connsiteY13" fmla="*/ 999533 h 2656937"/>
                <a:gd name="connsiteX14" fmla="*/ 1716357 w 2656937"/>
                <a:gd name="connsiteY14" fmla="*/ 203730 h 2656937"/>
                <a:gd name="connsiteX15" fmla="*/ 1440500 w 2656937"/>
                <a:gd name="connsiteY15" fmla="*/ 1030982 h 2656937"/>
                <a:gd name="connsiteX16" fmla="*/ 1836847 w 2656937"/>
                <a:gd name="connsiteY16" fmla="*/ 101123 h 2656937"/>
                <a:gd name="connsiteX17" fmla="*/ 1529610 w 2656937"/>
                <a:gd name="connsiteY17" fmla="*/ 864870 h 2656937"/>
                <a:gd name="connsiteX18" fmla="*/ 1740150 w 2656937"/>
                <a:gd name="connsiteY18" fmla="*/ 405568 h 2656937"/>
                <a:gd name="connsiteX19" fmla="*/ 1445335 w 2656937"/>
                <a:gd name="connsiteY19" fmla="*/ 1085078 h 2656937"/>
                <a:gd name="connsiteX20" fmla="*/ 1849716 w 2656937"/>
                <a:gd name="connsiteY20" fmla="*/ 327692 h 2656937"/>
                <a:gd name="connsiteX21" fmla="*/ 1494929 w 2656937"/>
                <a:gd name="connsiteY21" fmla="*/ 1026217 h 2656937"/>
                <a:gd name="connsiteX22" fmla="*/ 1928333 w 2656937"/>
                <a:gd name="connsiteY22" fmla="*/ 301015 h 2656937"/>
                <a:gd name="connsiteX23" fmla="*/ 1496378 w 2656937"/>
                <a:gd name="connsiteY23" fmla="*/ 1058565 h 2656937"/>
                <a:gd name="connsiteX24" fmla="*/ 2066526 w 2656937"/>
                <a:gd name="connsiteY24" fmla="*/ 223887 h 2656937"/>
                <a:gd name="connsiteX25" fmla="*/ 1616228 w 2656937"/>
                <a:gd name="connsiteY25" fmla="*/ 912962 h 2656937"/>
                <a:gd name="connsiteX26" fmla="*/ 1912283 w 2656937"/>
                <a:gd name="connsiteY26" fmla="*/ 503619 h 2656937"/>
                <a:gd name="connsiteX27" fmla="*/ 1490571 w 2656937"/>
                <a:gd name="connsiteY27" fmla="*/ 1112555 h 2656937"/>
                <a:gd name="connsiteX28" fmla="*/ 2034937 w 2656937"/>
                <a:gd name="connsiteY28" fmla="*/ 448616 h 2656937"/>
                <a:gd name="connsiteX29" fmla="*/ 1550710 w 2656937"/>
                <a:gd name="connsiteY29" fmla="*/ 1064484 h 2656937"/>
                <a:gd name="connsiteX30" fmla="*/ 2117253 w 2656937"/>
                <a:gd name="connsiteY30" fmla="*/ 437785 h 2656937"/>
                <a:gd name="connsiteX31" fmla="*/ 1545808 w 2656937"/>
                <a:gd name="connsiteY31" fmla="*/ 1096508 h 2656937"/>
                <a:gd name="connsiteX32" fmla="*/ 2267838 w 2656937"/>
                <a:gd name="connsiteY32" fmla="*/ 389099 h 2656937"/>
                <a:gd name="connsiteX33" fmla="*/ 1691740 w 2656937"/>
                <a:gd name="connsiteY33" fmla="*/ 977105 h 2656937"/>
                <a:gd name="connsiteX34" fmla="*/ 2061989 w 2656937"/>
                <a:gd name="connsiteY34" fmla="*/ 633366 h 2656937"/>
                <a:gd name="connsiteX35" fmla="*/ 1529569 w 2656937"/>
                <a:gd name="connsiteY35" fmla="*/ 1148339 h 2656937"/>
                <a:gd name="connsiteX36" fmla="*/ 2193017 w 2656937"/>
                <a:gd name="connsiteY36" fmla="*/ 603349 h 2656937"/>
                <a:gd name="connsiteX37" fmla="*/ 1597935 w 2656937"/>
                <a:gd name="connsiteY37" fmla="*/ 1112919 h 2656937"/>
                <a:gd name="connsiteX38" fmla="*/ 2275861 w 2656937"/>
                <a:gd name="connsiteY38" fmla="*/ 608783 h 2656937"/>
                <a:gd name="connsiteX39" fmla="*/ 1586881 w 2656937"/>
                <a:gd name="connsiteY39" fmla="*/ 1143368 h 2656937"/>
                <a:gd name="connsiteX40" fmla="*/ 2433050 w 2656937"/>
                <a:gd name="connsiteY40" fmla="*/ 590411 h 2656937"/>
                <a:gd name="connsiteX41" fmla="*/ 1753312 w 2656937"/>
                <a:gd name="connsiteY41" fmla="*/ 1054724 h 2656937"/>
                <a:gd name="connsiteX42" fmla="*/ 2183503 w 2656937"/>
                <a:gd name="connsiteY42" fmla="*/ 789825 h 2656937"/>
                <a:gd name="connsiteX43" fmla="*/ 1560851 w 2656937"/>
                <a:gd name="connsiteY43" fmla="*/ 1191030 h 2656937"/>
                <a:gd name="connsiteX44" fmla="*/ 2317869 w 2656937"/>
                <a:gd name="connsiteY44" fmla="*/ 785948 h 2656937"/>
                <a:gd name="connsiteX45" fmla="*/ 1634819 w 2656937"/>
                <a:gd name="connsiteY45" fmla="*/ 1169625 h 2656937"/>
                <a:gd name="connsiteX46" fmla="*/ 2398062 w 2656937"/>
                <a:gd name="connsiteY46" fmla="*/ 807441 h 2656937"/>
                <a:gd name="connsiteX47" fmla="*/ 1618030 w 2656937"/>
                <a:gd name="connsiteY47" fmla="*/ 1197338 h 2656937"/>
                <a:gd name="connsiteX48" fmla="*/ 2555814 w 2656937"/>
                <a:gd name="connsiteY48" fmla="*/ 820090 h 2656937"/>
                <a:gd name="connsiteX49" fmla="*/ 1798574 w 2656937"/>
                <a:gd name="connsiteY49" fmla="*/ 1142860 h 2656937"/>
                <a:gd name="connsiteX50" fmla="*/ 2272158 w 2656937"/>
                <a:gd name="connsiteY50" fmla="*/ 966984 h 2656937"/>
                <a:gd name="connsiteX51" fmla="*/ 1583203 w 2656937"/>
                <a:gd name="connsiteY51" fmla="*/ 1239005 h 2656937"/>
                <a:gd name="connsiteX52" fmla="*/ 2404699 w 2656937"/>
                <a:gd name="connsiteY52" fmla="*/ 989395 h 2656937"/>
                <a:gd name="connsiteX53" fmla="*/ 1659915 w 2656937"/>
                <a:gd name="connsiteY53" fmla="*/ 1232445 h 2656937"/>
                <a:gd name="connsiteX54" fmla="*/ 2479163 w 2656937"/>
                <a:gd name="connsiteY54" fmla="*/ 1026116 h 2656937"/>
                <a:gd name="connsiteX55" fmla="*/ 1638027 w 2656937"/>
                <a:gd name="connsiteY55" fmla="*/ 1256352 h 2656937"/>
                <a:gd name="connsiteX56" fmla="*/ 2631417 w 2656937"/>
                <a:gd name="connsiteY56" fmla="*/ 1069298 h 2656937"/>
                <a:gd name="connsiteX57" fmla="*/ 1825717 w 2656937"/>
                <a:gd name="connsiteY57" fmla="*/ 1238145 h 2656937"/>
                <a:gd name="connsiteX58" fmla="*/ 2324547 w 2656937"/>
                <a:gd name="connsiteY58" fmla="*/ 1158037 h 2656937"/>
                <a:gd name="connsiteX59" fmla="*/ 1595753 w 2656937"/>
                <a:gd name="connsiteY59" fmla="*/ 1290422 h 2656937"/>
                <a:gd name="connsiteX60" fmla="*/ 2450169 w 2656937"/>
                <a:gd name="connsiteY60" fmla="*/ 1205876 h 2656937"/>
                <a:gd name="connsiteX61" fmla="*/ 1672337 w 2656937"/>
                <a:gd name="connsiteY61" fmla="*/ 1298948 h 2656937"/>
                <a:gd name="connsiteX62" fmla="*/ 2516033 w 2656937"/>
                <a:gd name="connsiteY62" fmla="*/ 1256413 h 2656937"/>
                <a:gd name="connsiteX63" fmla="*/ 1646151 w 2656937"/>
                <a:gd name="connsiteY63" fmla="*/ 1318129 h 2656937"/>
                <a:gd name="connsiteX64" fmla="*/ 2656937 w 2656937"/>
                <a:gd name="connsiteY64" fmla="*/ 1328469 h 2656937"/>
                <a:gd name="connsiteX65" fmla="*/ 1833814 w 2656937"/>
                <a:gd name="connsiteY65" fmla="*/ 1336889 h 2656937"/>
                <a:gd name="connsiteX66" fmla="*/ 2338662 w 2656937"/>
                <a:gd name="connsiteY66" fmla="*/ 1355634 h 2656937"/>
                <a:gd name="connsiteX67" fmla="*/ 1598015 w 2656937"/>
                <a:gd name="connsiteY67" fmla="*/ 1343296 h 2656937"/>
                <a:gd name="connsiteX68" fmla="*/ 2452539 w 2656937"/>
                <a:gd name="connsiteY68" fmla="*/ 1427062 h 2656937"/>
                <a:gd name="connsiteX69" fmla="*/ 1671478 w 2656937"/>
                <a:gd name="connsiteY69" fmla="*/ 1366598 h 2656937"/>
                <a:gd name="connsiteX70" fmla="*/ 2507277 w 2656937"/>
                <a:gd name="connsiteY70" fmla="*/ 1489478 h 2656937"/>
                <a:gd name="connsiteX71" fmla="*/ 1642045 w 2656937"/>
                <a:gd name="connsiteY71" fmla="*/ 1380301 h 2656937"/>
                <a:gd name="connsiteX72" fmla="*/ 2631417 w 2656937"/>
                <a:gd name="connsiteY72" fmla="*/ 1587639 h 2656937"/>
                <a:gd name="connsiteX73" fmla="*/ 1822461 w 2656937"/>
                <a:gd name="connsiteY73" fmla="*/ 1435314 h 2656937"/>
                <a:gd name="connsiteX74" fmla="*/ 2313948 w 2656937"/>
                <a:gd name="connsiteY74" fmla="*/ 1552189 h 2656937"/>
                <a:gd name="connsiteX75" fmla="*/ 1589956 w 2656937"/>
                <a:gd name="connsiteY75" fmla="*/ 1395600 h 2656937"/>
                <a:gd name="connsiteX76" fmla="*/ 2411701 w 2656937"/>
                <a:gd name="connsiteY76" fmla="*/ 1644460 h 2656937"/>
                <a:gd name="connsiteX77" fmla="*/ 1657467 w 2656937"/>
                <a:gd name="connsiteY77" fmla="*/ 1432788 h 2656937"/>
                <a:gd name="connsiteX78" fmla="*/ 2453211 w 2656937"/>
                <a:gd name="connsiteY78" fmla="*/ 1716354 h 2656937"/>
                <a:gd name="connsiteX79" fmla="*/ 1625916 w 2656937"/>
                <a:gd name="connsiteY79" fmla="*/ 1440483 h 2656937"/>
                <a:gd name="connsiteX80" fmla="*/ 2555814 w 2656937"/>
                <a:gd name="connsiteY80" fmla="*/ 1836847 h 2656937"/>
                <a:gd name="connsiteX81" fmla="*/ 1792114 w 2656937"/>
                <a:gd name="connsiteY81" fmla="*/ 1529629 h 2656937"/>
                <a:gd name="connsiteX82" fmla="*/ 2251371 w 2656937"/>
                <a:gd name="connsiteY82" fmla="*/ 1740148 h 2656937"/>
                <a:gd name="connsiteX83" fmla="*/ 1571828 w 2656937"/>
                <a:gd name="connsiteY83" fmla="*/ 1445320 h 2656937"/>
                <a:gd name="connsiteX84" fmla="*/ 2329246 w 2656937"/>
                <a:gd name="connsiteY84" fmla="*/ 1849718 h 2656937"/>
                <a:gd name="connsiteX85" fmla="*/ 1630772 w 2656937"/>
                <a:gd name="connsiteY85" fmla="*/ 1494956 h 2656937"/>
                <a:gd name="connsiteX86" fmla="*/ 2355925 w 2656937"/>
                <a:gd name="connsiteY86" fmla="*/ 1928330 h 2656937"/>
                <a:gd name="connsiteX87" fmla="*/ 1598334 w 2656937"/>
                <a:gd name="connsiteY87" fmla="*/ 1496352 h 2656937"/>
                <a:gd name="connsiteX88" fmla="*/ 2433050 w 2656937"/>
                <a:gd name="connsiteY88" fmla="*/ 2066526 h 2656937"/>
                <a:gd name="connsiteX89" fmla="*/ 1744017 w 2656937"/>
                <a:gd name="connsiteY89" fmla="*/ 1616255 h 2656937"/>
                <a:gd name="connsiteX90" fmla="*/ 2153320 w 2656937"/>
                <a:gd name="connsiteY90" fmla="*/ 1912282 h 2656937"/>
                <a:gd name="connsiteX91" fmla="*/ 1544361 w 2656937"/>
                <a:gd name="connsiteY91" fmla="*/ 1490554 h 2656937"/>
                <a:gd name="connsiteX92" fmla="*/ 2208323 w 2656937"/>
                <a:gd name="connsiteY92" fmla="*/ 2034937 h 2656937"/>
                <a:gd name="connsiteX93" fmla="*/ 1592495 w 2656937"/>
                <a:gd name="connsiteY93" fmla="*/ 1550744 h 2656937"/>
                <a:gd name="connsiteX94" fmla="*/ 2219155 w 2656937"/>
                <a:gd name="connsiteY94" fmla="*/ 2117250 h 2656937"/>
                <a:gd name="connsiteX95" fmla="*/ 1560399 w 2656937"/>
                <a:gd name="connsiteY95" fmla="*/ 1545777 h 2656937"/>
                <a:gd name="connsiteX96" fmla="*/ 2267838 w 2656937"/>
                <a:gd name="connsiteY96" fmla="*/ 2267838 h 2656937"/>
                <a:gd name="connsiteX97" fmla="*/ 1679872 w 2656937"/>
                <a:gd name="connsiteY97" fmla="*/ 1691778 h 2656937"/>
                <a:gd name="connsiteX98" fmla="*/ 2023573 w 2656937"/>
                <a:gd name="connsiteY98" fmla="*/ 2061986 h 2656937"/>
                <a:gd name="connsiteX99" fmla="*/ 1508571 w 2656937"/>
                <a:gd name="connsiteY99" fmla="*/ 1529536 h 2656937"/>
                <a:gd name="connsiteX100" fmla="*/ 2053589 w 2656937"/>
                <a:gd name="connsiteY100" fmla="*/ 2193017 h 2656937"/>
                <a:gd name="connsiteX101" fmla="*/ 1544063 w 2656937"/>
                <a:gd name="connsiteY101" fmla="*/ 1597987 h 2656937"/>
                <a:gd name="connsiteX102" fmla="*/ 2048157 w 2656937"/>
                <a:gd name="connsiteY102" fmla="*/ 2275857 h 2656937"/>
                <a:gd name="connsiteX103" fmla="*/ 1513546 w 2656937"/>
                <a:gd name="connsiteY103" fmla="*/ 1586846 h 2656937"/>
                <a:gd name="connsiteX104" fmla="*/ 2066526 w 2656937"/>
                <a:gd name="connsiteY104" fmla="*/ 2433050 h 2656937"/>
                <a:gd name="connsiteX105" fmla="*/ 1602242 w 2656937"/>
                <a:gd name="connsiteY105" fmla="*/ 1753354 h 2656937"/>
                <a:gd name="connsiteX106" fmla="*/ 1867114 w 2656937"/>
                <a:gd name="connsiteY106" fmla="*/ 2183500 h 2656937"/>
                <a:gd name="connsiteX107" fmla="*/ 1465897 w 2656937"/>
                <a:gd name="connsiteY107" fmla="*/ 1560833 h 2656937"/>
                <a:gd name="connsiteX108" fmla="*/ 1870991 w 2656937"/>
                <a:gd name="connsiteY108" fmla="*/ 2317869 h 2656937"/>
                <a:gd name="connsiteX109" fmla="*/ 1487332 w 2656937"/>
                <a:gd name="connsiteY109" fmla="*/ 1634855 h 2656937"/>
                <a:gd name="connsiteX110" fmla="*/ 1849498 w 2656937"/>
                <a:gd name="connsiteY110" fmla="*/ 2398058 h 2656937"/>
                <a:gd name="connsiteX111" fmla="*/ 1459584 w 2656937"/>
                <a:gd name="connsiteY111" fmla="*/ 1617993 h 2656937"/>
                <a:gd name="connsiteX112" fmla="*/ 1836847 w 2656937"/>
                <a:gd name="connsiteY112" fmla="*/ 2555814 h 2656937"/>
                <a:gd name="connsiteX113" fmla="*/ 1514096 w 2656937"/>
                <a:gd name="connsiteY113" fmla="*/ 1798617 h 2656937"/>
                <a:gd name="connsiteX114" fmla="*/ 1689955 w 2656937"/>
                <a:gd name="connsiteY114" fmla="*/ 2272155 h 2656937"/>
                <a:gd name="connsiteX115" fmla="*/ 1417923 w 2656937"/>
                <a:gd name="connsiteY115" fmla="*/ 1583176 h 2656937"/>
                <a:gd name="connsiteX116" fmla="*/ 1667544 w 2656937"/>
                <a:gd name="connsiteY116" fmla="*/ 2404699 h 2656937"/>
                <a:gd name="connsiteX117" fmla="*/ 1424506 w 2656937"/>
                <a:gd name="connsiteY117" fmla="*/ 1659960 h 2656937"/>
                <a:gd name="connsiteX118" fmla="*/ 1630824 w 2656937"/>
                <a:gd name="connsiteY118" fmla="*/ 2479159 h 2656937"/>
                <a:gd name="connsiteX119" fmla="*/ 1400578 w 2656937"/>
                <a:gd name="connsiteY119" fmla="*/ 1637992 h 2656937"/>
                <a:gd name="connsiteX120" fmla="*/ 1587639 w 2656937"/>
                <a:gd name="connsiteY120" fmla="*/ 2631417 h 2656937"/>
                <a:gd name="connsiteX121" fmla="*/ 1418798 w 2656937"/>
                <a:gd name="connsiteY121" fmla="*/ 1825746 h 2656937"/>
                <a:gd name="connsiteX122" fmla="*/ 1498901 w 2656937"/>
                <a:gd name="connsiteY122" fmla="*/ 2324544 h 2656937"/>
                <a:gd name="connsiteX123" fmla="*/ 1366513 w 2656937"/>
                <a:gd name="connsiteY123" fmla="*/ 1595732 h 2656937"/>
                <a:gd name="connsiteX124" fmla="*/ 1451063 w 2656937"/>
                <a:gd name="connsiteY124" fmla="*/ 2450169 h 2656937"/>
                <a:gd name="connsiteX125" fmla="*/ 1357994 w 2656937"/>
                <a:gd name="connsiteY125" fmla="*/ 1672371 h 2656937"/>
                <a:gd name="connsiteX126" fmla="*/ 1400526 w 2656937"/>
                <a:gd name="connsiteY126" fmla="*/ 2516029 h 2656937"/>
                <a:gd name="connsiteX127" fmla="*/ 1338808 w 2656937"/>
                <a:gd name="connsiteY127" fmla="*/ 1646125 h 2656937"/>
                <a:gd name="connsiteX128" fmla="*/ 1328469 w 2656937"/>
                <a:gd name="connsiteY128" fmla="*/ 2656937 h 2656937"/>
                <a:gd name="connsiteX129" fmla="*/ 1320049 w 2656937"/>
                <a:gd name="connsiteY129" fmla="*/ 1833827 h 2656937"/>
                <a:gd name="connsiteX130" fmla="*/ 1301304 w 2656937"/>
                <a:gd name="connsiteY130" fmla="*/ 2338659 h 2656937"/>
                <a:gd name="connsiteX131" fmla="*/ 1313643 w 2656937"/>
                <a:gd name="connsiteY131" fmla="*/ 1598003 h 2656937"/>
                <a:gd name="connsiteX132" fmla="*/ 1229876 w 2656937"/>
                <a:gd name="connsiteY132" fmla="*/ 2452539 h 2656937"/>
                <a:gd name="connsiteX133" fmla="*/ 1290338 w 2656937"/>
                <a:gd name="connsiteY133" fmla="*/ 1671495 h 2656937"/>
                <a:gd name="connsiteX134" fmla="*/ 1167460 w 2656937"/>
                <a:gd name="connsiteY134" fmla="*/ 2507273 h 2656937"/>
                <a:gd name="connsiteX135" fmla="*/ 1276640 w 2656937"/>
                <a:gd name="connsiteY135" fmla="*/ 1642028 h 2656937"/>
                <a:gd name="connsiteX136" fmla="*/ 1069298 w 2656937"/>
                <a:gd name="connsiteY136" fmla="*/ 2631417 h 2656937"/>
                <a:gd name="connsiteX137" fmla="*/ 1221622 w 2656937"/>
                <a:gd name="connsiteY137" fmla="*/ 1822470 h 2656937"/>
                <a:gd name="connsiteX138" fmla="*/ 1104749 w 2656937"/>
                <a:gd name="connsiteY138" fmla="*/ 2313945 h 2656937"/>
                <a:gd name="connsiteX139" fmla="*/ 1261338 w 2656937"/>
                <a:gd name="connsiteY139" fmla="*/ 1589954 h 2656937"/>
                <a:gd name="connsiteX140" fmla="*/ 1012478 w 2656937"/>
                <a:gd name="connsiteY140" fmla="*/ 2411701 h 2656937"/>
                <a:gd name="connsiteX141" fmla="*/ 1224147 w 2656937"/>
                <a:gd name="connsiteY141" fmla="*/ 1657475 h 2656937"/>
                <a:gd name="connsiteX142" fmla="*/ 940585 w 2656937"/>
                <a:gd name="connsiteY142" fmla="*/ 2453207 h 2656937"/>
                <a:gd name="connsiteX143" fmla="*/ 1216459 w 2656937"/>
                <a:gd name="connsiteY143" fmla="*/ 1625905 h 2656937"/>
                <a:gd name="connsiteX144" fmla="*/ 820090 w 2656937"/>
                <a:gd name="connsiteY144" fmla="*/ 2555814 h 2656937"/>
                <a:gd name="connsiteX145" fmla="*/ 1127308 w 2656937"/>
                <a:gd name="connsiteY145" fmla="*/ 1792114 h 2656937"/>
                <a:gd name="connsiteX146" fmla="*/ 916790 w 2656937"/>
                <a:gd name="connsiteY146" fmla="*/ 2251368 h 2656937"/>
                <a:gd name="connsiteX147" fmla="*/ 1211619 w 2656937"/>
                <a:gd name="connsiteY147" fmla="*/ 1571827 h 2656937"/>
                <a:gd name="connsiteX148" fmla="*/ 807220 w 2656937"/>
                <a:gd name="connsiteY148" fmla="*/ 2329246 h 2656937"/>
                <a:gd name="connsiteX149" fmla="*/ 1161979 w 2656937"/>
                <a:gd name="connsiteY149" fmla="*/ 1630777 h 2656937"/>
                <a:gd name="connsiteX150" fmla="*/ 728609 w 2656937"/>
                <a:gd name="connsiteY150" fmla="*/ 2355921 h 2656937"/>
                <a:gd name="connsiteX151" fmla="*/ 1160587 w 2656937"/>
                <a:gd name="connsiteY151" fmla="*/ 1598332 h 2656937"/>
                <a:gd name="connsiteX152" fmla="*/ 590411 w 2656937"/>
                <a:gd name="connsiteY152" fmla="*/ 2433050 h 2656937"/>
                <a:gd name="connsiteX153" fmla="*/ 1040688 w 2656937"/>
                <a:gd name="connsiteY153" fmla="*/ 1744008 h 2656937"/>
                <a:gd name="connsiteX154" fmla="*/ 744657 w 2656937"/>
                <a:gd name="connsiteY154" fmla="*/ 2153317 h 2656937"/>
                <a:gd name="connsiteX155" fmla="*/ 1166382 w 2656937"/>
                <a:gd name="connsiteY155" fmla="*/ 1544363 h 2656937"/>
                <a:gd name="connsiteX156" fmla="*/ 621999 w 2656937"/>
                <a:gd name="connsiteY156" fmla="*/ 2208322 h 2656937"/>
                <a:gd name="connsiteX157" fmla="*/ 1106197 w 2656937"/>
                <a:gd name="connsiteY157" fmla="*/ 1592491 h 2656937"/>
                <a:gd name="connsiteX158" fmla="*/ 539689 w 2656937"/>
                <a:gd name="connsiteY158" fmla="*/ 2219152 h 2656937"/>
                <a:gd name="connsiteX159" fmla="*/ 1111156 w 2656937"/>
                <a:gd name="connsiteY159" fmla="*/ 1560403 h 2656937"/>
                <a:gd name="connsiteX160" fmla="*/ 389099 w 2656937"/>
                <a:gd name="connsiteY160" fmla="*/ 2267838 h 2656937"/>
                <a:gd name="connsiteX161" fmla="*/ 965179 w 2656937"/>
                <a:gd name="connsiteY161" fmla="*/ 1679851 h 2656937"/>
                <a:gd name="connsiteX162" fmla="*/ 594951 w 2656937"/>
                <a:gd name="connsiteY162" fmla="*/ 2023570 h 2656937"/>
                <a:gd name="connsiteX163" fmla="*/ 1127381 w 2656937"/>
                <a:gd name="connsiteY163" fmla="*/ 1508588 h 2656937"/>
                <a:gd name="connsiteX164" fmla="*/ 463919 w 2656937"/>
                <a:gd name="connsiteY164" fmla="*/ 2053589 h 2656937"/>
                <a:gd name="connsiteX165" fmla="*/ 1058977 w 2656937"/>
                <a:gd name="connsiteY165" fmla="*/ 1544040 h 2656937"/>
                <a:gd name="connsiteX166" fmla="*/ 381081 w 2656937"/>
                <a:gd name="connsiteY166" fmla="*/ 2048154 h 2656937"/>
                <a:gd name="connsiteX167" fmla="*/ 1070079 w 2656937"/>
                <a:gd name="connsiteY167" fmla="*/ 1513554 h 2656937"/>
                <a:gd name="connsiteX168" fmla="*/ 223887 w 2656937"/>
                <a:gd name="connsiteY168" fmla="*/ 2066526 h 2656937"/>
                <a:gd name="connsiteX169" fmla="*/ 903613 w 2656937"/>
                <a:gd name="connsiteY169" fmla="*/ 1602222 h 2656937"/>
                <a:gd name="connsiteX170" fmla="*/ 473438 w 2656937"/>
                <a:gd name="connsiteY170" fmla="*/ 1867111 h 2656937"/>
                <a:gd name="connsiteX171" fmla="*/ 1096089 w 2656937"/>
                <a:gd name="connsiteY171" fmla="*/ 1465906 h 2656937"/>
                <a:gd name="connsiteX172" fmla="*/ 339068 w 2656937"/>
                <a:gd name="connsiteY172" fmla="*/ 1870990 h 2656937"/>
                <a:gd name="connsiteX173" fmla="*/ 1022110 w 2656937"/>
                <a:gd name="connsiteY173" fmla="*/ 1487317 h 2656937"/>
                <a:gd name="connsiteX174" fmla="*/ 258880 w 2656937"/>
                <a:gd name="connsiteY174" fmla="*/ 1849495 h 2656937"/>
                <a:gd name="connsiteX175" fmla="*/ 1038922 w 2656937"/>
                <a:gd name="connsiteY175" fmla="*/ 1459593 h 2656937"/>
                <a:gd name="connsiteX176" fmla="*/ 101123 w 2656937"/>
                <a:gd name="connsiteY176" fmla="*/ 1836847 h 2656937"/>
                <a:gd name="connsiteX177" fmla="*/ 858360 w 2656937"/>
                <a:gd name="connsiteY177" fmla="*/ 1514079 h 2656937"/>
                <a:gd name="connsiteX178" fmla="*/ 384782 w 2656937"/>
                <a:gd name="connsiteY178" fmla="*/ 1689952 h 2656937"/>
                <a:gd name="connsiteX179" fmla="*/ 1073736 w 2656937"/>
                <a:gd name="connsiteY179" fmla="*/ 1417932 h 2656937"/>
                <a:gd name="connsiteX180" fmla="*/ 252238 w 2656937"/>
                <a:gd name="connsiteY180" fmla="*/ 1667543 h 2656937"/>
                <a:gd name="connsiteX181" fmla="*/ 997020 w 2656937"/>
                <a:gd name="connsiteY181" fmla="*/ 1424493 h 2656937"/>
                <a:gd name="connsiteX182" fmla="*/ 177779 w 2656937"/>
                <a:gd name="connsiteY182" fmla="*/ 1630820 h 2656937"/>
                <a:gd name="connsiteX183" fmla="*/ 1018914 w 2656937"/>
                <a:gd name="connsiteY183" fmla="*/ 1400584 h 2656937"/>
                <a:gd name="connsiteX184" fmla="*/ 25520 w 2656937"/>
                <a:gd name="connsiteY184" fmla="*/ 1587639 h 2656937"/>
                <a:gd name="connsiteX185" fmla="*/ 831232 w 2656937"/>
                <a:gd name="connsiteY185" fmla="*/ 1418790 h 2656937"/>
                <a:gd name="connsiteX186" fmla="*/ 332393 w 2656937"/>
                <a:gd name="connsiteY186" fmla="*/ 1498899 h 2656937"/>
                <a:gd name="connsiteX187" fmla="*/ 1061176 w 2656937"/>
                <a:gd name="connsiteY187" fmla="*/ 1366517 h 2656937"/>
                <a:gd name="connsiteX188" fmla="*/ 206767 w 2656937"/>
                <a:gd name="connsiteY188" fmla="*/ 1451062 h 2656937"/>
                <a:gd name="connsiteX189" fmla="*/ 984614 w 2656937"/>
                <a:gd name="connsiteY189" fmla="*/ 1357989 h 2656937"/>
                <a:gd name="connsiteX190" fmla="*/ 140909 w 2656937"/>
                <a:gd name="connsiteY190" fmla="*/ 1400523 h 2656937"/>
                <a:gd name="connsiteX191" fmla="*/ 1010777 w 2656937"/>
                <a:gd name="connsiteY191" fmla="*/ 1338808 h 2656937"/>
                <a:gd name="connsiteX192" fmla="*/ 0 w 2656937"/>
                <a:gd name="connsiteY192" fmla="*/ 1328469 h 2656937"/>
                <a:gd name="connsiteX193" fmla="*/ 823155 w 2656937"/>
                <a:gd name="connsiteY193" fmla="*/ 1320049 h 2656937"/>
                <a:gd name="connsiteX194" fmla="*/ 318278 w 2656937"/>
                <a:gd name="connsiteY194" fmla="*/ 1301302 h 2656937"/>
                <a:gd name="connsiteX195" fmla="*/ 1058907 w 2656937"/>
                <a:gd name="connsiteY195" fmla="*/ 1313641 h 2656937"/>
                <a:gd name="connsiteX196" fmla="*/ 204397 w 2656937"/>
                <a:gd name="connsiteY196" fmla="*/ 1229877 h 2656937"/>
                <a:gd name="connsiteX197" fmla="*/ 985488 w 2656937"/>
                <a:gd name="connsiteY197" fmla="*/ 1290342 h 2656937"/>
                <a:gd name="connsiteX198" fmla="*/ 149665 w 2656937"/>
                <a:gd name="connsiteY198" fmla="*/ 1167458 h 2656937"/>
                <a:gd name="connsiteX199" fmla="*/ 1014872 w 2656937"/>
                <a:gd name="connsiteY199" fmla="*/ 1276632 h 2656937"/>
                <a:gd name="connsiteX200" fmla="*/ 25520 w 2656937"/>
                <a:gd name="connsiteY200" fmla="*/ 1069298 h 2656937"/>
                <a:gd name="connsiteX201" fmla="*/ 834513 w 2656937"/>
                <a:gd name="connsiteY201" fmla="*/ 1221631 h 2656937"/>
                <a:gd name="connsiteX202" fmla="*/ 342992 w 2656937"/>
                <a:gd name="connsiteY202" fmla="*/ 1104747 h 2656937"/>
                <a:gd name="connsiteX203" fmla="*/ 1066948 w 2656937"/>
                <a:gd name="connsiteY203" fmla="*/ 1261328 h 2656937"/>
                <a:gd name="connsiteX204" fmla="*/ 245235 w 2656937"/>
                <a:gd name="connsiteY204" fmla="*/ 1012478 h 2656937"/>
                <a:gd name="connsiteX205" fmla="*/ 999521 w 2656937"/>
                <a:gd name="connsiteY205" fmla="*/ 1224165 h 2656937"/>
                <a:gd name="connsiteX206" fmla="*/ 203732 w 2656937"/>
                <a:gd name="connsiteY206" fmla="*/ 940582 h 2656937"/>
                <a:gd name="connsiteX207" fmla="*/ 1030993 w 2656937"/>
                <a:gd name="connsiteY207" fmla="*/ 1216442 h 2656937"/>
                <a:gd name="connsiteX208" fmla="*/ 101123 w 2656937"/>
                <a:gd name="connsiteY208" fmla="*/ 820090 h 2656937"/>
                <a:gd name="connsiteX209" fmla="*/ 864867 w 2656937"/>
                <a:gd name="connsiteY209" fmla="*/ 1127326 h 2656937"/>
                <a:gd name="connsiteX210" fmla="*/ 405569 w 2656937"/>
                <a:gd name="connsiteY210" fmla="*/ 916788 h 2656937"/>
                <a:gd name="connsiteX211" fmla="*/ 1085074 w 2656937"/>
                <a:gd name="connsiteY211" fmla="*/ 1211601 h 2656937"/>
                <a:gd name="connsiteX212" fmla="*/ 327691 w 2656937"/>
                <a:gd name="connsiteY212" fmla="*/ 807220 h 2656937"/>
                <a:gd name="connsiteX213" fmla="*/ 1026222 w 2656937"/>
                <a:gd name="connsiteY213" fmla="*/ 1162011 h 2656937"/>
                <a:gd name="connsiteX214" fmla="*/ 301017 w 2656937"/>
                <a:gd name="connsiteY214" fmla="*/ 728606 h 2656937"/>
                <a:gd name="connsiteX215" fmla="*/ 1058568 w 2656937"/>
                <a:gd name="connsiteY215" fmla="*/ 1160562 h 2656937"/>
                <a:gd name="connsiteX216" fmla="*/ 223887 w 2656937"/>
                <a:gd name="connsiteY216" fmla="*/ 590411 h 2656937"/>
                <a:gd name="connsiteX217" fmla="*/ 912965 w 2656937"/>
                <a:gd name="connsiteY217" fmla="*/ 1040711 h 2656937"/>
                <a:gd name="connsiteX218" fmla="*/ 503620 w 2656937"/>
                <a:gd name="connsiteY218" fmla="*/ 744655 h 2656937"/>
                <a:gd name="connsiteX219" fmla="*/ 1112540 w 2656937"/>
                <a:gd name="connsiteY219" fmla="*/ 1166355 h 2656937"/>
                <a:gd name="connsiteX220" fmla="*/ 448614 w 2656937"/>
                <a:gd name="connsiteY220" fmla="*/ 622001 h 2656937"/>
                <a:gd name="connsiteX221" fmla="*/ 1064508 w 2656937"/>
                <a:gd name="connsiteY221" fmla="*/ 1106247 h 2656937"/>
                <a:gd name="connsiteX222" fmla="*/ 437788 w 2656937"/>
                <a:gd name="connsiteY222" fmla="*/ 539686 h 2656937"/>
                <a:gd name="connsiteX223" fmla="*/ 1096504 w 2656937"/>
                <a:gd name="connsiteY223" fmla="*/ 1111125 h 2656937"/>
                <a:gd name="connsiteX224" fmla="*/ 389099 w 2656937"/>
                <a:gd name="connsiteY224" fmla="*/ 389099 h 2656937"/>
                <a:gd name="connsiteX225" fmla="*/ 977108 w 2656937"/>
                <a:gd name="connsiteY225" fmla="*/ 965200 h 2656937"/>
                <a:gd name="connsiteX226" fmla="*/ 633367 w 2656937"/>
                <a:gd name="connsiteY226" fmla="*/ 594950 h 2656937"/>
                <a:gd name="connsiteX227" fmla="*/ 1148330 w 2656937"/>
                <a:gd name="connsiteY227" fmla="*/ 1127358 h 2656937"/>
                <a:gd name="connsiteX228" fmla="*/ 603347 w 2656937"/>
                <a:gd name="connsiteY228" fmla="*/ 463921 h 2656937"/>
                <a:gd name="connsiteX229" fmla="*/ 1112934 w 2656937"/>
                <a:gd name="connsiteY229" fmla="*/ 1059021 h 2656937"/>
                <a:gd name="connsiteX230" fmla="*/ 608786 w 2656937"/>
                <a:gd name="connsiteY230" fmla="*/ 381079 h 2656937"/>
                <a:gd name="connsiteX231" fmla="*/ 1143360 w 2656937"/>
                <a:gd name="connsiteY231" fmla="*/ 1070044 h 2656937"/>
                <a:gd name="connsiteX232" fmla="*/ 590411 w 2656937"/>
                <a:gd name="connsiteY232" fmla="*/ 223887 h 2656937"/>
                <a:gd name="connsiteX233" fmla="*/ 1054730 w 2656937"/>
                <a:gd name="connsiteY233" fmla="*/ 903634 h 2656937"/>
                <a:gd name="connsiteX234" fmla="*/ 789826 w 2656937"/>
                <a:gd name="connsiteY234" fmla="*/ 473436 h 2656937"/>
                <a:gd name="connsiteX235" fmla="*/ 1191015 w 2656937"/>
                <a:gd name="connsiteY235" fmla="*/ 1096060 h 2656937"/>
                <a:gd name="connsiteX236" fmla="*/ 785946 w 2656937"/>
                <a:gd name="connsiteY236" fmla="*/ 339069 h 2656937"/>
                <a:gd name="connsiteX237" fmla="*/ 1169648 w 2656937"/>
                <a:gd name="connsiteY237" fmla="*/ 1022161 h 2656937"/>
                <a:gd name="connsiteX238" fmla="*/ 807444 w 2656937"/>
                <a:gd name="connsiteY238" fmla="*/ 258878 h 2656937"/>
                <a:gd name="connsiteX239" fmla="*/ 1197330 w 2656937"/>
                <a:gd name="connsiteY239" fmla="*/ 1038888 h 2656937"/>
                <a:gd name="connsiteX240" fmla="*/ 820090 w 2656937"/>
                <a:gd name="connsiteY240" fmla="*/ 101123 h 2656937"/>
                <a:gd name="connsiteX241" fmla="*/ 1142868 w 2656937"/>
                <a:gd name="connsiteY241" fmla="*/ 858382 h 2656937"/>
                <a:gd name="connsiteX242" fmla="*/ 966985 w 2656937"/>
                <a:gd name="connsiteY242" fmla="*/ 384781 h 2656937"/>
                <a:gd name="connsiteX243" fmla="*/ 1238998 w 2656937"/>
                <a:gd name="connsiteY243" fmla="*/ 1073715 h 2656937"/>
                <a:gd name="connsiteX244" fmla="*/ 989393 w 2656937"/>
                <a:gd name="connsiteY244" fmla="*/ 252239 h 2656937"/>
                <a:gd name="connsiteX245" fmla="*/ 1232456 w 2656937"/>
                <a:gd name="connsiteY245" fmla="*/ 997060 h 2656937"/>
                <a:gd name="connsiteX246" fmla="*/ 1026118 w 2656937"/>
                <a:gd name="connsiteY246" fmla="*/ 177777 h 2656937"/>
                <a:gd name="connsiteX247" fmla="*/ 1256347 w 2656937"/>
                <a:gd name="connsiteY247" fmla="*/ 1018884 h 2656937"/>
                <a:gd name="connsiteX248" fmla="*/ 1069298 w 2656937"/>
                <a:gd name="connsiteY248" fmla="*/ 25520 h 2656937"/>
                <a:gd name="connsiteX249" fmla="*/ 1238153 w 2656937"/>
                <a:gd name="connsiteY249" fmla="*/ 831258 h 2656937"/>
                <a:gd name="connsiteX250" fmla="*/ 1158039 w 2656937"/>
                <a:gd name="connsiteY250" fmla="*/ 332392 h 2656937"/>
                <a:gd name="connsiteX251" fmla="*/ 1290417 w 2656937"/>
                <a:gd name="connsiteY251" fmla="*/ 1061148 h 2656937"/>
                <a:gd name="connsiteX252" fmla="*/ 1205874 w 2656937"/>
                <a:gd name="connsiteY252" fmla="*/ 206769 h 2656937"/>
                <a:gd name="connsiteX253" fmla="*/ 1298953 w 2656937"/>
                <a:gd name="connsiteY253" fmla="*/ 984658 h 2656937"/>
                <a:gd name="connsiteX254" fmla="*/ 1256416 w 2656937"/>
                <a:gd name="connsiteY254" fmla="*/ 140907 h 2656937"/>
                <a:gd name="connsiteX255" fmla="*/ 1318130 w 2656937"/>
                <a:gd name="connsiteY255" fmla="*/ 1010751 h 265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2656937" h="2656937">
                  <a:moveTo>
                    <a:pt x="1328469" y="0"/>
                  </a:moveTo>
                  <a:lnTo>
                    <a:pt x="1336889" y="823166"/>
                  </a:lnTo>
                  <a:lnTo>
                    <a:pt x="1355636" y="318277"/>
                  </a:lnTo>
                  <a:lnTo>
                    <a:pt x="1343299" y="1058883"/>
                  </a:lnTo>
                  <a:lnTo>
                    <a:pt x="1427060" y="204399"/>
                  </a:lnTo>
                  <a:lnTo>
                    <a:pt x="1366592" y="985530"/>
                  </a:lnTo>
                  <a:lnTo>
                    <a:pt x="1489482" y="149663"/>
                  </a:lnTo>
                  <a:lnTo>
                    <a:pt x="1380309" y="1014851"/>
                  </a:lnTo>
                  <a:lnTo>
                    <a:pt x="1587639" y="25520"/>
                  </a:lnTo>
                  <a:lnTo>
                    <a:pt x="1435305" y="834522"/>
                  </a:lnTo>
                  <a:lnTo>
                    <a:pt x="1552191" y="342991"/>
                  </a:lnTo>
                  <a:lnTo>
                    <a:pt x="1395611" y="1066943"/>
                  </a:lnTo>
                  <a:lnTo>
                    <a:pt x="1644459" y="245237"/>
                  </a:lnTo>
                  <a:lnTo>
                    <a:pt x="1432770" y="999533"/>
                  </a:lnTo>
                  <a:lnTo>
                    <a:pt x="1716357" y="203730"/>
                  </a:lnTo>
                  <a:lnTo>
                    <a:pt x="1440500" y="1030982"/>
                  </a:lnTo>
                  <a:lnTo>
                    <a:pt x="1836847" y="101123"/>
                  </a:lnTo>
                  <a:lnTo>
                    <a:pt x="1529610" y="864870"/>
                  </a:lnTo>
                  <a:lnTo>
                    <a:pt x="1740150" y="405568"/>
                  </a:lnTo>
                  <a:lnTo>
                    <a:pt x="1445335" y="1085078"/>
                  </a:lnTo>
                  <a:lnTo>
                    <a:pt x="1849716" y="327692"/>
                  </a:lnTo>
                  <a:lnTo>
                    <a:pt x="1494929" y="1026217"/>
                  </a:lnTo>
                  <a:lnTo>
                    <a:pt x="1928333" y="301015"/>
                  </a:lnTo>
                  <a:lnTo>
                    <a:pt x="1496378" y="1058565"/>
                  </a:lnTo>
                  <a:lnTo>
                    <a:pt x="2066526" y="223887"/>
                  </a:lnTo>
                  <a:lnTo>
                    <a:pt x="1616228" y="912962"/>
                  </a:lnTo>
                  <a:lnTo>
                    <a:pt x="1912283" y="503619"/>
                  </a:lnTo>
                  <a:lnTo>
                    <a:pt x="1490571" y="1112555"/>
                  </a:lnTo>
                  <a:lnTo>
                    <a:pt x="2034937" y="448616"/>
                  </a:lnTo>
                  <a:lnTo>
                    <a:pt x="1550710" y="1064484"/>
                  </a:lnTo>
                  <a:lnTo>
                    <a:pt x="2117253" y="437785"/>
                  </a:lnTo>
                  <a:lnTo>
                    <a:pt x="1545808" y="1096508"/>
                  </a:lnTo>
                  <a:lnTo>
                    <a:pt x="2267838" y="389099"/>
                  </a:lnTo>
                  <a:lnTo>
                    <a:pt x="1691740" y="977105"/>
                  </a:lnTo>
                  <a:lnTo>
                    <a:pt x="2061989" y="633366"/>
                  </a:lnTo>
                  <a:lnTo>
                    <a:pt x="1529569" y="1148339"/>
                  </a:lnTo>
                  <a:lnTo>
                    <a:pt x="2193017" y="603349"/>
                  </a:lnTo>
                  <a:lnTo>
                    <a:pt x="1597935" y="1112919"/>
                  </a:lnTo>
                  <a:lnTo>
                    <a:pt x="2275861" y="608783"/>
                  </a:lnTo>
                  <a:lnTo>
                    <a:pt x="1586881" y="1143368"/>
                  </a:lnTo>
                  <a:lnTo>
                    <a:pt x="2433050" y="590411"/>
                  </a:lnTo>
                  <a:lnTo>
                    <a:pt x="1753312" y="1054724"/>
                  </a:lnTo>
                  <a:lnTo>
                    <a:pt x="2183503" y="789825"/>
                  </a:lnTo>
                  <a:lnTo>
                    <a:pt x="1560851" y="1191030"/>
                  </a:lnTo>
                  <a:lnTo>
                    <a:pt x="2317869" y="785948"/>
                  </a:lnTo>
                  <a:lnTo>
                    <a:pt x="1634819" y="1169625"/>
                  </a:lnTo>
                  <a:lnTo>
                    <a:pt x="2398062" y="807441"/>
                  </a:lnTo>
                  <a:lnTo>
                    <a:pt x="1618030" y="1197338"/>
                  </a:lnTo>
                  <a:lnTo>
                    <a:pt x="2555814" y="820090"/>
                  </a:lnTo>
                  <a:lnTo>
                    <a:pt x="1798574" y="1142860"/>
                  </a:lnTo>
                  <a:lnTo>
                    <a:pt x="2272158" y="966984"/>
                  </a:lnTo>
                  <a:lnTo>
                    <a:pt x="1583203" y="1239005"/>
                  </a:lnTo>
                  <a:lnTo>
                    <a:pt x="2404699" y="989395"/>
                  </a:lnTo>
                  <a:lnTo>
                    <a:pt x="1659915" y="1232445"/>
                  </a:lnTo>
                  <a:lnTo>
                    <a:pt x="2479163" y="1026116"/>
                  </a:lnTo>
                  <a:lnTo>
                    <a:pt x="1638027" y="1256352"/>
                  </a:lnTo>
                  <a:lnTo>
                    <a:pt x="2631417" y="1069298"/>
                  </a:lnTo>
                  <a:lnTo>
                    <a:pt x="1825717" y="1238145"/>
                  </a:lnTo>
                  <a:lnTo>
                    <a:pt x="2324547" y="1158037"/>
                  </a:lnTo>
                  <a:lnTo>
                    <a:pt x="1595753" y="1290422"/>
                  </a:lnTo>
                  <a:lnTo>
                    <a:pt x="2450169" y="1205876"/>
                  </a:lnTo>
                  <a:lnTo>
                    <a:pt x="1672337" y="1298948"/>
                  </a:lnTo>
                  <a:lnTo>
                    <a:pt x="2516033" y="1256413"/>
                  </a:lnTo>
                  <a:lnTo>
                    <a:pt x="1646151" y="1318129"/>
                  </a:lnTo>
                  <a:lnTo>
                    <a:pt x="2656937" y="1328469"/>
                  </a:lnTo>
                  <a:lnTo>
                    <a:pt x="1833814" y="1336889"/>
                  </a:lnTo>
                  <a:lnTo>
                    <a:pt x="2338662" y="1355634"/>
                  </a:lnTo>
                  <a:lnTo>
                    <a:pt x="1598015" y="1343296"/>
                  </a:lnTo>
                  <a:lnTo>
                    <a:pt x="2452539" y="1427062"/>
                  </a:lnTo>
                  <a:lnTo>
                    <a:pt x="1671478" y="1366598"/>
                  </a:lnTo>
                  <a:lnTo>
                    <a:pt x="2507277" y="1489478"/>
                  </a:lnTo>
                  <a:lnTo>
                    <a:pt x="1642045" y="1380301"/>
                  </a:lnTo>
                  <a:lnTo>
                    <a:pt x="2631417" y="1587639"/>
                  </a:lnTo>
                  <a:lnTo>
                    <a:pt x="1822461" y="1435314"/>
                  </a:lnTo>
                  <a:lnTo>
                    <a:pt x="2313948" y="1552189"/>
                  </a:lnTo>
                  <a:lnTo>
                    <a:pt x="1589956" y="1395600"/>
                  </a:lnTo>
                  <a:lnTo>
                    <a:pt x="2411701" y="1644460"/>
                  </a:lnTo>
                  <a:lnTo>
                    <a:pt x="1657467" y="1432788"/>
                  </a:lnTo>
                  <a:lnTo>
                    <a:pt x="2453211" y="1716354"/>
                  </a:lnTo>
                  <a:lnTo>
                    <a:pt x="1625916" y="1440483"/>
                  </a:lnTo>
                  <a:lnTo>
                    <a:pt x="2555814" y="1836847"/>
                  </a:lnTo>
                  <a:lnTo>
                    <a:pt x="1792114" y="1529629"/>
                  </a:lnTo>
                  <a:lnTo>
                    <a:pt x="2251371" y="1740148"/>
                  </a:lnTo>
                  <a:lnTo>
                    <a:pt x="1571828" y="1445320"/>
                  </a:lnTo>
                  <a:lnTo>
                    <a:pt x="2329246" y="1849718"/>
                  </a:lnTo>
                  <a:lnTo>
                    <a:pt x="1630772" y="1494956"/>
                  </a:lnTo>
                  <a:lnTo>
                    <a:pt x="2355925" y="1928330"/>
                  </a:lnTo>
                  <a:lnTo>
                    <a:pt x="1598334" y="1496352"/>
                  </a:lnTo>
                  <a:lnTo>
                    <a:pt x="2433050" y="2066526"/>
                  </a:lnTo>
                  <a:lnTo>
                    <a:pt x="1744017" y="1616255"/>
                  </a:lnTo>
                  <a:lnTo>
                    <a:pt x="2153320" y="1912282"/>
                  </a:lnTo>
                  <a:lnTo>
                    <a:pt x="1544361" y="1490554"/>
                  </a:lnTo>
                  <a:lnTo>
                    <a:pt x="2208323" y="2034937"/>
                  </a:lnTo>
                  <a:lnTo>
                    <a:pt x="1592495" y="1550744"/>
                  </a:lnTo>
                  <a:lnTo>
                    <a:pt x="2219155" y="2117250"/>
                  </a:lnTo>
                  <a:lnTo>
                    <a:pt x="1560399" y="1545777"/>
                  </a:lnTo>
                  <a:lnTo>
                    <a:pt x="2267838" y="2267838"/>
                  </a:lnTo>
                  <a:lnTo>
                    <a:pt x="1679872" y="1691778"/>
                  </a:lnTo>
                  <a:lnTo>
                    <a:pt x="2023573" y="2061986"/>
                  </a:lnTo>
                  <a:lnTo>
                    <a:pt x="1508571" y="1529536"/>
                  </a:lnTo>
                  <a:lnTo>
                    <a:pt x="2053589" y="2193017"/>
                  </a:lnTo>
                  <a:lnTo>
                    <a:pt x="1544063" y="1597987"/>
                  </a:lnTo>
                  <a:lnTo>
                    <a:pt x="2048157" y="2275857"/>
                  </a:lnTo>
                  <a:lnTo>
                    <a:pt x="1513546" y="1586846"/>
                  </a:lnTo>
                  <a:lnTo>
                    <a:pt x="2066526" y="2433050"/>
                  </a:lnTo>
                  <a:lnTo>
                    <a:pt x="1602242" y="1753354"/>
                  </a:lnTo>
                  <a:lnTo>
                    <a:pt x="1867114" y="2183500"/>
                  </a:lnTo>
                  <a:lnTo>
                    <a:pt x="1465897" y="1560833"/>
                  </a:lnTo>
                  <a:lnTo>
                    <a:pt x="1870991" y="2317869"/>
                  </a:lnTo>
                  <a:lnTo>
                    <a:pt x="1487332" y="1634855"/>
                  </a:lnTo>
                  <a:lnTo>
                    <a:pt x="1849498" y="2398058"/>
                  </a:lnTo>
                  <a:lnTo>
                    <a:pt x="1459584" y="1617993"/>
                  </a:lnTo>
                  <a:lnTo>
                    <a:pt x="1836847" y="2555814"/>
                  </a:lnTo>
                  <a:lnTo>
                    <a:pt x="1514096" y="1798617"/>
                  </a:lnTo>
                  <a:lnTo>
                    <a:pt x="1689955" y="2272155"/>
                  </a:lnTo>
                  <a:lnTo>
                    <a:pt x="1417923" y="1583176"/>
                  </a:lnTo>
                  <a:lnTo>
                    <a:pt x="1667544" y="2404699"/>
                  </a:lnTo>
                  <a:lnTo>
                    <a:pt x="1424506" y="1659960"/>
                  </a:lnTo>
                  <a:lnTo>
                    <a:pt x="1630824" y="2479159"/>
                  </a:lnTo>
                  <a:lnTo>
                    <a:pt x="1400578" y="1637992"/>
                  </a:lnTo>
                  <a:lnTo>
                    <a:pt x="1587639" y="2631417"/>
                  </a:lnTo>
                  <a:lnTo>
                    <a:pt x="1418798" y="1825746"/>
                  </a:lnTo>
                  <a:lnTo>
                    <a:pt x="1498901" y="2324544"/>
                  </a:lnTo>
                  <a:lnTo>
                    <a:pt x="1366513" y="1595732"/>
                  </a:lnTo>
                  <a:lnTo>
                    <a:pt x="1451063" y="2450169"/>
                  </a:lnTo>
                  <a:lnTo>
                    <a:pt x="1357994" y="1672371"/>
                  </a:lnTo>
                  <a:lnTo>
                    <a:pt x="1400526" y="2516029"/>
                  </a:lnTo>
                  <a:lnTo>
                    <a:pt x="1338808" y="1646125"/>
                  </a:lnTo>
                  <a:lnTo>
                    <a:pt x="1328469" y="2656937"/>
                  </a:lnTo>
                  <a:lnTo>
                    <a:pt x="1320049" y="1833827"/>
                  </a:lnTo>
                  <a:lnTo>
                    <a:pt x="1301304" y="2338659"/>
                  </a:lnTo>
                  <a:lnTo>
                    <a:pt x="1313643" y="1598003"/>
                  </a:lnTo>
                  <a:lnTo>
                    <a:pt x="1229876" y="2452539"/>
                  </a:lnTo>
                  <a:lnTo>
                    <a:pt x="1290338" y="1671495"/>
                  </a:lnTo>
                  <a:lnTo>
                    <a:pt x="1167460" y="2507273"/>
                  </a:lnTo>
                  <a:lnTo>
                    <a:pt x="1276640" y="1642028"/>
                  </a:lnTo>
                  <a:lnTo>
                    <a:pt x="1069298" y="2631417"/>
                  </a:lnTo>
                  <a:lnTo>
                    <a:pt x="1221622" y="1822470"/>
                  </a:lnTo>
                  <a:lnTo>
                    <a:pt x="1104749" y="2313945"/>
                  </a:lnTo>
                  <a:lnTo>
                    <a:pt x="1261338" y="1589954"/>
                  </a:lnTo>
                  <a:lnTo>
                    <a:pt x="1012478" y="2411701"/>
                  </a:lnTo>
                  <a:lnTo>
                    <a:pt x="1224147" y="1657475"/>
                  </a:lnTo>
                  <a:lnTo>
                    <a:pt x="940585" y="2453207"/>
                  </a:lnTo>
                  <a:lnTo>
                    <a:pt x="1216459" y="1625905"/>
                  </a:lnTo>
                  <a:lnTo>
                    <a:pt x="820090" y="2555814"/>
                  </a:lnTo>
                  <a:lnTo>
                    <a:pt x="1127308" y="1792114"/>
                  </a:lnTo>
                  <a:lnTo>
                    <a:pt x="916790" y="2251368"/>
                  </a:lnTo>
                  <a:lnTo>
                    <a:pt x="1211619" y="1571827"/>
                  </a:lnTo>
                  <a:lnTo>
                    <a:pt x="807220" y="2329246"/>
                  </a:lnTo>
                  <a:lnTo>
                    <a:pt x="1161979" y="1630777"/>
                  </a:lnTo>
                  <a:lnTo>
                    <a:pt x="728609" y="2355921"/>
                  </a:lnTo>
                  <a:lnTo>
                    <a:pt x="1160587" y="1598332"/>
                  </a:lnTo>
                  <a:lnTo>
                    <a:pt x="590411" y="2433050"/>
                  </a:lnTo>
                  <a:lnTo>
                    <a:pt x="1040688" y="1744008"/>
                  </a:lnTo>
                  <a:lnTo>
                    <a:pt x="744657" y="2153317"/>
                  </a:lnTo>
                  <a:lnTo>
                    <a:pt x="1166382" y="1544363"/>
                  </a:lnTo>
                  <a:lnTo>
                    <a:pt x="621999" y="2208322"/>
                  </a:lnTo>
                  <a:lnTo>
                    <a:pt x="1106197" y="1592491"/>
                  </a:lnTo>
                  <a:lnTo>
                    <a:pt x="539689" y="2219152"/>
                  </a:lnTo>
                  <a:lnTo>
                    <a:pt x="1111156" y="1560403"/>
                  </a:lnTo>
                  <a:lnTo>
                    <a:pt x="389099" y="2267838"/>
                  </a:lnTo>
                  <a:lnTo>
                    <a:pt x="965179" y="1679851"/>
                  </a:lnTo>
                  <a:lnTo>
                    <a:pt x="594951" y="2023570"/>
                  </a:lnTo>
                  <a:lnTo>
                    <a:pt x="1127381" y="1508588"/>
                  </a:lnTo>
                  <a:lnTo>
                    <a:pt x="463919" y="2053589"/>
                  </a:lnTo>
                  <a:lnTo>
                    <a:pt x="1058977" y="1544040"/>
                  </a:lnTo>
                  <a:lnTo>
                    <a:pt x="381081" y="2048154"/>
                  </a:lnTo>
                  <a:lnTo>
                    <a:pt x="1070079" y="1513554"/>
                  </a:lnTo>
                  <a:lnTo>
                    <a:pt x="223887" y="2066526"/>
                  </a:lnTo>
                  <a:lnTo>
                    <a:pt x="903613" y="1602222"/>
                  </a:lnTo>
                  <a:lnTo>
                    <a:pt x="473438" y="1867111"/>
                  </a:lnTo>
                  <a:lnTo>
                    <a:pt x="1096089" y="1465906"/>
                  </a:lnTo>
                  <a:lnTo>
                    <a:pt x="339068" y="1870990"/>
                  </a:lnTo>
                  <a:lnTo>
                    <a:pt x="1022110" y="1487317"/>
                  </a:lnTo>
                  <a:lnTo>
                    <a:pt x="258880" y="1849495"/>
                  </a:lnTo>
                  <a:lnTo>
                    <a:pt x="1038922" y="1459593"/>
                  </a:lnTo>
                  <a:lnTo>
                    <a:pt x="101123" y="1836847"/>
                  </a:lnTo>
                  <a:lnTo>
                    <a:pt x="858360" y="1514079"/>
                  </a:lnTo>
                  <a:lnTo>
                    <a:pt x="384782" y="1689952"/>
                  </a:lnTo>
                  <a:lnTo>
                    <a:pt x="1073736" y="1417932"/>
                  </a:lnTo>
                  <a:lnTo>
                    <a:pt x="252238" y="1667543"/>
                  </a:lnTo>
                  <a:lnTo>
                    <a:pt x="997020" y="1424493"/>
                  </a:lnTo>
                  <a:lnTo>
                    <a:pt x="177779" y="1630820"/>
                  </a:lnTo>
                  <a:lnTo>
                    <a:pt x="1018914" y="1400584"/>
                  </a:lnTo>
                  <a:lnTo>
                    <a:pt x="25520" y="1587639"/>
                  </a:lnTo>
                  <a:lnTo>
                    <a:pt x="831232" y="1418790"/>
                  </a:lnTo>
                  <a:lnTo>
                    <a:pt x="332393" y="1498899"/>
                  </a:lnTo>
                  <a:lnTo>
                    <a:pt x="1061176" y="1366517"/>
                  </a:lnTo>
                  <a:lnTo>
                    <a:pt x="206767" y="1451062"/>
                  </a:lnTo>
                  <a:lnTo>
                    <a:pt x="984614" y="1357989"/>
                  </a:lnTo>
                  <a:lnTo>
                    <a:pt x="140909" y="1400523"/>
                  </a:lnTo>
                  <a:lnTo>
                    <a:pt x="1010777" y="1338808"/>
                  </a:lnTo>
                  <a:lnTo>
                    <a:pt x="0" y="1328469"/>
                  </a:lnTo>
                  <a:lnTo>
                    <a:pt x="823155" y="1320049"/>
                  </a:lnTo>
                  <a:lnTo>
                    <a:pt x="318278" y="1301302"/>
                  </a:lnTo>
                  <a:lnTo>
                    <a:pt x="1058907" y="1313641"/>
                  </a:lnTo>
                  <a:lnTo>
                    <a:pt x="204397" y="1229877"/>
                  </a:lnTo>
                  <a:lnTo>
                    <a:pt x="985488" y="1290342"/>
                  </a:lnTo>
                  <a:lnTo>
                    <a:pt x="149665" y="1167458"/>
                  </a:lnTo>
                  <a:lnTo>
                    <a:pt x="1014872" y="1276632"/>
                  </a:lnTo>
                  <a:lnTo>
                    <a:pt x="25520" y="1069298"/>
                  </a:lnTo>
                  <a:lnTo>
                    <a:pt x="834513" y="1221631"/>
                  </a:lnTo>
                  <a:lnTo>
                    <a:pt x="342992" y="1104747"/>
                  </a:lnTo>
                  <a:lnTo>
                    <a:pt x="1066948" y="1261328"/>
                  </a:lnTo>
                  <a:lnTo>
                    <a:pt x="245235" y="1012478"/>
                  </a:lnTo>
                  <a:lnTo>
                    <a:pt x="999521" y="1224165"/>
                  </a:lnTo>
                  <a:lnTo>
                    <a:pt x="203732" y="940582"/>
                  </a:lnTo>
                  <a:lnTo>
                    <a:pt x="1030993" y="1216442"/>
                  </a:lnTo>
                  <a:lnTo>
                    <a:pt x="101123" y="820090"/>
                  </a:lnTo>
                  <a:lnTo>
                    <a:pt x="864867" y="1127326"/>
                  </a:lnTo>
                  <a:lnTo>
                    <a:pt x="405569" y="916788"/>
                  </a:lnTo>
                  <a:lnTo>
                    <a:pt x="1085074" y="1211601"/>
                  </a:lnTo>
                  <a:lnTo>
                    <a:pt x="327691" y="807220"/>
                  </a:lnTo>
                  <a:lnTo>
                    <a:pt x="1026222" y="1162011"/>
                  </a:lnTo>
                  <a:lnTo>
                    <a:pt x="301017" y="728606"/>
                  </a:lnTo>
                  <a:lnTo>
                    <a:pt x="1058568" y="1160562"/>
                  </a:lnTo>
                  <a:lnTo>
                    <a:pt x="223887" y="590411"/>
                  </a:lnTo>
                  <a:lnTo>
                    <a:pt x="912965" y="1040711"/>
                  </a:lnTo>
                  <a:lnTo>
                    <a:pt x="503620" y="744655"/>
                  </a:lnTo>
                  <a:lnTo>
                    <a:pt x="1112540" y="1166355"/>
                  </a:lnTo>
                  <a:lnTo>
                    <a:pt x="448614" y="622001"/>
                  </a:lnTo>
                  <a:lnTo>
                    <a:pt x="1064508" y="1106247"/>
                  </a:lnTo>
                  <a:lnTo>
                    <a:pt x="437788" y="539686"/>
                  </a:lnTo>
                  <a:lnTo>
                    <a:pt x="1096504" y="1111125"/>
                  </a:lnTo>
                  <a:lnTo>
                    <a:pt x="389099" y="389099"/>
                  </a:lnTo>
                  <a:lnTo>
                    <a:pt x="977108" y="965200"/>
                  </a:lnTo>
                  <a:lnTo>
                    <a:pt x="633367" y="594950"/>
                  </a:lnTo>
                  <a:lnTo>
                    <a:pt x="1148330" y="1127358"/>
                  </a:lnTo>
                  <a:lnTo>
                    <a:pt x="603347" y="463921"/>
                  </a:lnTo>
                  <a:lnTo>
                    <a:pt x="1112934" y="1059021"/>
                  </a:lnTo>
                  <a:lnTo>
                    <a:pt x="608786" y="381079"/>
                  </a:lnTo>
                  <a:lnTo>
                    <a:pt x="1143360" y="1070044"/>
                  </a:lnTo>
                  <a:lnTo>
                    <a:pt x="590411" y="223887"/>
                  </a:lnTo>
                  <a:lnTo>
                    <a:pt x="1054730" y="903634"/>
                  </a:lnTo>
                  <a:lnTo>
                    <a:pt x="789826" y="473436"/>
                  </a:lnTo>
                  <a:lnTo>
                    <a:pt x="1191015" y="1096060"/>
                  </a:lnTo>
                  <a:lnTo>
                    <a:pt x="785946" y="339069"/>
                  </a:lnTo>
                  <a:lnTo>
                    <a:pt x="1169648" y="1022161"/>
                  </a:lnTo>
                  <a:lnTo>
                    <a:pt x="807444" y="258878"/>
                  </a:lnTo>
                  <a:lnTo>
                    <a:pt x="1197330" y="1038888"/>
                  </a:lnTo>
                  <a:lnTo>
                    <a:pt x="820090" y="101123"/>
                  </a:lnTo>
                  <a:lnTo>
                    <a:pt x="1142868" y="858382"/>
                  </a:lnTo>
                  <a:lnTo>
                    <a:pt x="966985" y="384781"/>
                  </a:lnTo>
                  <a:lnTo>
                    <a:pt x="1238998" y="1073715"/>
                  </a:lnTo>
                  <a:lnTo>
                    <a:pt x="989393" y="252239"/>
                  </a:lnTo>
                  <a:lnTo>
                    <a:pt x="1232456" y="997060"/>
                  </a:lnTo>
                  <a:lnTo>
                    <a:pt x="1026118" y="177777"/>
                  </a:lnTo>
                  <a:lnTo>
                    <a:pt x="1256347" y="1018884"/>
                  </a:lnTo>
                  <a:lnTo>
                    <a:pt x="1069298" y="25520"/>
                  </a:lnTo>
                  <a:lnTo>
                    <a:pt x="1238153" y="831258"/>
                  </a:lnTo>
                  <a:lnTo>
                    <a:pt x="1158039" y="332392"/>
                  </a:lnTo>
                  <a:lnTo>
                    <a:pt x="1290417" y="1061148"/>
                  </a:lnTo>
                  <a:lnTo>
                    <a:pt x="1205874" y="206769"/>
                  </a:lnTo>
                  <a:lnTo>
                    <a:pt x="1298953" y="984658"/>
                  </a:lnTo>
                  <a:lnTo>
                    <a:pt x="1256416" y="140907"/>
                  </a:lnTo>
                  <a:lnTo>
                    <a:pt x="1318130" y="10107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1C7125B-C337-4307-8F72-CAB905D126C2}"/>
                </a:ext>
              </a:extLst>
            </p:cNvPr>
            <p:cNvSpPr/>
            <p:nvPr/>
          </p:nvSpPr>
          <p:spPr>
            <a:xfrm>
              <a:off x="1496932" y="1634954"/>
              <a:ext cx="1077804" cy="10778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853DC70-73D0-48C4-B529-7C5ACC239B30}"/>
              </a:ext>
            </a:extLst>
          </p:cNvPr>
          <p:cNvGrpSpPr/>
          <p:nvPr/>
        </p:nvGrpSpPr>
        <p:grpSpPr>
          <a:xfrm>
            <a:off x="3634596" y="855451"/>
            <a:ext cx="2671314" cy="2671314"/>
            <a:chOff x="3634596" y="855451"/>
            <a:chExt cx="2671314" cy="2671314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0D6A0BA-5B91-41F0-AD3E-DBE7A232F3F0}"/>
                </a:ext>
              </a:extLst>
            </p:cNvPr>
            <p:cNvSpPr/>
            <p:nvPr/>
          </p:nvSpPr>
          <p:spPr>
            <a:xfrm>
              <a:off x="3634596" y="855451"/>
              <a:ext cx="2671314" cy="2671314"/>
            </a:xfrm>
            <a:custGeom>
              <a:avLst/>
              <a:gdLst>
                <a:gd name="connsiteX0" fmla="*/ 1199070 w 2398140"/>
                <a:gd name="connsiteY0" fmla="*/ 0 h 2398140"/>
                <a:gd name="connsiteX1" fmla="*/ 1203830 w 2398140"/>
                <a:gd name="connsiteY1" fmla="*/ 198123 h 2398140"/>
                <a:gd name="connsiteX2" fmla="*/ 1209119 w 2398140"/>
                <a:gd name="connsiteY2" fmla="*/ 36211 h 2398140"/>
                <a:gd name="connsiteX3" fmla="*/ 1218590 w 2398140"/>
                <a:gd name="connsiteY3" fmla="*/ 652066 h 2398140"/>
                <a:gd name="connsiteX4" fmla="*/ 1262794 w 2398140"/>
                <a:gd name="connsiteY4" fmla="*/ 121134 h 2398140"/>
                <a:gd name="connsiteX5" fmla="*/ 1241781 w 2398140"/>
                <a:gd name="connsiteY5" fmla="*/ 720770 h 2398140"/>
                <a:gd name="connsiteX6" fmla="*/ 1342014 w 2398140"/>
                <a:gd name="connsiteY6" fmla="*/ 44986 h 2398140"/>
                <a:gd name="connsiteX7" fmla="*/ 1305578 w 2398140"/>
                <a:gd name="connsiteY7" fmla="*/ 411027 h 2398140"/>
                <a:gd name="connsiteX8" fmla="*/ 1351167 w 2398140"/>
                <a:gd name="connsiteY8" fmla="*/ 139572 h 2398140"/>
                <a:gd name="connsiteX9" fmla="*/ 1278114 w 2398140"/>
                <a:gd name="connsiteY9" fmla="*/ 751748 h 2398140"/>
                <a:gd name="connsiteX10" fmla="*/ 1392108 w 2398140"/>
                <a:gd name="connsiteY10" fmla="*/ 254689 h 2398140"/>
                <a:gd name="connsiteX11" fmla="*/ 1304633 w 2398140"/>
                <a:gd name="connsiteY11" fmla="*/ 741426 h 2398140"/>
                <a:gd name="connsiteX12" fmla="*/ 1471312 w 2398140"/>
                <a:gd name="connsiteY12" fmla="*/ 163911 h 2398140"/>
                <a:gd name="connsiteX13" fmla="*/ 1430127 w 2398140"/>
                <a:gd name="connsiteY13" fmla="*/ 337180 h 2398140"/>
                <a:gd name="connsiteX14" fmla="*/ 1471766 w 2398140"/>
                <a:gd name="connsiteY14" fmla="*/ 197453 h 2398140"/>
                <a:gd name="connsiteX15" fmla="*/ 1339484 w 2398140"/>
                <a:gd name="connsiteY15" fmla="*/ 733357 h 2398140"/>
                <a:gd name="connsiteX16" fmla="*/ 1498822 w 2398140"/>
                <a:gd name="connsiteY16" fmla="*/ 282954 h 2398140"/>
                <a:gd name="connsiteX17" fmla="*/ 1343815 w 2398140"/>
                <a:gd name="connsiteY17" fmla="*/ 797861 h 2398140"/>
                <a:gd name="connsiteX18" fmla="*/ 1584502 w 2398140"/>
                <a:gd name="connsiteY18" fmla="*/ 235202 h 2398140"/>
                <a:gd name="connsiteX19" fmla="*/ 1466527 w 2398140"/>
                <a:gd name="connsiteY19" fmla="*/ 551898 h 2398140"/>
                <a:gd name="connsiteX20" fmla="*/ 1675941 w 2398140"/>
                <a:gd name="connsiteY20" fmla="*/ 98905 h 2398140"/>
                <a:gd name="connsiteX21" fmla="*/ 1417490 w 2398140"/>
                <a:gd name="connsiteY21" fmla="*/ 736723 h 2398140"/>
                <a:gd name="connsiteX22" fmla="*/ 1686232 w 2398140"/>
                <a:gd name="connsiteY22" fmla="*/ 235390 h 2398140"/>
                <a:gd name="connsiteX23" fmla="*/ 1449306 w 2398140"/>
                <a:gd name="connsiteY23" fmla="*/ 733427 h 2398140"/>
                <a:gd name="connsiteX24" fmla="*/ 1798606 w 2398140"/>
                <a:gd name="connsiteY24" fmla="*/ 160645 h 2398140"/>
                <a:gd name="connsiteX25" fmla="*/ 1703668 w 2398140"/>
                <a:gd name="connsiteY25" fmla="*/ 334602 h 2398140"/>
                <a:gd name="connsiteX26" fmla="*/ 1789204 w 2398140"/>
                <a:gd name="connsiteY26" fmla="*/ 197029 h 2398140"/>
                <a:gd name="connsiteX27" fmla="*/ 1489482 w 2398140"/>
                <a:gd name="connsiteY27" fmla="*/ 735102 h 2398140"/>
                <a:gd name="connsiteX28" fmla="*/ 1793224 w 2398140"/>
                <a:gd name="connsiteY28" fmla="*/ 297412 h 2398140"/>
                <a:gd name="connsiteX29" fmla="*/ 1475210 w 2398140"/>
                <a:gd name="connsiteY29" fmla="*/ 806203 h 2398140"/>
                <a:gd name="connsiteX30" fmla="*/ 1899906 w 2398140"/>
                <a:gd name="connsiteY30" fmla="*/ 271076 h 2398140"/>
                <a:gd name="connsiteX31" fmla="*/ 1685333 w 2398140"/>
                <a:gd name="connsiteY31" fmla="*/ 569857 h 2398140"/>
                <a:gd name="connsiteX32" fmla="*/ 1860540 w 2398140"/>
                <a:gd name="connsiteY32" fmla="*/ 357567 h 2398140"/>
                <a:gd name="connsiteX33" fmla="*/ 1491191 w 2398140"/>
                <a:gd name="connsiteY33" fmla="*/ 851195 h 2398140"/>
                <a:gd name="connsiteX34" fmla="*/ 1838437 w 2398140"/>
                <a:gd name="connsiteY34" fmla="*/ 477730 h 2398140"/>
                <a:gd name="connsiteX35" fmla="*/ 1519318 w 2398140"/>
                <a:gd name="connsiteY35" fmla="*/ 855513 h 2398140"/>
                <a:gd name="connsiteX36" fmla="*/ 1952419 w 2398140"/>
                <a:gd name="connsiteY36" fmla="*/ 438718 h 2398140"/>
                <a:gd name="connsiteX37" fmla="*/ 1830137 w 2398140"/>
                <a:gd name="connsiteY37" fmla="*/ 568161 h 2398140"/>
                <a:gd name="connsiteX38" fmla="*/ 1936040 w 2398140"/>
                <a:gd name="connsiteY38" fmla="*/ 467993 h 2398140"/>
                <a:gd name="connsiteX39" fmla="*/ 1553518 w 2398140"/>
                <a:gd name="connsiteY39" fmla="*/ 865967 h 2398140"/>
                <a:gd name="connsiteX40" fmla="*/ 1916721 w 2398140"/>
                <a:gd name="connsiteY40" fmla="*/ 555566 h 2398140"/>
                <a:gd name="connsiteX41" fmla="*/ 1525030 w 2398140"/>
                <a:gd name="connsiteY41" fmla="*/ 923983 h 2398140"/>
                <a:gd name="connsiteX42" fmla="*/ 2014798 w 2398140"/>
                <a:gd name="connsiteY42" fmla="*/ 557052 h 2398140"/>
                <a:gd name="connsiteX43" fmla="*/ 1754285 w 2398140"/>
                <a:gd name="connsiteY43" fmla="*/ 772328 h 2398140"/>
                <a:gd name="connsiteX44" fmla="*/ 2162135 w 2398140"/>
                <a:gd name="connsiteY44" fmla="*/ 484735 h 2398140"/>
                <a:gd name="connsiteX45" fmla="*/ 1619402 w 2398140"/>
                <a:gd name="connsiteY45" fmla="*/ 907876 h 2398140"/>
                <a:gd name="connsiteX46" fmla="*/ 2102806 w 2398140"/>
                <a:gd name="connsiteY46" fmla="*/ 608079 h 2398140"/>
                <a:gd name="connsiteX47" fmla="*/ 1648598 w 2398140"/>
                <a:gd name="connsiteY47" fmla="*/ 920931 h 2398140"/>
                <a:gd name="connsiteX48" fmla="*/ 2237495 w 2398140"/>
                <a:gd name="connsiteY48" fmla="*/ 599536 h 2398140"/>
                <a:gd name="connsiteX49" fmla="*/ 2068316 w 2398140"/>
                <a:gd name="connsiteY49" fmla="*/ 702707 h 2398140"/>
                <a:gd name="connsiteX50" fmla="*/ 2211160 w 2398140"/>
                <a:gd name="connsiteY50" fmla="*/ 626343 h 2398140"/>
                <a:gd name="connsiteX51" fmla="*/ 1682553 w 2398140"/>
                <a:gd name="connsiteY51" fmla="*/ 942471 h 2398140"/>
                <a:gd name="connsiteX52" fmla="*/ 2164452 w 2398140"/>
                <a:gd name="connsiteY52" fmla="*/ 715288 h 2398140"/>
                <a:gd name="connsiteX53" fmla="*/ 1634647 w 2398140"/>
                <a:gd name="connsiteY53" fmla="*/ 996907 h 2398140"/>
                <a:gd name="connsiteX54" fmla="*/ 2270008 w 2398140"/>
                <a:gd name="connsiteY54" fmla="*/ 745821 h 2398140"/>
                <a:gd name="connsiteX55" fmla="*/ 1934795 w 2398140"/>
                <a:gd name="connsiteY55" fmla="*/ 897285 h 2398140"/>
                <a:gd name="connsiteX56" fmla="*/ 2192671 w 2398140"/>
                <a:gd name="connsiteY56" fmla="*/ 801041 h 2398140"/>
                <a:gd name="connsiteX57" fmla="*/ 1625991 w 2398140"/>
                <a:gd name="connsiteY57" fmla="*/ 1043861 h 2398140"/>
                <a:gd name="connsiteX58" fmla="*/ 2113448 w 2398140"/>
                <a:gd name="connsiteY58" fmla="*/ 894054 h 2398140"/>
                <a:gd name="connsiteX59" fmla="*/ 1648185 w 2398140"/>
                <a:gd name="connsiteY59" fmla="*/ 1061667 h 2398140"/>
                <a:gd name="connsiteX60" fmla="*/ 2231665 w 2398140"/>
                <a:gd name="connsiteY60" fmla="*/ 917259 h 2398140"/>
                <a:gd name="connsiteX61" fmla="*/ 2061020 w 2398140"/>
                <a:gd name="connsiteY61" fmla="*/ 968226 h 2398140"/>
                <a:gd name="connsiteX62" fmla="*/ 2202844 w 2398140"/>
                <a:gd name="connsiteY62" fmla="*/ 934423 h 2398140"/>
                <a:gd name="connsiteX63" fmla="*/ 1672591 w 2398140"/>
                <a:gd name="connsiteY63" fmla="*/ 1087816 h 2398140"/>
                <a:gd name="connsiteX64" fmla="*/ 2142326 w 2398140"/>
                <a:gd name="connsiteY64" fmla="*/ 1000604 h 2398140"/>
                <a:gd name="connsiteX65" fmla="*/ 1618896 w 2398140"/>
                <a:gd name="connsiteY65" fmla="*/ 1123819 h 2398140"/>
                <a:gd name="connsiteX66" fmla="*/ 2226520 w 2398140"/>
                <a:gd name="connsiteY66" fmla="*/ 1050930 h 2398140"/>
                <a:gd name="connsiteX67" fmla="*/ 1893276 w 2398140"/>
                <a:gd name="connsiteY67" fmla="*/ 1107107 h 2398140"/>
                <a:gd name="connsiteX68" fmla="*/ 2390276 w 2398140"/>
                <a:gd name="connsiteY68" fmla="*/ 1061969 h 2398140"/>
                <a:gd name="connsiteX69" fmla="*/ 1708683 w 2398140"/>
                <a:gd name="connsiteY69" fmla="*/ 1157054 h 2398140"/>
                <a:gd name="connsiteX70" fmla="*/ 2277223 w 2398140"/>
                <a:gd name="connsiteY70" fmla="*/ 1139125 h 2398140"/>
                <a:gd name="connsiteX71" fmla="*/ 1727445 w 2398140"/>
                <a:gd name="connsiteY71" fmla="*/ 1182958 h 2398140"/>
                <a:gd name="connsiteX72" fmla="*/ 2398140 w 2398140"/>
                <a:gd name="connsiteY72" fmla="*/ 1199070 h 2398140"/>
                <a:gd name="connsiteX73" fmla="*/ 2200024 w 2398140"/>
                <a:gd name="connsiteY73" fmla="*/ 1203830 h 2398140"/>
                <a:gd name="connsiteX74" fmla="*/ 2361931 w 2398140"/>
                <a:gd name="connsiteY74" fmla="*/ 1209119 h 2398140"/>
                <a:gd name="connsiteX75" fmla="*/ 1746075 w 2398140"/>
                <a:gd name="connsiteY75" fmla="*/ 1218590 h 2398140"/>
                <a:gd name="connsiteX76" fmla="*/ 2277006 w 2398140"/>
                <a:gd name="connsiteY76" fmla="*/ 1262794 h 2398140"/>
                <a:gd name="connsiteX77" fmla="*/ 1677370 w 2398140"/>
                <a:gd name="connsiteY77" fmla="*/ 1241780 h 2398140"/>
                <a:gd name="connsiteX78" fmla="*/ 2353155 w 2398140"/>
                <a:gd name="connsiteY78" fmla="*/ 1342014 h 2398140"/>
                <a:gd name="connsiteX79" fmla="*/ 1987115 w 2398140"/>
                <a:gd name="connsiteY79" fmla="*/ 1305578 h 2398140"/>
                <a:gd name="connsiteX80" fmla="*/ 2258568 w 2398140"/>
                <a:gd name="connsiteY80" fmla="*/ 1351167 h 2398140"/>
                <a:gd name="connsiteX81" fmla="*/ 1646393 w 2398140"/>
                <a:gd name="connsiteY81" fmla="*/ 1278114 h 2398140"/>
                <a:gd name="connsiteX82" fmla="*/ 2143453 w 2398140"/>
                <a:gd name="connsiteY82" fmla="*/ 1392108 h 2398140"/>
                <a:gd name="connsiteX83" fmla="*/ 1656715 w 2398140"/>
                <a:gd name="connsiteY83" fmla="*/ 1304632 h 2398140"/>
                <a:gd name="connsiteX84" fmla="*/ 2234229 w 2398140"/>
                <a:gd name="connsiteY84" fmla="*/ 1471312 h 2398140"/>
                <a:gd name="connsiteX85" fmla="*/ 2060980 w 2398140"/>
                <a:gd name="connsiteY85" fmla="*/ 1430132 h 2398140"/>
                <a:gd name="connsiteX86" fmla="*/ 2200688 w 2398140"/>
                <a:gd name="connsiteY86" fmla="*/ 1471765 h 2398140"/>
                <a:gd name="connsiteX87" fmla="*/ 1664773 w 2398140"/>
                <a:gd name="connsiteY87" fmla="*/ 1339480 h 2398140"/>
                <a:gd name="connsiteX88" fmla="*/ 2115187 w 2398140"/>
                <a:gd name="connsiteY88" fmla="*/ 1498822 h 2398140"/>
                <a:gd name="connsiteX89" fmla="*/ 1600285 w 2398140"/>
                <a:gd name="connsiteY89" fmla="*/ 1343816 h 2398140"/>
                <a:gd name="connsiteX90" fmla="*/ 2162939 w 2398140"/>
                <a:gd name="connsiteY90" fmla="*/ 1584501 h 2398140"/>
                <a:gd name="connsiteX91" fmla="*/ 1846236 w 2398140"/>
                <a:gd name="connsiteY91" fmla="*/ 1466524 h 2398140"/>
                <a:gd name="connsiteX92" fmla="*/ 2299236 w 2398140"/>
                <a:gd name="connsiteY92" fmla="*/ 1675941 h 2398140"/>
                <a:gd name="connsiteX93" fmla="*/ 1661420 w 2398140"/>
                <a:gd name="connsiteY93" fmla="*/ 1417491 h 2398140"/>
                <a:gd name="connsiteX94" fmla="*/ 2162751 w 2398140"/>
                <a:gd name="connsiteY94" fmla="*/ 1686231 h 2398140"/>
                <a:gd name="connsiteX95" fmla="*/ 1664710 w 2398140"/>
                <a:gd name="connsiteY95" fmla="*/ 1449303 h 2398140"/>
                <a:gd name="connsiteX96" fmla="*/ 2237495 w 2398140"/>
                <a:gd name="connsiteY96" fmla="*/ 1798606 h 2398140"/>
                <a:gd name="connsiteX97" fmla="*/ 2063552 w 2398140"/>
                <a:gd name="connsiteY97" fmla="*/ 1703675 h 2398140"/>
                <a:gd name="connsiteX98" fmla="*/ 2201111 w 2398140"/>
                <a:gd name="connsiteY98" fmla="*/ 1789202 h 2398140"/>
                <a:gd name="connsiteX99" fmla="*/ 1663035 w 2398140"/>
                <a:gd name="connsiteY99" fmla="*/ 1489480 h 2398140"/>
                <a:gd name="connsiteX100" fmla="*/ 2100729 w 2398140"/>
                <a:gd name="connsiteY100" fmla="*/ 1793223 h 2398140"/>
                <a:gd name="connsiteX101" fmla="*/ 1591937 w 2398140"/>
                <a:gd name="connsiteY101" fmla="*/ 1475209 h 2398140"/>
                <a:gd name="connsiteX102" fmla="*/ 2127064 w 2398140"/>
                <a:gd name="connsiteY102" fmla="*/ 1899905 h 2398140"/>
                <a:gd name="connsiteX103" fmla="*/ 1828290 w 2398140"/>
                <a:gd name="connsiteY103" fmla="*/ 1685336 h 2398140"/>
                <a:gd name="connsiteX104" fmla="*/ 2040575 w 2398140"/>
                <a:gd name="connsiteY104" fmla="*/ 1860540 h 2398140"/>
                <a:gd name="connsiteX105" fmla="*/ 1546946 w 2398140"/>
                <a:gd name="connsiteY105" fmla="*/ 1491189 h 2398140"/>
                <a:gd name="connsiteX106" fmla="*/ 1920411 w 2398140"/>
                <a:gd name="connsiteY106" fmla="*/ 1838436 h 2398140"/>
                <a:gd name="connsiteX107" fmla="*/ 1542628 w 2398140"/>
                <a:gd name="connsiteY107" fmla="*/ 1519318 h 2398140"/>
                <a:gd name="connsiteX108" fmla="*/ 1959424 w 2398140"/>
                <a:gd name="connsiteY108" fmla="*/ 1952419 h 2398140"/>
                <a:gd name="connsiteX109" fmla="*/ 1829969 w 2398140"/>
                <a:gd name="connsiteY109" fmla="*/ 1830125 h 2398140"/>
                <a:gd name="connsiteX110" fmla="*/ 1930149 w 2398140"/>
                <a:gd name="connsiteY110" fmla="*/ 1936040 h 2398140"/>
                <a:gd name="connsiteX111" fmla="*/ 1532182 w 2398140"/>
                <a:gd name="connsiteY111" fmla="*/ 1553526 h 2398140"/>
                <a:gd name="connsiteX112" fmla="*/ 1842575 w 2398140"/>
                <a:gd name="connsiteY112" fmla="*/ 1916720 h 2398140"/>
                <a:gd name="connsiteX113" fmla="*/ 1474159 w 2398140"/>
                <a:gd name="connsiteY113" fmla="*/ 1525031 h 2398140"/>
                <a:gd name="connsiteX114" fmla="*/ 1841089 w 2398140"/>
                <a:gd name="connsiteY114" fmla="*/ 2014798 h 2398140"/>
                <a:gd name="connsiteX115" fmla="*/ 1625818 w 2398140"/>
                <a:gd name="connsiteY115" fmla="*/ 1754290 h 2398140"/>
                <a:gd name="connsiteX116" fmla="*/ 1913407 w 2398140"/>
                <a:gd name="connsiteY116" fmla="*/ 2162134 h 2398140"/>
                <a:gd name="connsiteX117" fmla="*/ 1490258 w 2398140"/>
                <a:gd name="connsiteY117" fmla="*/ 1619389 h 2398140"/>
                <a:gd name="connsiteX118" fmla="*/ 1790062 w 2398140"/>
                <a:gd name="connsiteY118" fmla="*/ 2102805 h 2398140"/>
                <a:gd name="connsiteX119" fmla="*/ 1477211 w 2398140"/>
                <a:gd name="connsiteY119" fmla="*/ 1648599 h 2398140"/>
                <a:gd name="connsiteX120" fmla="*/ 1798606 w 2398140"/>
                <a:gd name="connsiteY120" fmla="*/ 2237495 h 2398140"/>
                <a:gd name="connsiteX121" fmla="*/ 1695427 w 2398140"/>
                <a:gd name="connsiteY121" fmla="*/ 2068302 h 2398140"/>
                <a:gd name="connsiteX122" fmla="*/ 1771798 w 2398140"/>
                <a:gd name="connsiteY122" fmla="*/ 2211160 h 2398140"/>
                <a:gd name="connsiteX123" fmla="*/ 1455667 w 2398140"/>
                <a:gd name="connsiteY123" fmla="*/ 1682546 h 2398140"/>
                <a:gd name="connsiteX124" fmla="*/ 1682853 w 2398140"/>
                <a:gd name="connsiteY124" fmla="*/ 2164452 h 2398140"/>
                <a:gd name="connsiteX125" fmla="*/ 1401238 w 2398140"/>
                <a:gd name="connsiteY125" fmla="*/ 1634654 h 2398140"/>
                <a:gd name="connsiteX126" fmla="*/ 1652320 w 2398140"/>
                <a:gd name="connsiteY126" fmla="*/ 2270008 h 2398140"/>
                <a:gd name="connsiteX127" fmla="*/ 1500858 w 2398140"/>
                <a:gd name="connsiteY127" fmla="*/ 1934798 h 2398140"/>
                <a:gd name="connsiteX128" fmla="*/ 1597101 w 2398140"/>
                <a:gd name="connsiteY128" fmla="*/ 2192671 h 2398140"/>
                <a:gd name="connsiteX129" fmla="*/ 1354279 w 2398140"/>
                <a:gd name="connsiteY129" fmla="*/ 1625988 h 2398140"/>
                <a:gd name="connsiteX130" fmla="*/ 1504086 w 2398140"/>
                <a:gd name="connsiteY130" fmla="*/ 2113447 h 2398140"/>
                <a:gd name="connsiteX131" fmla="*/ 1336476 w 2398140"/>
                <a:gd name="connsiteY131" fmla="*/ 1648187 h 2398140"/>
                <a:gd name="connsiteX132" fmla="*/ 1480882 w 2398140"/>
                <a:gd name="connsiteY132" fmla="*/ 2231665 h 2398140"/>
                <a:gd name="connsiteX133" fmla="*/ 1429916 w 2398140"/>
                <a:gd name="connsiteY133" fmla="*/ 2061023 h 2398140"/>
                <a:gd name="connsiteX134" fmla="*/ 1463718 w 2398140"/>
                <a:gd name="connsiteY134" fmla="*/ 2202843 h 2398140"/>
                <a:gd name="connsiteX135" fmla="*/ 1310325 w 2398140"/>
                <a:gd name="connsiteY135" fmla="*/ 1672593 h 2398140"/>
                <a:gd name="connsiteX136" fmla="*/ 1397536 w 2398140"/>
                <a:gd name="connsiteY136" fmla="*/ 2142326 h 2398140"/>
                <a:gd name="connsiteX137" fmla="*/ 1274323 w 2398140"/>
                <a:gd name="connsiteY137" fmla="*/ 1618898 h 2398140"/>
                <a:gd name="connsiteX138" fmla="*/ 1347211 w 2398140"/>
                <a:gd name="connsiteY138" fmla="*/ 2226520 h 2398140"/>
                <a:gd name="connsiteX139" fmla="*/ 1291033 w 2398140"/>
                <a:gd name="connsiteY139" fmla="*/ 1893271 h 2398140"/>
                <a:gd name="connsiteX140" fmla="*/ 1336171 w 2398140"/>
                <a:gd name="connsiteY140" fmla="*/ 2390276 h 2398140"/>
                <a:gd name="connsiteX141" fmla="*/ 1241087 w 2398140"/>
                <a:gd name="connsiteY141" fmla="*/ 1708677 h 2398140"/>
                <a:gd name="connsiteX142" fmla="*/ 1259016 w 2398140"/>
                <a:gd name="connsiteY142" fmla="*/ 2277223 h 2398140"/>
                <a:gd name="connsiteX143" fmla="*/ 1215182 w 2398140"/>
                <a:gd name="connsiteY143" fmla="*/ 1727436 h 2398140"/>
                <a:gd name="connsiteX144" fmla="*/ 1199070 w 2398140"/>
                <a:gd name="connsiteY144" fmla="*/ 2398140 h 2398140"/>
                <a:gd name="connsiteX145" fmla="*/ 1194311 w 2398140"/>
                <a:gd name="connsiteY145" fmla="*/ 2200036 h 2398140"/>
                <a:gd name="connsiteX146" fmla="*/ 1189022 w 2398140"/>
                <a:gd name="connsiteY146" fmla="*/ 2361929 h 2398140"/>
                <a:gd name="connsiteX147" fmla="*/ 1179552 w 2398140"/>
                <a:gd name="connsiteY147" fmla="*/ 1746072 h 2398140"/>
                <a:gd name="connsiteX148" fmla="*/ 1135347 w 2398140"/>
                <a:gd name="connsiteY148" fmla="*/ 2277006 h 2398140"/>
                <a:gd name="connsiteX149" fmla="*/ 1156361 w 2398140"/>
                <a:gd name="connsiteY149" fmla="*/ 1677373 h 2398140"/>
                <a:gd name="connsiteX150" fmla="*/ 1056127 w 2398140"/>
                <a:gd name="connsiteY150" fmla="*/ 2353154 h 2398140"/>
                <a:gd name="connsiteX151" fmla="*/ 1092563 w 2398140"/>
                <a:gd name="connsiteY151" fmla="*/ 1987114 h 2398140"/>
                <a:gd name="connsiteX152" fmla="*/ 1046974 w 2398140"/>
                <a:gd name="connsiteY152" fmla="*/ 2258568 h 2398140"/>
                <a:gd name="connsiteX153" fmla="*/ 1120028 w 2398140"/>
                <a:gd name="connsiteY153" fmla="*/ 1646394 h 2398140"/>
                <a:gd name="connsiteX154" fmla="*/ 1006033 w 2398140"/>
                <a:gd name="connsiteY154" fmla="*/ 2143451 h 2398140"/>
                <a:gd name="connsiteX155" fmla="*/ 1093508 w 2398140"/>
                <a:gd name="connsiteY155" fmla="*/ 1656719 h 2398140"/>
                <a:gd name="connsiteX156" fmla="*/ 926829 w 2398140"/>
                <a:gd name="connsiteY156" fmla="*/ 2234229 h 2398140"/>
                <a:gd name="connsiteX157" fmla="*/ 968015 w 2398140"/>
                <a:gd name="connsiteY157" fmla="*/ 2060956 h 2398140"/>
                <a:gd name="connsiteX158" fmla="*/ 926375 w 2398140"/>
                <a:gd name="connsiteY158" fmla="*/ 2200687 h 2398140"/>
                <a:gd name="connsiteX159" fmla="*/ 1058658 w 2398140"/>
                <a:gd name="connsiteY159" fmla="*/ 1664785 h 2398140"/>
                <a:gd name="connsiteX160" fmla="*/ 899319 w 2398140"/>
                <a:gd name="connsiteY160" fmla="*/ 2115186 h 2398140"/>
                <a:gd name="connsiteX161" fmla="*/ 1054327 w 2398140"/>
                <a:gd name="connsiteY161" fmla="*/ 1600276 h 2398140"/>
                <a:gd name="connsiteX162" fmla="*/ 813639 w 2398140"/>
                <a:gd name="connsiteY162" fmla="*/ 2162938 h 2398140"/>
                <a:gd name="connsiteX163" fmla="*/ 931613 w 2398140"/>
                <a:gd name="connsiteY163" fmla="*/ 1846246 h 2398140"/>
                <a:gd name="connsiteX164" fmla="*/ 722201 w 2398140"/>
                <a:gd name="connsiteY164" fmla="*/ 2299235 h 2398140"/>
                <a:gd name="connsiteX165" fmla="*/ 980656 w 2398140"/>
                <a:gd name="connsiteY165" fmla="*/ 1661411 h 2398140"/>
                <a:gd name="connsiteX166" fmla="*/ 711909 w 2398140"/>
                <a:gd name="connsiteY166" fmla="*/ 2162751 h 2398140"/>
                <a:gd name="connsiteX167" fmla="*/ 948838 w 2398140"/>
                <a:gd name="connsiteY167" fmla="*/ 1664710 h 2398140"/>
                <a:gd name="connsiteX168" fmla="*/ 599536 w 2398140"/>
                <a:gd name="connsiteY168" fmla="*/ 2237495 h 2398140"/>
                <a:gd name="connsiteX169" fmla="*/ 694476 w 2398140"/>
                <a:gd name="connsiteY169" fmla="*/ 2063537 h 2398140"/>
                <a:gd name="connsiteX170" fmla="*/ 608939 w 2398140"/>
                <a:gd name="connsiteY170" fmla="*/ 2201111 h 2398140"/>
                <a:gd name="connsiteX171" fmla="*/ 908659 w 2398140"/>
                <a:gd name="connsiteY171" fmla="*/ 1663039 h 2398140"/>
                <a:gd name="connsiteX172" fmla="*/ 604917 w 2398140"/>
                <a:gd name="connsiteY172" fmla="*/ 2100729 h 2398140"/>
                <a:gd name="connsiteX173" fmla="*/ 922928 w 2398140"/>
                <a:gd name="connsiteY173" fmla="*/ 1591943 h 2398140"/>
                <a:gd name="connsiteX174" fmla="*/ 498236 w 2398140"/>
                <a:gd name="connsiteY174" fmla="*/ 2127064 h 2398140"/>
                <a:gd name="connsiteX175" fmla="*/ 712802 w 2398140"/>
                <a:gd name="connsiteY175" fmla="*/ 1828294 h 2398140"/>
                <a:gd name="connsiteX176" fmla="*/ 537602 w 2398140"/>
                <a:gd name="connsiteY176" fmla="*/ 2040575 h 2398140"/>
                <a:gd name="connsiteX177" fmla="*/ 906959 w 2398140"/>
                <a:gd name="connsiteY177" fmla="*/ 1546937 h 2398140"/>
                <a:gd name="connsiteX178" fmla="*/ 559706 w 2398140"/>
                <a:gd name="connsiteY178" fmla="*/ 1920410 h 2398140"/>
                <a:gd name="connsiteX179" fmla="*/ 878819 w 2398140"/>
                <a:gd name="connsiteY179" fmla="*/ 1542633 h 2398140"/>
                <a:gd name="connsiteX180" fmla="*/ 445723 w 2398140"/>
                <a:gd name="connsiteY180" fmla="*/ 1959424 h 2398140"/>
                <a:gd name="connsiteX181" fmla="*/ 568024 w 2398140"/>
                <a:gd name="connsiteY181" fmla="*/ 1829962 h 2398140"/>
                <a:gd name="connsiteX182" fmla="*/ 462101 w 2398140"/>
                <a:gd name="connsiteY182" fmla="*/ 1930148 h 2398140"/>
                <a:gd name="connsiteX183" fmla="*/ 844620 w 2398140"/>
                <a:gd name="connsiteY183" fmla="*/ 1532178 h 2398140"/>
                <a:gd name="connsiteX184" fmla="*/ 481421 w 2398140"/>
                <a:gd name="connsiteY184" fmla="*/ 1842574 h 2398140"/>
                <a:gd name="connsiteX185" fmla="*/ 873103 w 2398140"/>
                <a:gd name="connsiteY185" fmla="*/ 1474165 h 2398140"/>
                <a:gd name="connsiteX186" fmla="*/ 383343 w 2398140"/>
                <a:gd name="connsiteY186" fmla="*/ 1841089 h 2398140"/>
                <a:gd name="connsiteX187" fmla="*/ 643855 w 2398140"/>
                <a:gd name="connsiteY187" fmla="*/ 1625815 h 2398140"/>
                <a:gd name="connsiteX188" fmla="*/ 236007 w 2398140"/>
                <a:gd name="connsiteY188" fmla="*/ 1913407 h 2398140"/>
                <a:gd name="connsiteX189" fmla="*/ 778750 w 2398140"/>
                <a:gd name="connsiteY189" fmla="*/ 1490258 h 2398140"/>
                <a:gd name="connsiteX190" fmla="*/ 295336 w 2398140"/>
                <a:gd name="connsiteY190" fmla="*/ 1790061 h 2398140"/>
                <a:gd name="connsiteX191" fmla="*/ 749533 w 2398140"/>
                <a:gd name="connsiteY191" fmla="*/ 1477216 h 2398140"/>
                <a:gd name="connsiteX192" fmla="*/ 160646 w 2398140"/>
                <a:gd name="connsiteY192" fmla="*/ 1798606 h 2398140"/>
                <a:gd name="connsiteX193" fmla="*/ 329845 w 2398140"/>
                <a:gd name="connsiteY193" fmla="*/ 1695423 h 2398140"/>
                <a:gd name="connsiteX194" fmla="*/ 186980 w 2398140"/>
                <a:gd name="connsiteY194" fmla="*/ 1771798 h 2398140"/>
                <a:gd name="connsiteX195" fmla="*/ 715598 w 2398140"/>
                <a:gd name="connsiteY195" fmla="*/ 1455665 h 2398140"/>
                <a:gd name="connsiteX196" fmla="*/ 233689 w 2398140"/>
                <a:gd name="connsiteY196" fmla="*/ 1682852 h 2398140"/>
                <a:gd name="connsiteX197" fmla="*/ 763488 w 2398140"/>
                <a:gd name="connsiteY197" fmla="*/ 1401236 h 2398140"/>
                <a:gd name="connsiteX198" fmla="*/ 128132 w 2398140"/>
                <a:gd name="connsiteY198" fmla="*/ 1652320 h 2398140"/>
                <a:gd name="connsiteX199" fmla="*/ 463342 w 2398140"/>
                <a:gd name="connsiteY199" fmla="*/ 1500858 h 2398140"/>
                <a:gd name="connsiteX200" fmla="*/ 205470 w 2398140"/>
                <a:gd name="connsiteY200" fmla="*/ 1597100 h 2398140"/>
                <a:gd name="connsiteX201" fmla="*/ 772160 w 2398140"/>
                <a:gd name="connsiteY201" fmla="*/ 1354277 h 2398140"/>
                <a:gd name="connsiteX202" fmla="*/ 284694 w 2398140"/>
                <a:gd name="connsiteY202" fmla="*/ 1504086 h 2398140"/>
                <a:gd name="connsiteX203" fmla="*/ 749951 w 2398140"/>
                <a:gd name="connsiteY203" fmla="*/ 1336476 h 2398140"/>
                <a:gd name="connsiteX204" fmla="*/ 166476 w 2398140"/>
                <a:gd name="connsiteY204" fmla="*/ 1480882 h 2398140"/>
                <a:gd name="connsiteX205" fmla="*/ 337122 w 2398140"/>
                <a:gd name="connsiteY205" fmla="*/ 1429915 h 2398140"/>
                <a:gd name="connsiteX206" fmla="*/ 195298 w 2398140"/>
                <a:gd name="connsiteY206" fmla="*/ 1463718 h 2398140"/>
                <a:gd name="connsiteX207" fmla="*/ 725548 w 2398140"/>
                <a:gd name="connsiteY207" fmla="*/ 1310325 h 2398140"/>
                <a:gd name="connsiteX208" fmla="*/ 255815 w 2398140"/>
                <a:gd name="connsiteY208" fmla="*/ 1397536 h 2398140"/>
                <a:gd name="connsiteX209" fmla="*/ 779237 w 2398140"/>
                <a:gd name="connsiteY209" fmla="*/ 1274324 h 2398140"/>
                <a:gd name="connsiteX210" fmla="*/ 171621 w 2398140"/>
                <a:gd name="connsiteY210" fmla="*/ 1347211 h 2398140"/>
                <a:gd name="connsiteX211" fmla="*/ 504874 w 2398140"/>
                <a:gd name="connsiteY211" fmla="*/ 1291033 h 2398140"/>
                <a:gd name="connsiteX212" fmla="*/ 7864 w 2398140"/>
                <a:gd name="connsiteY212" fmla="*/ 1336171 h 2398140"/>
                <a:gd name="connsiteX213" fmla="*/ 689463 w 2398140"/>
                <a:gd name="connsiteY213" fmla="*/ 1241087 h 2398140"/>
                <a:gd name="connsiteX214" fmla="*/ 120918 w 2398140"/>
                <a:gd name="connsiteY214" fmla="*/ 1259016 h 2398140"/>
                <a:gd name="connsiteX215" fmla="*/ 670696 w 2398140"/>
                <a:gd name="connsiteY215" fmla="*/ 1215182 h 2398140"/>
                <a:gd name="connsiteX216" fmla="*/ 0 w 2398140"/>
                <a:gd name="connsiteY216" fmla="*/ 1199070 h 2398140"/>
                <a:gd name="connsiteX217" fmla="*/ 198122 w 2398140"/>
                <a:gd name="connsiteY217" fmla="*/ 1194311 h 2398140"/>
                <a:gd name="connsiteX218" fmla="*/ 36211 w 2398140"/>
                <a:gd name="connsiteY218" fmla="*/ 1189021 h 2398140"/>
                <a:gd name="connsiteX219" fmla="*/ 652060 w 2398140"/>
                <a:gd name="connsiteY219" fmla="*/ 1179551 h 2398140"/>
                <a:gd name="connsiteX220" fmla="*/ 121135 w 2398140"/>
                <a:gd name="connsiteY220" fmla="*/ 1135347 h 2398140"/>
                <a:gd name="connsiteX221" fmla="*/ 720767 w 2398140"/>
                <a:gd name="connsiteY221" fmla="*/ 1156360 h 2398140"/>
                <a:gd name="connsiteX222" fmla="*/ 44986 w 2398140"/>
                <a:gd name="connsiteY222" fmla="*/ 1056126 h 2398140"/>
                <a:gd name="connsiteX223" fmla="*/ 411025 w 2398140"/>
                <a:gd name="connsiteY223" fmla="*/ 1092562 h 2398140"/>
                <a:gd name="connsiteX224" fmla="*/ 139572 w 2398140"/>
                <a:gd name="connsiteY224" fmla="*/ 1046973 h 2398140"/>
                <a:gd name="connsiteX225" fmla="*/ 751751 w 2398140"/>
                <a:gd name="connsiteY225" fmla="*/ 1120027 h 2398140"/>
                <a:gd name="connsiteX226" fmla="*/ 254690 w 2398140"/>
                <a:gd name="connsiteY226" fmla="*/ 1006033 h 2398140"/>
                <a:gd name="connsiteX227" fmla="*/ 741419 w 2398140"/>
                <a:gd name="connsiteY227" fmla="*/ 1093506 h 2398140"/>
                <a:gd name="connsiteX228" fmla="*/ 163911 w 2398140"/>
                <a:gd name="connsiteY228" fmla="*/ 926828 h 2398140"/>
                <a:gd name="connsiteX229" fmla="*/ 337168 w 2398140"/>
                <a:gd name="connsiteY229" fmla="*/ 968010 h 2398140"/>
                <a:gd name="connsiteX230" fmla="*/ 197453 w 2398140"/>
                <a:gd name="connsiteY230" fmla="*/ 926375 h 2398140"/>
                <a:gd name="connsiteX231" fmla="*/ 733369 w 2398140"/>
                <a:gd name="connsiteY231" fmla="*/ 1058661 h 2398140"/>
                <a:gd name="connsiteX232" fmla="*/ 282955 w 2398140"/>
                <a:gd name="connsiteY232" fmla="*/ 899319 h 2398140"/>
                <a:gd name="connsiteX233" fmla="*/ 797855 w 2398140"/>
                <a:gd name="connsiteY233" fmla="*/ 1054323 h 2398140"/>
                <a:gd name="connsiteX234" fmla="*/ 235202 w 2398140"/>
                <a:gd name="connsiteY234" fmla="*/ 813639 h 2398140"/>
                <a:gd name="connsiteX235" fmla="*/ 551895 w 2398140"/>
                <a:gd name="connsiteY235" fmla="*/ 931613 h 2398140"/>
                <a:gd name="connsiteX236" fmla="*/ 98906 w 2398140"/>
                <a:gd name="connsiteY236" fmla="*/ 722201 h 2398140"/>
                <a:gd name="connsiteX237" fmla="*/ 736736 w 2398140"/>
                <a:gd name="connsiteY237" fmla="*/ 980657 h 2398140"/>
                <a:gd name="connsiteX238" fmla="*/ 235390 w 2398140"/>
                <a:gd name="connsiteY238" fmla="*/ 711908 h 2398140"/>
                <a:gd name="connsiteX239" fmla="*/ 733419 w 2398140"/>
                <a:gd name="connsiteY239" fmla="*/ 948831 h 2398140"/>
                <a:gd name="connsiteX240" fmla="*/ 160646 w 2398140"/>
                <a:gd name="connsiteY240" fmla="*/ 599536 h 2398140"/>
                <a:gd name="connsiteX241" fmla="*/ 334595 w 2398140"/>
                <a:gd name="connsiteY241" fmla="*/ 694470 h 2398140"/>
                <a:gd name="connsiteX242" fmla="*/ 197029 w 2398140"/>
                <a:gd name="connsiteY242" fmla="*/ 608939 h 2398140"/>
                <a:gd name="connsiteX243" fmla="*/ 735110 w 2398140"/>
                <a:gd name="connsiteY243" fmla="*/ 908663 h 2398140"/>
                <a:gd name="connsiteX244" fmla="*/ 297412 w 2398140"/>
                <a:gd name="connsiteY244" fmla="*/ 604916 h 2398140"/>
                <a:gd name="connsiteX245" fmla="*/ 806193 w 2398140"/>
                <a:gd name="connsiteY245" fmla="*/ 922924 h 2398140"/>
                <a:gd name="connsiteX246" fmla="*/ 271076 w 2398140"/>
                <a:gd name="connsiteY246" fmla="*/ 498236 h 2398140"/>
                <a:gd name="connsiteX247" fmla="*/ 569859 w 2398140"/>
                <a:gd name="connsiteY247" fmla="*/ 712810 h 2398140"/>
                <a:gd name="connsiteX248" fmla="*/ 357567 w 2398140"/>
                <a:gd name="connsiteY248" fmla="*/ 537602 h 2398140"/>
                <a:gd name="connsiteX249" fmla="*/ 851201 w 2398140"/>
                <a:gd name="connsiteY249" fmla="*/ 906956 h 2398140"/>
                <a:gd name="connsiteX250" fmla="*/ 477732 w 2398140"/>
                <a:gd name="connsiteY250" fmla="*/ 559704 h 2398140"/>
                <a:gd name="connsiteX251" fmla="*/ 855513 w 2398140"/>
                <a:gd name="connsiteY251" fmla="*/ 878822 h 2398140"/>
                <a:gd name="connsiteX252" fmla="*/ 438718 w 2398140"/>
                <a:gd name="connsiteY252" fmla="*/ 445723 h 2398140"/>
                <a:gd name="connsiteX253" fmla="*/ 568172 w 2398140"/>
                <a:gd name="connsiteY253" fmla="*/ 568016 h 2398140"/>
                <a:gd name="connsiteX254" fmla="*/ 467993 w 2398140"/>
                <a:gd name="connsiteY254" fmla="*/ 462101 h 2398140"/>
                <a:gd name="connsiteX255" fmla="*/ 865961 w 2398140"/>
                <a:gd name="connsiteY255" fmla="*/ 844616 h 2398140"/>
                <a:gd name="connsiteX256" fmla="*/ 555567 w 2398140"/>
                <a:gd name="connsiteY256" fmla="*/ 481420 h 2398140"/>
                <a:gd name="connsiteX257" fmla="*/ 923979 w 2398140"/>
                <a:gd name="connsiteY257" fmla="*/ 873106 h 2398140"/>
                <a:gd name="connsiteX258" fmla="*/ 557052 w 2398140"/>
                <a:gd name="connsiteY258" fmla="*/ 383343 h 2398140"/>
                <a:gd name="connsiteX259" fmla="*/ 772333 w 2398140"/>
                <a:gd name="connsiteY259" fmla="*/ 643863 h 2398140"/>
                <a:gd name="connsiteX260" fmla="*/ 484735 w 2398140"/>
                <a:gd name="connsiteY260" fmla="*/ 236006 h 2398140"/>
                <a:gd name="connsiteX261" fmla="*/ 907875 w 2398140"/>
                <a:gd name="connsiteY261" fmla="*/ 778738 h 2398140"/>
                <a:gd name="connsiteX262" fmla="*/ 608080 w 2398140"/>
                <a:gd name="connsiteY262" fmla="*/ 295335 h 2398140"/>
                <a:gd name="connsiteX263" fmla="*/ 920932 w 2398140"/>
                <a:gd name="connsiteY263" fmla="*/ 749544 h 2398140"/>
                <a:gd name="connsiteX264" fmla="*/ 599536 w 2398140"/>
                <a:gd name="connsiteY264" fmla="*/ 160645 h 2398140"/>
                <a:gd name="connsiteX265" fmla="*/ 702711 w 2398140"/>
                <a:gd name="connsiteY265" fmla="*/ 329830 h 2398140"/>
                <a:gd name="connsiteX266" fmla="*/ 626343 w 2398140"/>
                <a:gd name="connsiteY266" fmla="*/ 186980 h 2398140"/>
                <a:gd name="connsiteX267" fmla="*/ 942469 w 2398140"/>
                <a:gd name="connsiteY267" fmla="*/ 715584 h 2398140"/>
                <a:gd name="connsiteX268" fmla="*/ 715288 w 2398140"/>
                <a:gd name="connsiteY268" fmla="*/ 233688 h 2398140"/>
                <a:gd name="connsiteX269" fmla="*/ 996910 w 2398140"/>
                <a:gd name="connsiteY269" fmla="*/ 763499 h 2398140"/>
                <a:gd name="connsiteX270" fmla="*/ 745821 w 2398140"/>
                <a:gd name="connsiteY270" fmla="*/ 128132 h 2398140"/>
                <a:gd name="connsiteX271" fmla="*/ 897285 w 2398140"/>
                <a:gd name="connsiteY271" fmla="*/ 463344 h 2398140"/>
                <a:gd name="connsiteX272" fmla="*/ 801041 w 2398140"/>
                <a:gd name="connsiteY272" fmla="*/ 205470 h 2398140"/>
                <a:gd name="connsiteX273" fmla="*/ 1043861 w 2398140"/>
                <a:gd name="connsiteY273" fmla="*/ 772150 h 2398140"/>
                <a:gd name="connsiteX274" fmla="*/ 894054 w 2398140"/>
                <a:gd name="connsiteY274" fmla="*/ 284694 h 2398140"/>
                <a:gd name="connsiteX275" fmla="*/ 1061668 w 2398140"/>
                <a:gd name="connsiteY275" fmla="*/ 749958 h 2398140"/>
                <a:gd name="connsiteX276" fmla="*/ 917259 w 2398140"/>
                <a:gd name="connsiteY276" fmla="*/ 166476 h 2398140"/>
                <a:gd name="connsiteX277" fmla="*/ 968227 w 2398140"/>
                <a:gd name="connsiteY277" fmla="*/ 337124 h 2398140"/>
                <a:gd name="connsiteX278" fmla="*/ 934424 w 2398140"/>
                <a:gd name="connsiteY278" fmla="*/ 195298 h 2398140"/>
                <a:gd name="connsiteX279" fmla="*/ 1087816 w 2398140"/>
                <a:gd name="connsiteY279" fmla="*/ 725550 h 2398140"/>
                <a:gd name="connsiteX280" fmla="*/ 1000604 w 2398140"/>
                <a:gd name="connsiteY280" fmla="*/ 255815 h 2398140"/>
                <a:gd name="connsiteX281" fmla="*/ 1123820 w 2398140"/>
                <a:gd name="connsiteY281" fmla="*/ 779250 h 2398140"/>
                <a:gd name="connsiteX282" fmla="*/ 1050930 w 2398140"/>
                <a:gd name="connsiteY282" fmla="*/ 171621 h 2398140"/>
                <a:gd name="connsiteX283" fmla="*/ 1107107 w 2398140"/>
                <a:gd name="connsiteY283" fmla="*/ 504864 h 2398140"/>
                <a:gd name="connsiteX284" fmla="*/ 1061969 w 2398140"/>
                <a:gd name="connsiteY284" fmla="*/ 7864 h 2398140"/>
                <a:gd name="connsiteX285" fmla="*/ 1157054 w 2398140"/>
                <a:gd name="connsiteY285" fmla="*/ 689460 h 2398140"/>
                <a:gd name="connsiteX286" fmla="*/ 1139126 w 2398140"/>
                <a:gd name="connsiteY286" fmla="*/ 120917 h 2398140"/>
                <a:gd name="connsiteX287" fmla="*/ 1182959 w 2398140"/>
                <a:gd name="connsiteY287" fmla="*/ 670683 h 239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2398140" h="2398140">
                  <a:moveTo>
                    <a:pt x="1199070" y="0"/>
                  </a:moveTo>
                  <a:lnTo>
                    <a:pt x="1203830" y="198123"/>
                  </a:lnTo>
                  <a:lnTo>
                    <a:pt x="1209119" y="36211"/>
                  </a:lnTo>
                  <a:lnTo>
                    <a:pt x="1218590" y="652066"/>
                  </a:lnTo>
                  <a:lnTo>
                    <a:pt x="1262794" y="121134"/>
                  </a:lnTo>
                  <a:lnTo>
                    <a:pt x="1241781" y="720770"/>
                  </a:lnTo>
                  <a:lnTo>
                    <a:pt x="1342014" y="44986"/>
                  </a:lnTo>
                  <a:lnTo>
                    <a:pt x="1305578" y="411027"/>
                  </a:lnTo>
                  <a:lnTo>
                    <a:pt x="1351167" y="139572"/>
                  </a:lnTo>
                  <a:lnTo>
                    <a:pt x="1278114" y="751748"/>
                  </a:lnTo>
                  <a:lnTo>
                    <a:pt x="1392108" y="254689"/>
                  </a:lnTo>
                  <a:lnTo>
                    <a:pt x="1304633" y="741426"/>
                  </a:lnTo>
                  <a:lnTo>
                    <a:pt x="1471312" y="163911"/>
                  </a:lnTo>
                  <a:lnTo>
                    <a:pt x="1430127" y="337180"/>
                  </a:lnTo>
                  <a:lnTo>
                    <a:pt x="1471766" y="197453"/>
                  </a:lnTo>
                  <a:lnTo>
                    <a:pt x="1339484" y="733357"/>
                  </a:lnTo>
                  <a:lnTo>
                    <a:pt x="1498822" y="282954"/>
                  </a:lnTo>
                  <a:lnTo>
                    <a:pt x="1343815" y="797861"/>
                  </a:lnTo>
                  <a:lnTo>
                    <a:pt x="1584502" y="235202"/>
                  </a:lnTo>
                  <a:lnTo>
                    <a:pt x="1466527" y="551898"/>
                  </a:lnTo>
                  <a:lnTo>
                    <a:pt x="1675941" y="98905"/>
                  </a:lnTo>
                  <a:lnTo>
                    <a:pt x="1417490" y="736723"/>
                  </a:lnTo>
                  <a:lnTo>
                    <a:pt x="1686232" y="235390"/>
                  </a:lnTo>
                  <a:lnTo>
                    <a:pt x="1449306" y="733427"/>
                  </a:lnTo>
                  <a:lnTo>
                    <a:pt x="1798606" y="160645"/>
                  </a:lnTo>
                  <a:lnTo>
                    <a:pt x="1703668" y="334602"/>
                  </a:lnTo>
                  <a:lnTo>
                    <a:pt x="1789204" y="197029"/>
                  </a:lnTo>
                  <a:lnTo>
                    <a:pt x="1489482" y="735102"/>
                  </a:lnTo>
                  <a:lnTo>
                    <a:pt x="1793224" y="297412"/>
                  </a:lnTo>
                  <a:lnTo>
                    <a:pt x="1475210" y="806203"/>
                  </a:lnTo>
                  <a:lnTo>
                    <a:pt x="1899906" y="271076"/>
                  </a:lnTo>
                  <a:lnTo>
                    <a:pt x="1685333" y="569857"/>
                  </a:lnTo>
                  <a:lnTo>
                    <a:pt x="1860540" y="357567"/>
                  </a:lnTo>
                  <a:lnTo>
                    <a:pt x="1491191" y="851195"/>
                  </a:lnTo>
                  <a:lnTo>
                    <a:pt x="1838437" y="477730"/>
                  </a:lnTo>
                  <a:lnTo>
                    <a:pt x="1519318" y="855513"/>
                  </a:lnTo>
                  <a:lnTo>
                    <a:pt x="1952419" y="438718"/>
                  </a:lnTo>
                  <a:lnTo>
                    <a:pt x="1830137" y="568161"/>
                  </a:lnTo>
                  <a:lnTo>
                    <a:pt x="1936040" y="467993"/>
                  </a:lnTo>
                  <a:lnTo>
                    <a:pt x="1553518" y="865967"/>
                  </a:lnTo>
                  <a:lnTo>
                    <a:pt x="1916721" y="555566"/>
                  </a:lnTo>
                  <a:lnTo>
                    <a:pt x="1525030" y="923983"/>
                  </a:lnTo>
                  <a:lnTo>
                    <a:pt x="2014798" y="557052"/>
                  </a:lnTo>
                  <a:lnTo>
                    <a:pt x="1754285" y="772328"/>
                  </a:lnTo>
                  <a:lnTo>
                    <a:pt x="2162135" y="484735"/>
                  </a:lnTo>
                  <a:lnTo>
                    <a:pt x="1619402" y="907876"/>
                  </a:lnTo>
                  <a:lnTo>
                    <a:pt x="2102806" y="608079"/>
                  </a:lnTo>
                  <a:lnTo>
                    <a:pt x="1648598" y="920931"/>
                  </a:lnTo>
                  <a:lnTo>
                    <a:pt x="2237495" y="599536"/>
                  </a:lnTo>
                  <a:lnTo>
                    <a:pt x="2068316" y="702707"/>
                  </a:lnTo>
                  <a:lnTo>
                    <a:pt x="2211160" y="626343"/>
                  </a:lnTo>
                  <a:lnTo>
                    <a:pt x="1682553" y="942471"/>
                  </a:lnTo>
                  <a:lnTo>
                    <a:pt x="2164452" y="715288"/>
                  </a:lnTo>
                  <a:lnTo>
                    <a:pt x="1634647" y="996907"/>
                  </a:lnTo>
                  <a:lnTo>
                    <a:pt x="2270008" y="745821"/>
                  </a:lnTo>
                  <a:lnTo>
                    <a:pt x="1934795" y="897285"/>
                  </a:lnTo>
                  <a:lnTo>
                    <a:pt x="2192671" y="801041"/>
                  </a:lnTo>
                  <a:lnTo>
                    <a:pt x="1625991" y="1043861"/>
                  </a:lnTo>
                  <a:lnTo>
                    <a:pt x="2113448" y="894054"/>
                  </a:lnTo>
                  <a:lnTo>
                    <a:pt x="1648185" y="1061667"/>
                  </a:lnTo>
                  <a:lnTo>
                    <a:pt x="2231665" y="917259"/>
                  </a:lnTo>
                  <a:lnTo>
                    <a:pt x="2061020" y="968226"/>
                  </a:lnTo>
                  <a:lnTo>
                    <a:pt x="2202844" y="934423"/>
                  </a:lnTo>
                  <a:lnTo>
                    <a:pt x="1672591" y="1087816"/>
                  </a:lnTo>
                  <a:lnTo>
                    <a:pt x="2142326" y="1000604"/>
                  </a:lnTo>
                  <a:lnTo>
                    <a:pt x="1618896" y="1123819"/>
                  </a:lnTo>
                  <a:lnTo>
                    <a:pt x="2226520" y="1050930"/>
                  </a:lnTo>
                  <a:lnTo>
                    <a:pt x="1893276" y="1107107"/>
                  </a:lnTo>
                  <a:lnTo>
                    <a:pt x="2390276" y="1061969"/>
                  </a:lnTo>
                  <a:lnTo>
                    <a:pt x="1708683" y="1157054"/>
                  </a:lnTo>
                  <a:lnTo>
                    <a:pt x="2277223" y="1139125"/>
                  </a:lnTo>
                  <a:lnTo>
                    <a:pt x="1727445" y="1182958"/>
                  </a:lnTo>
                  <a:lnTo>
                    <a:pt x="2398140" y="1199070"/>
                  </a:lnTo>
                  <a:lnTo>
                    <a:pt x="2200024" y="1203830"/>
                  </a:lnTo>
                  <a:lnTo>
                    <a:pt x="2361931" y="1209119"/>
                  </a:lnTo>
                  <a:lnTo>
                    <a:pt x="1746075" y="1218590"/>
                  </a:lnTo>
                  <a:lnTo>
                    <a:pt x="2277006" y="1262794"/>
                  </a:lnTo>
                  <a:lnTo>
                    <a:pt x="1677370" y="1241780"/>
                  </a:lnTo>
                  <a:lnTo>
                    <a:pt x="2353155" y="1342014"/>
                  </a:lnTo>
                  <a:lnTo>
                    <a:pt x="1987115" y="1305578"/>
                  </a:lnTo>
                  <a:lnTo>
                    <a:pt x="2258568" y="1351167"/>
                  </a:lnTo>
                  <a:lnTo>
                    <a:pt x="1646393" y="1278114"/>
                  </a:lnTo>
                  <a:lnTo>
                    <a:pt x="2143453" y="1392108"/>
                  </a:lnTo>
                  <a:lnTo>
                    <a:pt x="1656715" y="1304632"/>
                  </a:lnTo>
                  <a:lnTo>
                    <a:pt x="2234229" y="1471312"/>
                  </a:lnTo>
                  <a:lnTo>
                    <a:pt x="2060980" y="1430132"/>
                  </a:lnTo>
                  <a:lnTo>
                    <a:pt x="2200688" y="1471765"/>
                  </a:lnTo>
                  <a:lnTo>
                    <a:pt x="1664773" y="1339480"/>
                  </a:lnTo>
                  <a:lnTo>
                    <a:pt x="2115187" y="1498822"/>
                  </a:lnTo>
                  <a:lnTo>
                    <a:pt x="1600285" y="1343816"/>
                  </a:lnTo>
                  <a:lnTo>
                    <a:pt x="2162939" y="1584501"/>
                  </a:lnTo>
                  <a:lnTo>
                    <a:pt x="1846236" y="1466524"/>
                  </a:lnTo>
                  <a:lnTo>
                    <a:pt x="2299236" y="1675941"/>
                  </a:lnTo>
                  <a:lnTo>
                    <a:pt x="1661420" y="1417491"/>
                  </a:lnTo>
                  <a:lnTo>
                    <a:pt x="2162751" y="1686231"/>
                  </a:lnTo>
                  <a:lnTo>
                    <a:pt x="1664710" y="1449303"/>
                  </a:lnTo>
                  <a:lnTo>
                    <a:pt x="2237495" y="1798606"/>
                  </a:lnTo>
                  <a:lnTo>
                    <a:pt x="2063552" y="1703675"/>
                  </a:lnTo>
                  <a:lnTo>
                    <a:pt x="2201111" y="1789202"/>
                  </a:lnTo>
                  <a:lnTo>
                    <a:pt x="1663035" y="1489480"/>
                  </a:lnTo>
                  <a:lnTo>
                    <a:pt x="2100729" y="1793223"/>
                  </a:lnTo>
                  <a:lnTo>
                    <a:pt x="1591937" y="1475209"/>
                  </a:lnTo>
                  <a:lnTo>
                    <a:pt x="2127064" y="1899905"/>
                  </a:lnTo>
                  <a:lnTo>
                    <a:pt x="1828290" y="1685336"/>
                  </a:lnTo>
                  <a:lnTo>
                    <a:pt x="2040575" y="1860540"/>
                  </a:lnTo>
                  <a:lnTo>
                    <a:pt x="1546946" y="1491189"/>
                  </a:lnTo>
                  <a:lnTo>
                    <a:pt x="1920411" y="1838436"/>
                  </a:lnTo>
                  <a:lnTo>
                    <a:pt x="1542628" y="1519318"/>
                  </a:lnTo>
                  <a:lnTo>
                    <a:pt x="1959424" y="1952419"/>
                  </a:lnTo>
                  <a:lnTo>
                    <a:pt x="1829969" y="1830125"/>
                  </a:lnTo>
                  <a:lnTo>
                    <a:pt x="1930149" y="1936040"/>
                  </a:lnTo>
                  <a:lnTo>
                    <a:pt x="1532182" y="1553526"/>
                  </a:lnTo>
                  <a:lnTo>
                    <a:pt x="1842575" y="1916720"/>
                  </a:lnTo>
                  <a:lnTo>
                    <a:pt x="1474159" y="1525031"/>
                  </a:lnTo>
                  <a:lnTo>
                    <a:pt x="1841089" y="2014798"/>
                  </a:lnTo>
                  <a:lnTo>
                    <a:pt x="1625818" y="1754290"/>
                  </a:lnTo>
                  <a:lnTo>
                    <a:pt x="1913407" y="2162134"/>
                  </a:lnTo>
                  <a:lnTo>
                    <a:pt x="1490258" y="1619389"/>
                  </a:lnTo>
                  <a:lnTo>
                    <a:pt x="1790062" y="2102805"/>
                  </a:lnTo>
                  <a:lnTo>
                    <a:pt x="1477211" y="1648599"/>
                  </a:lnTo>
                  <a:lnTo>
                    <a:pt x="1798606" y="2237495"/>
                  </a:lnTo>
                  <a:lnTo>
                    <a:pt x="1695427" y="2068302"/>
                  </a:lnTo>
                  <a:lnTo>
                    <a:pt x="1771798" y="2211160"/>
                  </a:lnTo>
                  <a:lnTo>
                    <a:pt x="1455667" y="1682546"/>
                  </a:lnTo>
                  <a:lnTo>
                    <a:pt x="1682853" y="2164452"/>
                  </a:lnTo>
                  <a:lnTo>
                    <a:pt x="1401238" y="1634654"/>
                  </a:lnTo>
                  <a:lnTo>
                    <a:pt x="1652320" y="2270008"/>
                  </a:lnTo>
                  <a:lnTo>
                    <a:pt x="1500858" y="1934798"/>
                  </a:lnTo>
                  <a:lnTo>
                    <a:pt x="1597101" y="2192671"/>
                  </a:lnTo>
                  <a:lnTo>
                    <a:pt x="1354279" y="1625988"/>
                  </a:lnTo>
                  <a:lnTo>
                    <a:pt x="1504086" y="2113447"/>
                  </a:lnTo>
                  <a:lnTo>
                    <a:pt x="1336476" y="1648187"/>
                  </a:lnTo>
                  <a:lnTo>
                    <a:pt x="1480882" y="2231665"/>
                  </a:lnTo>
                  <a:lnTo>
                    <a:pt x="1429916" y="2061023"/>
                  </a:lnTo>
                  <a:lnTo>
                    <a:pt x="1463718" y="2202843"/>
                  </a:lnTo>
                  <a:lnTo>
                    <a:pt x="1310325" y="1672593"/>
                  </a:lnTo>
                  <a:lnTo>
                    <a:pt x="1397536" y="2142326"/>
                  </a:lnTo>
                  <a:lnTo>
                    <a:pt x="1274323" y="1618898"/>
                  </a:lnTo>
                  <a:lnTo>
                    <a:pt x="1347211" y="2226520"/>
                  </a:lnTo>
                  <a:lnTo>
                    <a:pt x="1291033" y="1893271"/>
                  </a:lnTo>
                  <a:lnTo>
                    <a:pt x="1336171" y="2390276"/>
                  </a:lnTo>
                  <a:lnTo>
                    <a:pt x="1241087" y="1708677"/>
                  </a:lnTo>
                  <a:lnTo>
                    <a:pt x="1259016" y="2277223"/>
                  </a:lnTo>
                  <a:lnTo>
                    <a:pt x="1215182" y="1727436"/>
                  </a:lnTo>
                  <a:lnTo>
                    <a:pt x="1199070" y="2398140"/>
                  </a:lnTo>
                  <a:lnTo>
                    <a:pt x="1194311" y="2200036"/>
                  </a:lnTo>
                  <a:lnTo>
                    <a:pt x="1189022" y="2361929"/>
                  </a:lnTo>
                  <a:lnTo>
                    <a:pt x="1179552" y="1746072"/>
                  </a:lnTo>
                  <a:lnTo>
                    <a:pt x="1135347" y="2277006"/>
                  </a:lnTo>
                  <a:lnTo>
                    <a:pt x="1156361" y="1677373"/>
                  </a:lnTo>
                  <a:lnTo>
                    <a:pt x="1056127" y="2353154"/>
                  </a:lnTo>
                  <a:lnTo>
                    <a:pt x="1092563" y="1987114"/>
                  </a:lnTo>
                  <a:lnTo>
                    <a:pt x="1046974" y="2258568"/>
                  </a:lnTo>
                  <a:lnTo>
                    <a:pt x="1120028" y="1646394"/>
                  </a:lnTo>
                  <a:lnTo>
                    <a:pt x="1006033" y="2143451"/>
                  </a:lnTo>
                  <a:lnTo>
                    <a:pt x="1093508" y="1656719"/>
                  </a:lnTo>
                  <a:lnTo>
                    <a:pt x="926829" y="2234229"/>
                  </a:lnTo>
                  <a:lnTo>
                    <a:pt x="968015" y="2060956"/>
                  </a:lnTo>
                  <a:lnTo>
                    <a:pt x="926375" y="2200687"/>
                  </a:lnTo>
                  <a:lnTo>
                    <a:pt x="1058658" y="1664785"/>
                  </a:lnTo>
                  <a:lnTo>
                    <a:pt x="899319" y="2115186"/>
                  </a:lnTo>
                  <a:lnTo>
                    <a:pt x="1054327" y="1600276"/>
                  </a:lnTo>
                  <a:lnTo>
                    <a:pt x="813639" y="2162938"/>
                  </a:lnTo>
                  <a:lnTo>
                    <a:pt x="931613" y="1846246"/>
                  </a:lnTo>
                  <a:lnTo>
                    <a:pt x="722201" y="2299235"/>
                  </a:lnTo>
                  <a:lnTo>
                    <a:pt x="980656" y="1661411"/>
                  </a:lnTo>
                  <a:lnTo>
                    <a:pt x="711909" y="2162751"/>
                  </a:lnTo>
                  <a:lnTo>
                    <a:pt x="948838" y="1664710"/>
                  </a:lnTo>
                  <a:lnTo>
                    <a:pt x="599536" y="2237495"/>
                  </a:lnTo>
                  <a:lnTo>
                    <a:pt x="694476" y="2063537"/>
                  </a:lnTo>
                  <a:lnTo>
                    <a:pt x="608939" y="2201111"/>
                  </a:lnTo>
                  <a:lnTo>
                    <a:pt x="908659" y="1663039"/>
                  </a:lnTo>
                  <a:lnTo>
                    <a:pt x="604917" y="2100729"/>
                  </a:lnTo>
                  <a:lnTo>
                    <a:pt x="922928" y="1591943"/>
                  </a:lnTo>
                  <a:lnTo>
                    <a:pt x="498236" y="2127064"/>
                  </a:lnTo>
                  <a:lnTo>
                    <a:pt x="712802" y="1828294"/>
                  </a:lnTo>
                  <a:lnTo>
                    <a:pt x="537602" y="2040575"/>
                  </a:lnTo>
                  <a:lnTo>
                    <a:pt x="906959" y="1546937"/>
                  </a:lnTo>
                  <a:lnTo>
                    <a:pt x="559706" y="1920410"/>
                  </a:lnTo>
                  <a:lnTo>
                    <a:pt x="878819" y="1542633"/>
                  </a:lnTo>
                  <a:lnTo>
                    <a:pt x="445723" y="1959424"/>
                  </a:lnTo>
                  <a:lnTo>
                    <a:pt x="568024" y="1829962"/>
                  </a:lnTo>
                  <a:lnTo>
                    <a:pt x="462101" y="1930148"/>
                  </a:lnTo>
                  <a:lnTo>
                    <a:pt x="844620" y="1532178"/>
                  </a:lnTo>
                  <a:lnTo>
                    <a:pt x="481421" y="1842574"/>
                  </a:lnTo>
                  <a:lnTo>
                    <a:pt x="873103" y="1474165"/>
                  </a:lnTo>
                  <a:lnTo>
                    <a:pt x="383343" y="1841089"/>
                  </a:lnTo>
                  <a:lnTo>
                    <a:pt x="643855" y="1625815"/>
                  </a:lnTo>
                  <a:lnTo>
                    <a:pt x="236007" y="1913407"/>
                  </a:lnTo>
                  <a:lnTo>
                    <a:pt x="778750" y="1490258"/>
                  </a:lnTo>
                  <a:lnTo>
                    <a:pt x="295336" y="1790061"/>
                  </a:lnTo>
                  <a:lnTo>
                    <a:pt x="749533" y="1477216"/>
                  </a:lnTo>
                  <a:lnTo>
                    <a:pt x="160646" y="1798606"/>
                  </a:lnTo>
                  <a:lnTo>
                    <a:pt x="329845" y="1695423"/>
                  </a:lnTo>
                  <a:lnTo>
                    <a:pt x="186980" y="1771798"/>
                  </a:lnTo>
                  <a:lnTo>
                    <a:pt x="715598" y="1455665"/>
                  </a:lnTo>
                  <a:lnTo>
                    <a:pt x="233689" y="1682852"/>
                  </a:lnTo>
                  <a:lnTo>
                    <a:pt x="763488" y="1401236"/>
                  </a:lnTo>
                  <a:lnTo>
                    <a:pt x="128132" y="1652320"/>
                  </a:lnTo>
                  <a:lnTo>
                    <a:pt x="463342" y="1500858"/>
                  </a:lnTo>
                  <a:lnTo>
                    <a:pt x="205470" y="1597100"/>
                  </a:lnTo>
                  <a:lnTo>
                    <a:pt x="772160" y="1354277"/>
                  </a:lnTo>
                  <a:lnTo>
                    <a:pt x="284694" y="1504086"/>
                  </a:lnTo>
                  <a:lnTo>
                    <a:pt x="749951" y="1336476"/>
                  </a:lnTo>
                  <a:lnTo>
                    <a:pt x="166476" y="1480882"/>
                  </a:lnTo>
                  <a:lnTo>
                    <a:pt x="337122" y="1429915"/>
                  </a:lnTo>
                  <a:lnTo>
                    <a:pt x="195298" y="1463718"/>
                  </a:lnTo>
                  <a:lnTo>
                    <a:pt x="725548" y="1310325"/>
                  </a:lnTo>
                  <a:lnTo>
                    <a:pt x="255815" y="1397536"/>
                  </a:lnTo>
                  <a:lnTo>
                    <a:pt x="779237" y="1274324"/>
                  </a:lnTo>
                  <a:lnTo>
                    <a:pt x="171621" y="1347211"/>
                  </a:lnTo>
                  <a:lnTo>
                    <a:pt x="504874" y="1291033"/>
                  </a:lnTo>
                  <a:lnTo>
                    <a:pt x="7864" y="1336171"/>
                  </a:lnTo>
                  <a:lnTo>
                    <a:pt x="689463" y="1241087"/>
                  </a:lnTo>
                  <a:lnTo>
                    <a:pt x="120918" y="1259016"/>
                  </a:lnTo>
                  <a:lnTo>
                    <a:pt x="670696" y="1215182"/>
                  </a:lnTo>
                  <a:lnTo>
                    <a:pt x="0" y="1199070"/>
                  </a:lnTo>
                  <a:lnTo>
                    <a:pt x="198122" y="1194311"/>
                  </a:lnTo>
                  <a:lnTo>
                    <a:pt x="36211" y="1189021"/>
                  </a:lnTo>
                  <a:lnTo>
                    <a:pt x="652060" y="1179551"/>
                  </a:lnTo>
                  <a:lnTo>
                    <a:pt x="121135" y="1135347"/>
                  </a:lnTo>
                  <a:lnTo>
                    <a:pt x="720767" y="1156360"/>
                  </a:lnTo>
                  <a:lnTo>
                    <a:pt x="44986" y="1056126"/>
                  </a:lnTo>
                  <a:lnTo>
                    <a:pt x="411025" y="1092562"/>
                  </a:lnTo>
                  <a:lnTo>
                    <a:pt x="139572" y="1046973"/>
                  </a:lnTo>
                  <a:lnTo>
                    <a:pt x="751751" y="1120027"/>
                  </a:lnTo>
                  <a:lnTo>
                    <a:pt x="254690" y="1006033"/>
                  </a:lnTo>
                  <a:lnTo>
                    <a:pt x="741419" y="1093506"/>
                  </a:lnTo>
                  <a:lnTo>
                    <a:pt x="163911" y="926828"/>
                  </a:lnTo>
                  <a:lnTo>
                    <a:pt x="337168" y="968010"/>
                  </a:lnTo>
                  <a:lnTo>
                    <a:pt x="197453" y="926375"/>
                  </a:lnTo>
                  <a:lnTo>
                    <a:pt x="733369" y="1058661"/>
                  </a:lnTo>
                  <a:lnTo>
                    <a:pt x="282955" y="899319"/>
                  </a:lnTo>
                  <a:lnTo>
                    <a:pt x="797855" y="1054323"/>
                  </a:lnTo>
                  <a:lnTo>
                    <a:pt x="235202" y="813639"/>
                  </a:lnTo>
                  <a:lnTo>
                    <a:pt x="551895" y="931613"/>
                  </a:lnTo>
                  <a:lnTo>
                    <a:pt x="98906" y="722201"/>
                  </a:lnTo>
                  <a:lnTo>
                    <a:pt x="736736" y="980657"/>
                  </a:lnTo>
                  <a:lnTo>
                    <a:pt x="235390" y="711908"/>
                  </a:lnTo>
                  <a:lnTo>
                    <a:pt x="733419" y="948831"/>
                  </a:lnTo>
                  <a:lnTo>
                    <a:pt x="160646" y="599536"/>
                  </a:lnTo>
                  <a:lnTo>
                    <a:pt x="334595" y="694470"/>
                  </a:lnTo>
                  <a:lnTo>
                    <a:pt x="197029" y="608939"/>
                  </a:lnTo>
                  <a:lnTo>
                    <a:pt x="735110" y="908663"/>
                  </a:lnTo>
                  <a:lnTo>
                    <a:pt x="297412" y="604916"/>
                  </a:lnTo>
                  <a:lnTo>
                    <a:pt x="806193" y="922924"/>
                  </a:lnTo>
                  <a:lnTo>
                    <a:pt x="271076" y="498236"/>
                  </a:lnTo>
                  <a:lnTo>
                    <a:pt x="569859" y="712810"/>
                  </a:lnTo>
                  <a:lnTo>
                    <a:pt x="357567" y="537602"/>
                  </a:lnTo>
                  <a:lnTo>
                    <a:pt x="851201" y="906956"/>
                  </a:lnTo>
                  <a:lnTo>
                    <a:pt x="477732" y="559704"/>
                  </a:lnTo>
                  <a:lnTo>
                    <a:pt x="855513" y="878822"/>
                  </a:lnTo>
                  <a:lnTo>
                    <a:pt x="438718" y="445723"/>
                  </a:lnTo>
                  <a:lnTo>
                    <a:pt x="568172" y="568016"/>
                  </a:lnTo>
                  <a:lnTo>
                    <a:pt x="467993" y="462101"/>
                  </a:lnTo>
                  <a:lnTo>
                    <a:pt x="865961" y="844616"/>
                  </a:lnTo>
                  <a:lnTo>
                    <a:pt x="555567" y="481420"/>
                  </a:lnTo>
                  <a:lnTo>
                    <a:pt x="923979" y="873106"/>
                  </a:lnTo>
                  <a:lnTo>
                    <a:pt x="557052" y="383343"/>
                  </a:lnTo>
                  <a:lnTo>
                    <a:pt x="772333" y="643863"/>
                  </a:lnTo>
                  <a:lnTo>
                    <a:pt x="484735" y="236006"/>
                  </a:lnTo>
                  <a:lnTo>
                    <a:pt x="907875" y="778738"/>
                  </a:lnTo>
                  <a:lnTo>
                    <a:pt x="608080" y="295335"/>
                  </a:lnTo>
                  <a:lnTo>
                    <a:pt x="920932" y="749544"/>
                  </a:lnTo>
                  <a:lnTo>
                    <a:pt x="599536" y="160645"/>
                  </a:lnTo>
                  <a:lnTo>
                    <a:pt x="702711" y="329830"/>
                  </a:lnTo>
                  <a:lnTo>
                    <a:pt x="626343" y="186980"/>
                  </a:lnTo>
                  <a:lnTo>
                    <a:pt x="942469" y="715584"/>
                  </a:lnTo>
                  <a:lnTo>
                    <a:pt x="715288" y="233688"/>
                  </a:lnTo>
                  <a:lnTo>
                    <a:pt x="996910" y="763499"/>
                  </a:lnTo>
                  <a:lnTo>
                    <a:pt x="745821" y="128132"/>
                  </a:lnTo>
                  <a:lnTo>
                    <a:pt x="897285" y="463344"/>
                  </a:lnTo>
                  <a:lnTo>
                    <a:pt x="801041" y="205470"/>
                  </a:lnTo>
                  <a:lnTo>
                    <a:pt x="1043861" y="772150"/>
                  </a:lnTo>
                  <a:lnTo>
                    <a:pt x="894054" y="284694"/>
                  </a:lnTo>
                  <a:lnTo>
                    <a:pt x="1061668" y="749958"/>
                  </a:lnTo>
                  <a:lnTo>
                    <a:pt x="917259" y="166476"/>
                  </a:lnTo>
                  <a:lnTo>
                    <a:pt x="968227" y="337124"/>
                  </a:lnTo>
                  <a:lnTo>
                    <a:pt x="934424" y="195298"/>
                  </a:lnTo>
                  <a:lnTo>
                    <a:pt x="1087816" y="725550"/>
                  </a:lnTo>
                  <a:lnTo>
                    <a:pt x="1000604" y="255815"/>
                  </a:lnTo>
                  <a:lnTo>
                    <a:pt x="1123820" y="779250"/>
                  </a:lnTo>
                  <a:lnTo>
                    <a:pt x="1050930" y="171621"/>
                  </a:lnTo>
                  <a:lnTo>
                    <a:pt x="1107107" y="504864"/>
                  </a:lnTo>
                  <a:lnTo>
                    <a:pt x="1061969" y="7864"/>
                  </a:lnTo>
                  <a:lnTo>
                    <a:pt x="1157054" y="689460"/>
                  </a:lnTo>
                  <a:lnTo>
                    <a:pt x="1139126" y="120917"/>
                  </a:lnTo>
                  <a:lnTo>
                    <a:pt x="1182959" y="6706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52FA1A6-D6C0-4C5C-8228-5D1CA579C6B7}"/>
                </a:ext>
              </a:extLst>
            </p:cNvPr>
            <p:cNvSpPr/>
            <p:nvPr/>
          </p:nvSpPr>
          <p:spPr>
            <a:xfrm>
              <a:off x="4454105" y="1674960"/>
              <a:ext cx="1032296" cy="103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915A23-0A82-4FE6-9E38-6840A4928E48}"/>
              </a:ext>
            </a:extLst>
          </p:cNvPr>
          <p:cNvGrpSpPr/>
          <p:nvPr/>
        </p:nvGrpSpPr>
        <p:grpSpPr>
          <a:xfrm>
            <a:off x="6576203" y="855451"/>
            <a:ext cx="2671314" cy="2671314"/>
            <a:chOff x="6576203" y="855451"/>
            <a:chExt cx="2671314" cy="2671314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297BA64-FE90-4883-941A-B6CCE02FB720}"/>
                </a:ext>
              </a:extLst>
            </p:cNvPr>
            <p:cNvSpPr/>
            <p:nvPr/>
          </p:nvSpPr>
          <p:spPr>
            <a:xfrm>
              <a:off x="6576203" y="855451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40959 w 2671314"/>
                <a:gd name="connsiteY1" fmla="*/ 220691 h 2671314"/>
                <a:gd name="connsiteX2" fmla="*/ 1346851 w 2671314"/>
                <a:gd name="connsiteY2" fmla="*/ 40336 h 2671314"/>
                <a:gd name="connsiteX3" fmla="*/ 1354318 w 2671314"/>
                <a:gd name="connsiteY3" fmla="*/ 525905 h 2671314"/>
                <a:gd name="connsiteX4" fmla="*/ 1384145 w 2671314"/>
                <a:gd name="connsiteY4" fmla="*/ 41195 h 2671314"/>
                <a:gd name="connsiteX5" fmla="*/ 1378646 w 2671314"/>
                <a:gd name="connsiteY5" fmla="*/ 450902 h 2671314"/>
                <a:gd name="connsiteX6" fmla="*/ 1403331 w 2671314"/>
                <a:gd name="connsiteY6" fmla="*/ 145295 h 2671314"/>
                <a:gd name="connsiteX7" fmla="*/ 1401725 w 2671314"/>
                <a:gd name="connsiteY7" fmla="*/ 193971 h 2671314"/>
                <a:gd name="connsiteX8" fmla="*/ 1406640 w 2671314"/>
                <a:gd name="connsiteY8" fmla="*/ 134933 h 2671314"/>
                <a:gd name="connsiteX9" fmla="*/ 1383233 w 2671314"/>
                <a:gd name="connsiteY9" fmla="*/ 802874 h 2671314"/>
                <a:gd name="connsiteX10" fmla="*/ 1411895 w 2671314"/>
                <a:gd name="connsiteY10" fmla="*/ 609636 h 2671314"/>
                <a:gd name="connsiteX11" fmla="*/ 1459754 w 2671314"/>
                <a:gd name="connsiteY11" fmla="*/ 269145 h 2671314"/>
                <a:gd name="connsiteX12" fmla="*/ 1455401 w 2671314"/>
                <a:gd name="connsiteY12" fmla="*/ 316311 h 2671314"/>
                <a:gd name="connsiteX13" fmla="*/ 1494884 w 2671314"/>
                <a:gd name="connsiteY13" fmla="*/ 50110 h 2671314"/>
                <a:gd name="connsiteX14" fmla="*/ 1454298 w 2671314"/>
                <a:gd name="connsiteY14" fmla="*/ 457847 h 2671314"/>
                <a:gd name="connsiteX15" fmla="*/ 1505080 w 2671314"/>
                <a:gd name="connsiteY15" fmla="*/ 155471 h 2671314"/>
                <a:gd name="connsiteX16" fmla="*/ 1451826 w 2671314"/>
                <a:gd name="connsiteY16" fmla="*/ 601729 h 2671314"/>
                <a:gd name="connsiteX17" fmla="*/ 1538992 w 2671314"/>
                <a:gd name="connsiteY17" fmla="*/ 160840 h 2671314"/>
                <a:gd name="connsiteX18" fmla="*/ 1509823 w 2671314"/>
                <a:gd name="connsiteY18" fmla="*/ 357067 h 2671314"/>
                <a:gd name="connsiteX19" fmla="*/ 1542698 w 2671314"/>
                <a:gd name="connsiteY19" fmla="*/ 198023 h 2671314"/>
                <a:gd name="connsiteX20" fmla="*/ 1482112 w 2671314"/>
                <a:gd name="connsiteY20" fmla="*/ 582702 h 2671314"/>
                <a:gd name="connsiteX21" fmla="*/ 1550684 w 2671314"/>
                <a:gd name="connsiteY21" fmla="*/ 283701 h 2671314"/>
                <a:gd name="connsiteX22" fmla="*/ 1479098 w 2671314"/>
                <a:gd name="connsiteY22" fmla="*/ 682028 h 2671314"/>
                <a:gd name="connsiteX23" fmla="*/ 1580885 w 2671314"/>
                <a:gd name="connsiteY23" fmla="*/ 290329 h 2671314"/>
                <a:gd name="connsiteX24" fmla="*/ 1509440 w 2671314"/>
                <a:gd name="connsiteY24" fmla="*/ 631176 h 2671314"/>
                <a:gd name="connsiteX25" fmla="*/ 1638910 w 2671314"/>
                <a:gd name="connsiteY25" fmla="*/ 182582 h 2671314"/>
                <a:gd name="connsiteX26" fmla="*/ 1593034 w 2671314"/>
                <a:gd name="connsiteY26" fmla="*/ 375589 h 2671314"/>
                <a:gd name="connsiteX27" fmla="*/ 1639416 w 2671314"/>
                <a:gd name="connsiteY27" fmla="*/ 219945 h 2671314"/>
                <a:gd name="connsiteX28" fmla="*/ 1534964 w 2671314"/>
                <a:gd name="connsiteY28" fmla="*/ 643106 h 2671314"/>
                <a:gd name="connsiteX29" fmla="*/ 1671417 w 2671314"/>
                <a:gd name="connsiteY29" fmla="*/ 229156 h 2671314"/>
                <a:gd name="connsiteX30" fmla="*/ 1570717 w 2671314"/>
                <a:gd name="connsiteY30" fmla="*/ 591878 h 2671314"/>
                <a:gd name="connsiteX31" fmla="*/ 1613098 w 2671314"/>
                <a:gd name="connsiteY31" fmla="*/ 474772 h 2671314"/>
                <a:gd name="connsiteX32" fmla="*/ 1669554 w 2671314"/>
                <a:gd name="connsiteY32" fmla="*/ 315186 h 2671314"/>
                <a:gd name="connsiteX33" fmla="*/ 1663136 w 2671314"/>
                <a:gd name="connsiteY33" fmla="*/ 336507 h 2671314"/>
                <a:gd name="connsiteX34" fmla="*/ 1759887 w 2671314"/>
                <a:gd name="connsiteY34" fmla="*/ 69163 h 2671314"/>
                <a:gd name="connsiteX35" fmla="*/ 1533931 w 2671314"/>
                <a:gd name="connsiteY35" fmla="*/ 801695 h 2671314"/>
                <a:gd name="connsiteX36" fmla="*/ 1568398 w 2671314"/>
                <a:gd name="connsiteY36" fmla="*/ 721580 h 2671314"/>
                <a:gd name="connsiteX37" fmla="*/ 1764994 w 2671314"/>
                <a:gd name="connsiteY37" fmla="*/ 261994 h 2671314"/>
                <a:gd name="connsiteX38" fmla="*/ 1757711 w 2671314"/>
                <a:gd name="connsiteY38" fmla="*/ 281545 h 2671314"/>
                <a:gd name="connsiteX39" fmla="*/ 1784338 w 2671314"/>
                <a:gd name="connsiteY39" fmla="*/ 219653 h 2671314"/>
                <a:gd name="connsiteX40" fmla="*/ 1648453 w 2671314"/>
                <a:gd name="connsiteY40" fmla="*/ 582593 h 2671314"/>
                <a:gd name="connsiteX41" fmla="*/ 1866849 w 2671314"/>
                <a:gd name="connsiteY41" fmla="*/ 110171 h 2671314"/>
                <a:gd name="connsiteX42" fmla="*/ 1678804 w 2671314"/>
                <a:gd name="connsiteY42" fmla="*/ 574238 h 2671314"/>
                <a:gd name="connsiteX43" fmla="*/ 1901915 w 2671314"/>
                <a:gd name="connsiteY43" fmla="*/ 125975 h 2671314"/>
                <a:gd name="connsiteX44" fmla="*/ 1813154 w 2671314"/>
                <a:gd name="connsiteY44" fmla="*/ 328099 h 2671314"/>
                <a:gd name="connsiteX45" fmla="*/ 1894952 w 2671314"/>
                <a:gd name="connsiteY45" fmla="*/ 167252 h 2671314"/>
                <a:gd name="connsiteX46" fmla="*/ 1717060 w 2671314"/>
                <a:gd name="connsiteY46" fmla="*/ 563017 h 2671314"/>
                <a:gd name="connsiteX47" fmla="*/ 1878312 w 2671314"/>
                <a:gd name="connsiteY47" fmla="*/ 262204 h 2671314"/>
                <a:gd name="connsiteX48" fmla="*/ 1684602 w 2671314"/>
                <a:gd name="connsiteY48" fmla="*/ 669398 h 2671314"/>
                <a:gd name="connsiteX49" fmla="*/ 1908998 w 2671314"/>
                <a:gd name="connsiteY49" fmla="*/ 278274 h 2671314"/>
                <a:gd name="connsiteX50" fmla="*/ 1732498 w 2671314"/>
                <a:gd name="connsiteY50" fmla="*/ 623312 h 2671314"/>
                <a:gd name="connsiteX51" fmla="*/ 2003487 w 2671314"/>
                <a:gd name="connsiteY51" fmla="*/ 178944 h 2671314"/>
                <a:gd name="connsiteX52" fmla="*/ 1897734 w 2671314"/>
                <a:gd name="connsiteY52" fmla="*/ 372717 h 2671314"/>
                <a:gd name="connsiteX53" fmla="*/ 1993014 w 2671314"/>
                <a:gd name="connsiteY53" fmla="*/ 219473 h 2671314"/>
                <a:gd name="connsiteX54" fmla="*/ 1756696 w 2671314"/>
                <a:gd name="connsiteY54" fmla="*/ 643721 h 2671314"/>
                <a:gd name="connsiteX55" fmla="*/ 2024880 w 2671314"/>
                <a:gd name="connsiteY55" fmla="*/ 238864 h 2671314"/>
                <a:gd name="connsiteX56" fmla="*/ 1815259 w 2671314"/>
                <a:gd name="connsiteY56" fmla="*/ 590938 h 2671314"/>
                <a:gd name="connsiteX57" fmla="*/ 1989446 w 2671314"/>
                <a:gd name="connsiteY57" fmla="*/ 338609 h 2671314"/>
                <a:gd name="connsiteX58" fmla="*/ 1963734 w 2671314"/>
                <a:gd name="connsiteY58" fmla="*/ 379935 h 2671314"/>
                <a:gd name="connsiteX59" fmla="*/ 1997491 w 2671314"/>
                <a:gd name="connsiteY59" fmla="*/ 331291 h 2671314"/>
                <a:gd name="connsiteX60" fmla="*/ 1643253 w 2671314"/>
                <a:gd name="connsiteY60" fmla="*/ 898038 h 2671314"/>
                <a:gd name="connsiteX61" fmla="*/ 1764754 w 2671314"/>
                <a:gd name="connsiteY61" fmla="*/ 744944 h 2671314"/>
                <a:gd name="connsiteX62" fmla="*/ 1976385 w 2671314"/>
                <a:gd name="connsiteY62" fmla="*/ 474080 h 2671314"/>
                <a:gd name="connsiteX63" fmla="*/ 1949043 w 2671314"/>
                <a:gd name="connsiteY63" fmla="*/ 512736 h 2671314"/>
                <a:gd name="connsiteX64" fmla="*/ 2116326 w 2671314"/>
                <a:gd name="connsiteY64" fmla="*/ 301955 h 2671314"/>
                <a:gd name="connsiteX65" fmla="*/ 1877311 w 2671314"/>
                <a:gd name="connsiteY65" fmla="*/ 634770 h 2671314"/>
                <a:gd name="connsiteX66" fmla="*/ 2072476 w 2671314"/>
                <a:gd name="connsiteY66" fmla="*/ 398298 h 2671314"/>
                <a:gd name="connsiteX67" fmla="*/ 1803242 w 2671314"/>
                <a:gd name="connsiteY67" fmla="*/ 758125 h 2671314"/>
                <a:gd name="connsiteX68" fmla="*/ 2099160 w 2671314"/>
                <a:gd name="connsiteY68" fmla="*/ 419902 h 2671314"/>
                <a:gd name="connsiteX69" fmla="*/ 1975785 w 2671314"/>
                <a:gd name="connsiteY69" fmla="*/ 575255 h 2671314"/>
                <a:gd name="connsiteX70" fmla="*/ 2083778 w 2671314"/>
                <a:gd name="connsiteY70" fmla="*/ 453955 h 2671314"/>
                <a:gd name="connsiteX71" fmla="*/ 1838971 w 2671314"/>
                <a:gd name="connsiteY71" fmla="*/ 756804 h 2671314"/>
                <a:gd name="connsiteX72" fmla="*/ 2047855 w 2671314"/>
                <a:gd name="connsiteY72" fmla="*/ 532149 h 2671314"/>
                <a:gd name="connsiteX73" fmla="*/ 1786686 w 2671314"/>
                <a:gd name="connsiteY73" fmla="*/ 841329 h 2671314"/>
                <a:gd name="connsiteX74" fmla="*/ 2070696 w 2671314"/>
                <a:gd name="connsiteY74" fmla="*/ 552990 h 2671314"/>
                <a:gd name="connsiteX75" fmla="*/ 1838409 w 2671314"/>
                <a:gd name="connsiteY75" fmla="*/ 812439 h 2671314"/>
                <a:gd name="connsiteX76" fmla="*/ 2174821 w 2671314"/>
                <a:gd name="connsiteY76" fmla="*/ 488693 h 2671314"/>
                <a:gd name="connsiteX77" fmla="*/ 2038609 w 2671314"/>
                <a:gd name="connsiteY77" fmla="*/ 632881 h 2671314"/>
                <a:gd name="connsiteX78" fmla="*/ 2156576 w 2671314"/>
                <a:gd name="connsiteY78" fmla="*/ 521303 h 2671314"/>
                <a:gd name="connsiteX79" fmla="*/ 1854534 w 2671314"/>
                <a:gd name="connsiteY79" fmla="*/ 835545 h 2671314"/>
                <a:gd name="connsiteX80" fmla="*/ 2179685 w 2671314"/>
                <a:gd name="connsiteY80" fmla="*/ 545278 h 2671314"/>
                <a:gd name="connsiteX81" fmla="*/ 1911107 w 2671314"/>
                <a:gd name="connsiteY81" fmla="*/ 809063 h 2671314"/>
                <a:gd name="connsiteX82" fmla="*/ 2006248 w 2671314"/>
                <a:gd name="connsiteY82" fmla="*/ 728933 h 2671314"/>
                <a:gd name="connsiteX83" fmla="*/ 2135056 w 2671314"/>
                <a:gd name="connsiteY83" fmla="*/ 618851 h 2671314"/>
                <a:gd name="connsiteX84" fmla="*/ 2118820 w 2671314"/>
                <a:gd name="connsiteY84" fmla="*/ 634122 h 2671314"/>
                <a:gd name="connsiteX85" fmla="*/ 2336299 w 2671314"/>
                <a:gd name="connsiteY85" fmla="*/ 450956 h 2671314"/>
                <a:gd name="connsiteX86" fmla="*/ 1774353 w 2671314"/>
                <a:gd name="connsiteY86" fmla="*/ 972366 h 2671314"/>
                <a:gd name="connsiteX87" fmla="*/ 1844225 w 2671314"/>
                <a:gd name="connsiteY87" fmla="*/ 920244 h 2671314"/>
                <a:gd name="connsiteX88" fmla="*/ 2244305 w 2671314"/>
                <a:gd name="connsiteY88" fmla="*/ 620506 h 2671314"/>
                <a:gd name="connsiteX89" fmla="*/ 2228249 w 2671314"/>
                <a:gd name="connsiteY89" fmla="*/ 633775 h 2671314"/>
                <a:gd name="connsiteX90" fmla="*/ 2282226 w 2671314"/>
                <a:gd name="connsiteY90" fmla="*/ 593509 h 2671314"/>
                <a:gd name="connsiteX91" fmla="*/ 1983063 w 2671314"/>
                <a:gd name="connsiteY91" fmla="*/ 839893 h 2671314"/>
                <a:gd name="connsiteX92" fmla="*/ 2408425 w 2671314"/>
                <a:gd name="connsiteY92" fmla="*/ 539952 h 2671314"/>
                <a:gd name="connsiteX93" fmla="*/ 2013540 w 2671314"/>
                <a:gd name="connsiteY93" fmla="*/ 847824 h 2671314"/>
                <a:gd name="connsiteX94" fmla="*/ 2430893 w 2671314"/>
                <a:gd name="connsiteY94" fmla="*/ 571171 h 2671314"/>
                <a:gd name="connsiteX95" fmla="*/ 2252964 w 2671314"/>
                <a:gd name="connsiteY95" fmla="*/ 701833 h 2671314"/>
                <a:gd name="connsiteX96" fmla="*/ 2404226 w 2671314"/>
                <a:gd name="connsiteY96" fmla="*/ 603437 h 2671314"/>
                <a:gd name="connsiteX97" fmla="*/ 2052289 w 2671314"/>
                <a:gd name="connsiteY97" fmla="*/ 857228 h 2671314"/>
                <a:gd name="connsiteX98" fmla="*/ 2342338 w 2671314"/>
                <a:gd name="connsiteY98" fmla="*/ 677346 h 2671314"/>
                <a:gd name="connsiteX99" fmla="*/ 1970981 w 2671314"/>
                <a:gd name="connsiteY99" fmla="*/ 933131 h 2671314"/>
                <a:gd name="connsiteX100" fmla="*/ 2360875 w 2671314"/>
                <a:gd name="connsiteY100" fmla="*/ 706607 h 2671314"/>
                <a:gd name="connsiteX101" fmla="*/ 2035502 w 2671314"/>
                <a:gd name="connsiteY101" fmla="*/ 917169 h 2671314"/>
                <a:gd name="connsiteX102" fmla="*/ 2492370 w 2671314"/>
                <a:gd name="connsiteY102" fmla="*/ 667830 h 2671314"/>
                <a:gd name="connsiteX103" fmla="*/ 2303919 w 2671314"/>
                <a:gd name="connsiteY103" fmla="*/ 782753 h 2671314"/>
                <a:gd name="connsiteX104" fmla="*/ 2463035 w 2671314"/>
                <a:gd name="connsiteY104" fmla="*/ 697690 h 2671314"/>
                <a:gd name="connsiteX105" fmla="*/ 2046251 w 2671314"/>
                <a:gd name="connsiteY105" fmla="*/ 946944 h 2671314"/>
                <a:gd name="connsiteX106" fmla="*/ 2480939 w 2671314"/>
                <a:gd name="connsiteY106" fmla="*/ 730418 h 2671314"/>
                <a:gd name="connsiteX107" fmla="*/ 2123368 w 2671314"/>
                <a:gd name="connsiteY107" fmla="*/ 930512 h 2671314"/>
                <a:gd name="connsiteX108" fmla="*/ 2400379 w 2671314"/>
                <a:gd name="connsiteY108" fmla="*/ 799084 h 2671314"/>
                <a:gd name="connsiteX109" fmla="*/ 2357458 w 2671314"/>
                <a:gd name="connsiteY109" fmla="*/ 822012 h 2671314"/>
                <a:gd name="connsiteX110" fmla="*/ 2411007 w 2671314"/>
                <a:gd name="connsiteY110" fmla="*/ 796767 h 2671314"/>
                <a:gd name="connsiteX111" fmla="*/ 1820851 w 2671314"/>
                <a:gd name="connsiteY111" fmla="*/ 1110466 h 2671314"/>
                <a:gd name="connsiteX112" fmla="*/ 2002783 w 2671314"/>
                <a:gd name="connsiteY112" fmla="*/ 1038569 h 2671314"/>
                <a:gd name="connsiteX113" fmla="*/ 2321334 w 2671314"/>
                <a:gd name="connsiteY113" fmla="*/ 909872 h 2671314"/>
                <a:gd name="connsiteX114" fmla="*/ 2278339 w 2671314"/>
                <a:gd name="connsiteY114" fmla="*/ 929673 h 2671314"/>
                <a:gd name="connsiteX115" fmla="*/ 2528587 w 2671314"/>
                <a:gd name="connsiteY115" fmla="*/ 830778 h 2671314"/>
                <a:gd name="connsiteX116" fmla="*/ 2155189 w 2671314"/>
                <a:gd name="connsiteY116" fmla="*/ 999496 h 2671314"/>
                <a:gd name="connsiteX117" fmla="*/ 2442440 w 2671314"/>
                <a:gd name="connsiteY117" fmla="*/ 892288 h 2671314"/>
                <a:gd name="connsiteX118" fmla="*/ 2029350 w 2671314"/>
                <a:gd name="connsiteY118" fmla="*/ 1069296 h 2671314"/>
                <a:gd name="connsiteX119" fmla="*/ 2454748 w 2671314"/>
                <a:gd name="connsiteY119" fmla="*/ 924343 h 2671314"/>
                <a:gd name="connsiteX120" fmla="*/ 2270255 w 2671314"/>
                <a:gd name="connsiteY120" fmla="*/ 997184 h 2671314"/>
                <a:gd name="connsiteX121" fmla="*/ 2424399 w 2671314"/>
                <a:gd name="connsiteY121" fmla="*/ 946142 h 2671314"/>
                <a:gd name="connsiteX122" fmla="*/ 2060972 w 2671314"/>
                <a:gd name="connsiteY122" fmla="*/ 1086010 h 2671314"/>
                <a:gd name="connsiteX123" fmla="*/ 2354193 w 2671314"/>
                <a:gd name="connsiteY123" fmla="*/ 995896 h 2671314"/>
                <a:gd name="connsiteX124" fmla="*/ 1973415 w 2671314"/>
                <a:gd name="connsiteY124" fmla="*/ 1133073 h 2671314"/>
                <a:gd name="connsiteX125" fmla="*/ 2363553 w 2671314"/>
                <a:gd name="connsiteY125" fmla="*/ 1025367 h 2671314"/>
                <a:gd name="connsiteX126" fmla="*/ 2032666 w 2671314"/>
                <a:gd name="connsiteY126" fmla="*/ 1133912 h 2671314"/>
                <a:gd name="connsiteX127" fmla="*/ 2485876 w 2671314"/>
                <a:gd name="connsiteY127" fmla="*/ 1021745 h 2671314"/>
                <a:gd name="connsiteX128" fmla="*/ 2295793 w 2671314"/>
                <a:gd name="connsiteY128" fmla="*/ 1078517 h 2671314"/>
                <a:gd name="connsiteX129" fmla="*/ 2453772 w 2671314"/>
                <a:gd name="connsiteY129" fmla="*/ 1040864 h 2671314"/>
                <a:gd name="connsiteX130" fmla="*/ 2035074 w 2671314"/>
                <a:gd name="connsiteY130" fmla="*/ 1161986 h 2671314"/>
                <a:gd name="connsiteX131" fmla="*/ 2461796 w 2671314"/>
                <a:gd name="connsiteY131" fmla="*/ 1073183 h 2671314"/>
                <a:gd name="connsiteX132" fmla="*/ 2097314 w 2671314"/>
                <a:gd name="connsiteY132" fmla="*/ 1167337 h 2671314"/>
                <a:gd name="connsiteX133" fmla="*/ 2219683 w 2671314"/>
                <a:gd name="connsiteY133" fmla="*/ 1145529 h 2671314"/>
                <a:gd name="connsiteX134" fmla="*/ 2386360 w 2671314"/>
                <a:gd name="connsiteY134" fmla="*/ 1114584 h 2671314"/>
                <a:gd name="connsiteX135" fmla="*/ 2364651 w 2671314"/>
                <a:gd name="connsiteY135" fmla="*/ 1119694 h 2671314"/>
                <a:gd name="connsiteX136" fmla="*/ 2644589 w 2671314"/>
                <a:gd name="connsiteY136" fmla="*/ 1069805 h 2671314"/>
                <a:gd name="connsiteX137" fmla="*/ 1897225 w 2671314"/>
                <a:gd name="connsiteY137" fmla="*/ 1240387 h 2671314"/>
                <a:gd name="connsiteX138" fmla="*/ 1983529 w 2671314"/>
                <a:gd name="connsiteY138" fmla="*/ 1230215 h 2671314"/>
                <a:gd name="connsiteX139" fmla="*/ 2480145 w 2671314"/>
                <a:gd name="connsiteY139" fmla="*/ 1170642 h 2671314"/>
                <a:gd name="connsiteX140" fmla="*/ 2459598 w 2671314"/>
                <a:gd name="connsiteY140" fmla="*/ 1174106 h 2671314"/>
                <a:gd name="connsiteX141" fmla="*/ 2526486 w 2671314"/>
                <a:gd name="connsiteY141" fmla="*/ 1166223 h 2671314"/>
                <a:gd name="connsiteX142" fmla="*/ 2144213 w 2671314"/>
                <a:gd name="connsiteY142" fmla="*/ 1230015 h 2671314"/>
                <a:gd name="connsiteX143" fmla="*/ 2662554 w 2671314"/>
                <a:gd name="connsiteY143" fmla="*/ 1182939 h 2671314"/>
                <a:gd name="connsiteX144" fmla="*/ 2166629 w 2671314"/>
                <a:gd name="connsiteY144" fmla="*/ 1252123 h 2671314"/>
                <a:gd name="connsiteX145" fmla="*/ 2666401 w 2671314"/>
                <a:gd name="connsiteY145" fmla="*/ 1221211 h 2671314"/>
                <a:gd name="connsiteX146" fmla="*/ 2447003 w 2671314"/>
                <a:gd name="connsiteY146" fmla="*/ 1245400 h 2671314"/>
                <a:gd name="connsiteX147" fmla="*/ 2627174 w 2671314"/>
                <a:gd name="connsiteY147" fmla="*/ 1235818 h 2671314"/>
                <a:gd name="connsiteX148" fmla="*/ 2195487 w 2671314"/>
                <a:gd name="connsiteY148" fmla="*/ 1279642 h 2671314"/>
                <a:gd name="connsiteX149" fmla="*/ 2536623 w 2671314"/>
                <a:gd name="connsiteY149" fmla="*/ 1268884 h 2671314"/>
                <a:gd name="connsiteX150" fmla="*/ 2087114 w 2671314"/>
                <a:gd name="connsiteY150" fmla="*/ 1304722 h 2671314"/>
                <a:gd name="connsiteX151" fmla="*/ 2538048 w 2671314"/>
                <a:gd name="connsiteY151" fmla="*/ 1303493 h 2671314"/>
                <a:gd name="connsiteX152" fmla="*/ 2150994 w 2671314"/>
                <a:gd name="connsiteY152" fmla="*/ 1323157 h 2671314"/>
                <a:gd name="connsiteX153" fmla="*/ 2671314 w 2671314"/>
                <a:gd name="connsiteY153" fmla="*/ 1335657 h 2671314"/>
                <a:gd name="connsiteX154" fmla="*/ 2450631 w 2671314"/>
                <a:gd name="connsiteY154" fmla="*/ 1340959 h 2671314"/>
                <a:gd name="connsiteX155" fmla="*/ 2630981 w 2671314"/>
                <a:gd name="connsiteY155" fmla="*/ 1346851 h 2671314"/>
                <a:gd name="connsiteX156" fmla="*/ 2145412 w 2671314"/>
                <a:gd name="connsiteY156" fmla="*/ 1354318 h 2671314"/>
                <a:gd name="connsiteX157" fmla="*/ 2630119 w 2671314"/>
                <a:gd name="connsiteY157" fmla="*/ 1384145 h 2671314"/>
                <a:gd name="connsiteX158" fmla="*/ 2220411 w 2671314"/>
                <a:gd name="connsiteY158" fmla="*/ 1378646 h 2671314"/>
                <a:gd name="connsiteX159" fmla="*/ 2526020 w 2671314"/>
                <a:gd name="connsiteY159" fmla="*/ 1403331 h 2671314"/>
                <a:gd name="connsiteX160" fmla="*/ 2477353 w 2671314"/>
                <a:gd name="connsiteY160" fmla="*/ 1401726 h 2671314"/>
                <a:gd name="connsiteX161" fmla="*/ 2536381 w 2671314"/>
                <a:gd name="connsiteY161" fmla="*/ 1406640 h 2671314"/>
                <a:gd name="connsiteX162" fmla="*/ 1868441 w 2671314"/>
                <a:gd name="connsiteY162" fmla="*/ 1383232 h 2671314"/>
                <a:gd name="connsiteX163" fmla="*/ 2061813 w 2671314"/>
                <a:gd name="connsiteY163" fmla="*/ 1411914 h 2671314"/>
                <a:gd name="connsiteX164" fmla="*/ 2402171 w 2671314"/>
                <a:gd name="connsiteY164" fmla="*/ 1459754 h 2671314"/>
                <a:gd name="connsiteX165" fmla="*/ 2355022 w 2671314"/>
                <a:gd name="connsiteY165" fmla="*/ 1455403 h 2671314"/>
                <a:gd name="connsiteX166" fmla="*/ 2621205 w 2671314"/>
                <a:gd name="connsiteY166" fmla="*/ 1494884 h 2671314"/>
                <a:gd name="connsiteX167" fmla="*/ 2213469 w 2671314"/>
                <a:gd name="connsiteY167" fmla="*/ 1454298 h 2671314"/>
                <a:gd name="connsiteX168" fmla="*/ 2515843 w 2671314"/>
                <a:gd name="connsiteY168" fmla="*/ 1505080 h 2671314"/>
                <a:gd name="connsiteX169" fmla="*/ 2069585 w 2671314"/>
                <a:gd name="connsiteY169" fmla="*/ 1451826 h 2671314"/>
                <a:gd name="connsiteX170" fmla="*/ 2510476 w 2671314"/>
                <a:gd name="connsiteY170" fmla="*/ 1538993 h 2671314"/>
                <a:gd name="connsiteX171" fmla="*/ 2314251 w 2671314"/>
                <a:gd name="connsiteY171" fmla="*/ 1509824 h 2671314"/>
                <a:gd name="connsiteX172" fmla="*/ 2473294 w 2671314"/>
                <a:gd name="connsiteY172" fmla="*/ 1542698 h 2671314"/>
                <a:gd name="connsiteX173" fmla="*/ 2088620 w 2671314"/>
                <a:gd name="connsiteY173" fmla="*/ 1482114 h 2671314"/>
                <a:gd name="connsiteX174" fmla="*/ 2387615 w 2671314"/>
                <a:gd name="connsiteY174" fmla="*/ 1550684 h 2671314"/>
                <a:gd name="connsiteX175" fmla="*/ 1989265 w 2671314"/>
                <a:gd name="connsiteY175" fmla="*/ 1479093 h 2671314"/>
                <a:gd name="connsiteX176" fmla="*/ 2380986 w 2671314"/>
                <a:gd name="connsiteY176" fmla="*/ 1580885 h 2671314"/>
                <a:gd name="connsiteX177" fmla="*/ 2040161 w 2671314"/>
                <a:gd name="connsiteY177" fmla="*/ 1509445 h 2671314"/>
                <a:gd name="connsiteX178" fmla="*/ 2488732 w 2671314"/>
                <a:gd name="connsiteY178" fmla="*/ 1638910 h 2671314"/>
                <a:gd name="connsiteX179" fmla="*/ 2295748 w 2671314"/>
                <a:gd name="connsiteY179" fmla="*/ 1593040 h 2671314"/>
                <a:gd name="connsiteX180" fmla="*/ 2451370 w 2671314"/>
                <a:gd name="connsiteY180" fmla="*/ 1639415 h 2671314"/>
                <a:gd name="connsiteX181" fmla="*/ 2028192 w 2671314"/>
                <a:gd name="connsiteY181" fmla="*/ 1534958 h 2671314"/>
                <a:gd name="connsiteX182" fmla="*/ 2442159 w 2671314"/>
                <a:gd name="connsiteY182" fmla="*/ 1671417 h 2671314"/>
                <a:gd name="connsiteX183" fmla="*/ 2079436 w 2671314"/>
                <a:gd name="connsiteY183" fmla="*/ 1570717 h 2671314"/>
                <a:gd name="connsiteX184" fmla="*/ 2196469 w 2671314"/>
                <a:gd name="connsiteY184" fmla="*/ 1613071 h 2671314"/>
                <a:gd name="connsiteX185" fmla="*/ 2356129 w 2671314"/>
                <a:gd name="connsiteY185" fmla="*/ 1669554 h 2671314"/>
                <a:gd name="connsiteX186" fmla="*/ 2334800 w 2671314"/>
                <a:gd name="connsiteY186" fmla="*/ 1663133 h 2671314"/>
                <a:gd name="connsiteX187" fmla="*/ 2602151 w 2671314"/>
                <a:gd name="connsiteY187" fmla="*/ 1759887 h 2671314"/>
                <a:gd name="connsiteX188" fmla="*/ 1869622 w 2671314"/>
                <a:gd name="connsiteY188" fmla="*/ 1533933 h 2671314"/>
                <a:gd name="connsiteX189" fmla="*/ 1948845 w 2671314"/>
                <a:gd name="connsiteY189" fmla="*/ 1568016 h 2671314"/>
                <a:gd name="connsiteX190" fmla="*/ 2409321 w 2671314"/>
                <a:gd name="connsiteY190" fmla="*/ 1764993 h 2671314"/>
                <a:gd name="connsiteX191" fmla="*/ 2389763 w 2671314"/>
                <a:gd name="connsiteY191" fmla="*/ 1757707 h 2671314"/>
                <a:gd name="connsiteX192" fmla="*/ 2451661 w 2671314"/>
                <a:gd name="connsiteY192" fmla="*/ 1784337 h 2671314"/>
                <a:gd name="connsiteX193" fmla="*/ 2088698 w 2671314"/>
                <a:gd name="connsiteY193" fmla="*/ 1648442 h 2671314"/>
                <a:gd name="connsiteX194" fmla="*/ 2561144 w 2671314"/>
                <a:gd name="connsiteY194" fmla="*/ 1866849 h 2671314"/>
                <a:gd name="connsiteX195" fmla="*/ 2097074 w 2671314"/>
                <a:gd name="connsiteY195" fmla="*/ 1678803 h 2671314"/>
                <a:gd name="connsiteX196" fmla="*/ 2545339 w 2671314"/>
                <a:gd name="connsiteY196" fmla="*/ 1901915 h 2671314"/>
                <a:gd name="connsiteX197" fmla="*/ 2343222 w 2671314"/>
                <a:gd name="connsiteY197" fmla="*/ 1813158 h 2671314"/>
                <a:gd name="connsiteX198" fmla="*/ 2504064 w 2671314"/>
                <a:gd name="connsiteY198" fmla="*/ 1894954 h 2671314"/>
                <a:gd name="connsiteX199" fmla="*/ 2108317 w 2671314"/>
                <a:gd name="connsiteY199" fmla="*/ 1717069 h 2671314"/>
                <a:gd name="connsiteX200" fmla="*/ 2409112 w 2671314"/>
                <a:gd name="connsiteY200" fmla="*/ 1878311 h 2671314"/>
                <a:gd name="connsiteX201" fmla="*/ 2001902 w 2671314"/>
                <a:gd name="connsiteY201" fmla="*/ 1684593 h 2671314"/>
                <a:gd name="connsiteX202" fmla="*/ 2393040 w 2671314"/>
                <a:gd name="connsiteY202" fmla="*/ 1908998 h 2671314"/>
                <a:gd name="connsiteX203" fmla="*/ 2048002 w 2671314"/>
                <a:gd name="connsiteY203" fmla="*/ 1732497 h 2671314"/>
                <a:gd name="connsiteX204" fmla="*/ 2492370 w 2671314"/>
                <a:gd name="connsiteY204" fmla="*/ 2003487 h 2671314"/>
                <a:gd name="connsiteX205" fmla="*/ 2298613 w 2671314"/>
                <a:gd name="connsiteY205" fmla="*/ 1897742 h 2671314"/>
                <a:gd name="connsiteX206" fmla="*/ 2451841 w 2671314"/>
                <a:gd name="connsiteY206" fmla="*/ 1993012 h 2671314"/>
                <a:gd name="connsiteX207" fmla="*/ 2027593 w 2671314"/>
                <a:gd name="connsiteY207" fmla="*/ 1756695 h 2671314"/>
                <a:gd name="connsiteX208" fmla="*/ 2432451 w 2671314"/>
                <a:gd name="connsiteY208" fmla="*/ 2024880 h 2671314"/>
                <a:gd name="connsiteX209" fmla="*/ 2080378 w 2671314"/>
                <a:gd name="connsiteY209" fmla="*/ 1815260 h 2671314"/>
                <a:gd name="connsiteX210" fmla="*/ 2332705 w 2671314"/>
                <a:gd name="connsiteY210" fmla="*/ 1989446 h 2671314"/>
                <a:gd name="connsiteX211" fmla="*/ 2291391 w 2671314"/>
                <a:gd name="connsiteY211" fmla="*/ 1963741 h 2671314"/>
                <a:gd name="connsiteX212" fmla="*/ 2340025 w 2671314"/>
                <a:gd name="connsiteY212" fmla="*/ 1997491 h 2671314"/>
                <a:gd name="connsiteX213" fmla="*/ 1773276 w 2671314"/>
                <a:gd name="connsiteY213" fmla="*/ 1643251 h 2671314"/>
                <a:gd name="connsiteX214" fmla="*/ 1926432 w 2671314"/>
                <a:gd name="connsiteY214" fmla="*/ 1764802 h 2671314"/>
                <a:gd name="connsiteX215" fmla="*/ 2197237 w 2671314"/>
                <a:gd name="connsiteY215" fmla="*/ 1976386 h 2671314"/>
                <a:gd name="connsiteX216" fmla="*/ 2158583 w 2671314"/>
                <a:gd name="connsiteY216" fmla="*/ 1949046 h 2671314"/>
                <a:gd name="connsiteX217" fmla="*/ 2369359 w 2671314"/>
                <a:gd name="connsiteY217" fmla="*/ 2116325 h 2671314"/>
                <a:gd name="connsiteX218" fmla="*/ 2036552 w 2671314"/>
                <a:gd name="connsiteY218" fmla="*/ 1877314 h 2671314"/>
                <a:gd name="connsiteX219" fmla="*/ 2273019 w 2671314"/>
                <a:gd name="connsiteY219" fmla="*/ 2072476 h 2671314"/>
                <a:gd name="connsiteX220" fmla="*/ 1913174 w 2671314"/>
                <a:gd name="connsiteY220" fmla="*/ 1803227 h 2671314"/>
                <a:gd name="connsiteX221" fmla="*/ 2251412 w 2671314"/>
                <a:gd name="connsiteY221" fmla="*/ 2099160 h 2671314"/>
                <a:gd name="connsiteX222" fmla="*/ 2096077 w 2671314"/>
                <a:gd name="connsiteY222" fmla="*/ 1975799 h 2671314"/>
                <a:gd name="connsiteX223" fmla="*/ 2217360 w 2671314"/>
                <a:gd name="connsiteY223" fmla="*/ 2083777 h 2671314"/>
                <a:gd name="connsiteX224" fmla="*/ 1914522 w 2671314"/>
                <a:gd name="connsiteY224" fmla="*/ 1838980 h 2671314"/>
                <a:gd name="connsiteX225" fmla="*/ 2139167 w 2671314"/>
                <a:gd name="connsiteY225" fmla="*/ 2047854 h 2671314"/>
                <a:gd name="connsiteX226" fmla="*/ 1829978 w 2671314"/>
                <a:gd name="connsiteY226" fmla="*/ 1786678 h 2671314"/>
                <a:gd name="connsiteX227" fmla="*/ 2118325 w 2671314"/>
                <a:gd name="connsiteY227" fmla="*/ 2070696 h 2671314"/>
                <a:gd name="connsiteX228" fmla="*/ 1858880 w 2671314"/>
                <a:gd name="connsiteY228" fmla="*/ 1838413 h 2671314"/>
                <a:gd name="connsiteX229" fmla="*/ 2182623 w 2671314"/>
                <a:gd name="connsiteY229" fmla="*/ 2174821 h 2671314"/>
                <a:gd name="connsiteX230" fmla="*/ 2038422 w 2671314"/>
                <a:gd name="connsiteY230" fmla="*/ 2038596 h 2671314"/>
                <a:gd name="connsiteX231" fmla="*/ 2150014 w 2671314"/>
                <a:gd name="connsiteY231" fmla="*/ 2156576 h 2671314"/>
                <a:gd name="connsiteX232" fmla="*/ 1835776 w 2671314"/>
                <a:gd name="connsiteY232" fmla="*/ 1854540 h 2671314"/>
                <a:gd name="connsiteX233" fmla="*/ 2126038 w 2671314"/>
                <a:gd name="connsiteY233" fmla="*/ 2179684 h 2671314"/>
                <a:gd name="connsiteX234" fmla="*/ 1862246 w 2671314"/>
                <a:gd name="connsiteY234" fmla="*/ 1911101 h 2671314"/>
                <a:gd name="connsiteX235" fmla="*/ 1942279 w 2671314"/>
                <a:gd name="connsiteY235" fmla="*/ 2006126 h 2671314"/>
                <a:gd name="connsiteX236" fmla="*/ 2052464 w 2671314"/>
                <a:gd name="connsiteY236" fmla="*/ 2135055 h 2671314"/>
                <a:gd name="connsiteX237" fmla="*/ 2037181 w 2671314"/>
                <a:gd name="connsiteY237" fmla="*/ 2118807 h 2671314"/>
                <a:gd name="connsiteX238" fmla="*/ 2220359 w 2671314"/>
                <a:gd name="connsiteY238" fmla="*/ 2336300 h 2671314"/>
                <a:gd name="connsiteX239" fmla="*/ 1698950 w 2671314"/>
                <a:gd name="connsiteY239" fmla="*/ 1774355 h 2671314"/>
                <a:gd name="connsiteX240" fmla="*/ 1750958 w 2671314"/>
                <a:gd name="connsiteY240" fmla="*/ 1844074 h 2671314"/>
                <a:gd name="connsiteX241" fmla="*/ 2050809 w 2671314"/>
                <a:gd name="connsiteY241" fmla="*/ 2244305 h 2671314"/>
                <a:gd name="connsiteX242" fmla="*/ 2037542 w 2671314"/>
                <a:gd name="connsiteY242" fmla="*/ 2228250 h 2671314"/>
                <a:gd name="connsiteX243" fmla="*/ 2077806 w 2671314"/>
                <a:gd name="connsiteY243" fmla="*/ 2282226 h 2671314"/>
                <a:gd name="connsiteX244" fmla="*/ 1831429 w 2671314"/>
                <a:gd name="connsiteY244" fmla="*/ 1983072 h 2671314"/>
                <a:gd name="connsiteX245" fmla="*/ 2131365 w 2671314"/>
                <a:gd name="connsiteY245" fmla="*/ 2408424 h 2671314"/>
                <a:gd name="connsiteX246" fmla="*/ 1823472 w 2671314"/>
                <a:gd name="connsiteY246" fmla="*/ 2013511 h 2671314"/>
                <a:gd name="connsiteX247" fmla="*/ 2100143 w 2671314"/>
                <a:gd name="connsiteY247" fmla="*/ 2430893 h 2671314"/>
                <a:gd name="connsiteX248" fmla="*/ 1969491 w 2671314"/>
                <a:gd name="connsiteY248" fmla="*/ 2252978 h 2671314"/>
                <a:gd name="connsiteX249" fmla="*/ 2067878 w 2671314"/>
                <a:gd name="connsiteY249" fmla="*/ 2404224 h 2671314"/>
                <a:gd name="connsiteX250" fmla="*/ 1814092 w 2671314"/>
                <a:gd name="connsiteY250" fmla="*/ 2052296 h 2671314"/>
                <a:gd name="connsiteX251" fmla="*/ 1993969 w 2671314"/>
                <a:gd name="connsiteY251" fmla="*/ 2342337 h 2671314"/>
                <a:gd name="connsiteX252" fmla="*/ 1738179 w 2671314"/>
                <a:gd name="connsiteY252" fmla="*/ 1970974 h 2671314"/>
                <a:gd name="connsiteX253" fmla="*/ 1964709 w 2671314"/>
                <a:gd name="connsiteY253" fmla="*/ 2360875 h 2671314"/>
                <a:gd name="connsiteX254" fmla="*/ 1754150 w 2671314"/>
                <a:gd name="connsiteY254" fmla="*/ 2035506 h 2671314"/>
                <a:gd name="connsiteX255" fmla="*/ 2003487 w 2671314"/>
                <a:gd name="connsiteY255" fmla="*/ 2492370 h 2671314"/>
                <a:gd name="connsiteX256" fmla="*/ 1888554 w 2671314"/>
                <a:gd name="connsiteY256" fmla="*/ 2303904 h 2671314"/>
                <a:gd name="connsiteX257" fmla="*/ 1973625 w 2671314"/>
                <a:gd name="connsiteY257" fmla="*/ 2463035 h 2671314"/>
                <a:gd name="connsiteX258" fmla="*/ 1724365 w 2671314"/>
                <a:gd name="connsiteY258" fmla="*/ 2046238 h 2671314"/>
                <a:gd name="connsiteX259" fmla="*/ 1940896 w 2671314"/>
                <a:gd name="connsiteY259" fmla="*/ 2480938 h 2671314"/>
                <a:gd name="connsiteX260" fmla="*/ 1740808 w 2671314"/>
                <a:gd name="connsiteY260" fmla="*/ 2123375 h 2671314"/>
                <a:gd name="connsiteX261" fmla="*/ 1872232 w 2671314"/>
                <a:gd name="connsiteY261" fmla="*/ 2400380 h 2671314"/>
                <a:gd name="connsiteX262" fmla="*/ 1849302 w 2671314"/>
                <a:gd name="connsiteY262" fmla="*/ 2357454 h 2671314"/>
                <a:gd name="connsiteX263" fmla="*/ 1874548 w 2671314"/>
                <a:gd name="connsiteY263" fmla="*/ 2411007 h 2671314"/>
                <a:gd name="connsiteX264" fmla="*/ 1560854 w 2671314"/>
                <a:gd name="connsiteY264" fmla="*/ 1820859 h 2671314"/>
                <a:gd name="connsiteX265" fmla="*/ 1632738 w 2671314"/>
                <a:gd name="connsiteY265" fmla="*/ 2002759 h 2671314"/>
                <a:gd name="connsiteX266" fmla="*/ 1761443 w 2671314"/>
                <a:gd name="connsiteY266" fmla="*/ 2321333 h 2671314"/>
                <a:gd name="connsiteX267" fmla="*/ 1741643 w 2671314"/>
                <a:gd name="connsiteY267" fmla="*/ 2278339 h 2671314"/>
                <a:gd name="connsiteX268" fmla="*/ 1840537 w 2671314"/>
                <a:gd name="connsiteY268" fmla="*/ 2528587 h 2671314"/>
                <a:gd name="connsiteX269" fmla="*/ 1671822 w 2671314"/>
                <a:gd name="connsiteY269" fmla="*/ 2155192 h 2671314"/>
                <a:gd name="connsiteX270" fmla="*/ 1779028 w 2671314"/>
                <a:gd name="connsiteY270" fmla="*/ 2442440 h 2671314"/>
                <a:gd name="connsiteX271" fmla="*/ 1602017 w 2671314"/>
                <a:gd name="connsiteY271" fmla="*/ 2029343 h 2671314"/>
                <a:gd name="connsiteX272" fmla="*/ 1746973 w 2671314"/>
                <a:gd name="connsiteY272" fmla="*/ 2454749 h 2671314"/>
                <a:gd name="connsiteX273" fmla="*/ 1674126 w 2671314"/>
                <a:gd name="connsiteY273" fmla="*/ 2270238 h 2671314"/>
                <a:gd name="connsiteX274" fmla="*/ 1725174 w 2671314"/>
                <a:gd name="connsiteY274" fmla="*/ 2424400 h 2671314"/>
                <a:gd name="connsiteX275" fmla="*/ 1585305 w 2671314"/>
                <a:gd name="connsiteY275" fmla="*/ 2060971 h 2671314"/>
                <a:gd name="connsiteX276" fmla="*/ 1675418 w 2671314"/>
                <a:gd name="connsiteY276" fmla="*/ 2354192 h 2671314"/>
                <a:gd name="connsiteX277" fmla="*/ 1538242 w 2671314"/>
                <a:gd name="connsiteY277" fmla="*/ 1973412 h 2671314"/>
                <a:gd name="connsiteX278" fmla="*/ 1645949 w 2671314"/>
                <a:gd name="connsiteY278" fmla="*/ 2363552 h 2671314"/>
                <a:gd name="connsiteX279" fmla="*/ 1537408 w 2671314"/>
                <a:gd name="connsiteY279" fmla="*/ 2032677 h 2671314"/>
                <a:gd name="connsiteX280" fmla="*/ 1649571 w 2671314"/>
                <a:gd name="connsiteY280" fmla="*/ 2485876 h 2671314"/>
                <a:gd name="connsiteX281" fmla="*/ 1592799 w 2671314"/>
                <a:gd name="connsiteY281" fmla="*/ 2295796 h 2671314"/>
                <a:gd name="connsiteX282" fmla="*/ 1630451 w 2671314"/>
                <a:gd name="connsiteY282" fmla="*/ 2453771 h 2671314"/>
                <a:gd name="connsiteX283" fmla="*/ 1509331 w 2671314"/>
                <a:gd name="connsiteY283" fmla="*/ 2035081 h 2671314"/>
                <a:gd name="connsiteX284" fmla="*/ 1598133 w 2671314"/>
                <a:gd name="connsiteY284" fmla="*/ 2461797 h 2671314"/>
                <a:gd name="connsiteX285" fmla="*/ 1503981 w 2671314"/>
                <a:gd name="connsiteY285" fmla="*/ 2097322 h 2671314"/>
                <a:gd name="connsiteX286" fmla="*/ 1525836 w 2671314"/>
                <a:gd name="connsiteY286" fmla="*/ 2219957 h 2671314"/>
                <a:gd name="connsiteX287" fmla="*/ 1556731 w 2671314"/>
                <a:gd name="connsiteY287" fmla="*/ 2386360 h 2671314"/>
                <a:gd name="connsiteX288" fmla="*/ 1551630 w 2671314"/>
                <a:gd name="connsiteY288" fmla="*/ 2364690 h 2671314"/>
                <a:gd name="connsiteX289" fmla="*/ 1601512 w 2671314"/>
                <a:gd name="connsiteY289" fmla="*/ 2644589 h 2671314"/>
                <a:gd name="connsiteX290" fmla="*/ 1430928 w 2671314"/>
                <a:gd name="connsiteY290" fmla="*/ 1897209 h 2671314"/>
                <a:gd name="connsiteX291" fmla="*/ 1441120 w 2671314"/>
                <a:gd name="connsiteY291" fmla="*/ 1983688 h 2671314"/>
                <a:gd name="connsiteX292" fmla="*/ 1500673 w 2671314"/>
                <a:gd name="connsiteY292" fmla="*/ 2480145 h 2671314"/>
                <a:gd name="connsiteX293" fmla="*/ 1497211 w 2671314"/>
                <a:gd name="connsiteY293" fmla="*/ 2459607 h 2671314"/>
                <a:gd name="connsiteX294" fmla="*/ 1505093 w 2671314"/>
                <a:gd name="connsiteY294" fmla="*/ 2526485 h 2671314"/>
                <a:gd name="connsiteX295" fmla="*/ 1441298 w 2671314"/>
                <a:gd name="connsiteY295" fmla="*/ 2144200 h 2671314"/>
                <a:gd name="connsiteX296" fmla="*/ 1488375 w 2671314"/>
                <a:gd name="connsiteY296" fmla="*/ 2662554 h 2671314"/>
                <a:gd name="connsiteX297" fmla="*/ 1419194 w 2671314"/>
                <a:gd name="connsiteY297" fmla="*/ 2166634 h 2671314"/>
                <a:gd name="connsiteX298" fmla="*/ 1450106 w 2671314"/>
                <a:gd name="connsiteY298" fmla="*/ 2666402 h 2671314"/>
                <a:gd name="connsiteX299" fmla="*/ 1425914 w 2671314"/>
                <a:gd name="connsiteY299" fmla="*/ 2446986 h 2671314"/>
                <a:gd name="connsiteX300" fmla="*/ 1435497 w 2671314"/>
                <a:gd name="connsiteY300" fmla="*/ 2627174 h 2671314"/>
                <a:gd name="connsiteX301" fmla="*/ 1391674 w 2671314"/>
                <a:gd name="connsiteY301" fmla="*/ 2195481 h 2671314"/>
                <a:gd name="connsiteX302" fmla="*/ 1402432 w 2671314"/>
                <a:gd name="connsiteY302" fmla="*/ 2536623 h 2671314"/>
                <a:gd name="connsiteX303" fmla="*/ 1366593 w 2671314"/>
                <a:gd name="connsiteY303" fmla="*/ 2087119 h 2671314"/>
                <a:gd name="connsiteX304" fmla="*/ 1367823 w 2671314"/>
                <a:gd name="connsiteY304" fmla="*/ 2538049 h 2671314"/>
                <a:gd name="connsiteX305" fmla="*/ 1348157 w 2671314"/>
                <a:gd name="connsiteY305" fmla="*/ 2150977 h 2671314"/>
                <a:gd name="connsiteX306" fmla="*/ 1335657 w 2671314"/>
                <a:gd name="connsiteY306" fmla="*/ 2671314 h 2671314"/>
                <a:gd name="connsiteX307" fmla="*/ 1330356 w 2671314"/>
                <a:gd name="connsiteY307" fmla="*/ 2450644 h 2671314"/>
                <a:gd name="connsiteX308" fmla="*/ 1324465 w 2671314"/>
                <a:gd name="connsiteY308" fmla="*/ 2630978 h 2671314"/>
                <a:gd name="connsiteX309" fmla="*/ 1316998 w 2671314"/>
                <a:gd name="connsiteY309" fmla="*/ 2145406 h 2671314"/>
                <a:gd name="connsiteX310" fmla="*/ 1287171 w 2671314"/>
                <a:gd name="connsiteY310" fmla="*/ 2630120 h 2671314"/>
                <a:gd name="connsiteX311" fmla="*/ 1292670 w 2671314"/>
                <a:gd name="connsiteY311" fmla="*/ 2220415 h 2671314"/>
                <a:gd name="connsiteX312" fmla="*/ 1267985 w 2671314"/>
                <a:gd name="connsiteY312" fmla="*/ 2526021 h 2671314"/>
                <a:gd name="connsiteX313" fmla="*/ 1269591 w 2671314"/>
                <a:gd name="connsiteY313" fmla="*/ 2477336 h 2671314"/>
                <a:gd name="connsiteX314" fmla="*/ 1264675 w 2671314"/>
                <a:gd name="connsiteY314" fmla="*/ 2536382 h 2671314"/>
                <a:gd name="connsiteX315" fmla="*/ 1288083 w 2671314"/>
                <a:gd name="connsiteY315" fmla="*/ 1868444 h 2671314"/>
                <a:gd name="connsiteX316" fmla="*/ 1259387 w 2671314"/>
                <a:gd name="connsiteY316" fmla="*/ 2061912 h 2671314"/>
                <a:gd name="connsiteX317" fmla="*/ 1211560 w 2671314"/>
                <a:gd name="connsiteY317" fmla="*/ 2402170 h 2671314"/>
                <a:gd name="connsiteX318" fmla="*/ 1215911 w 2671314"/>
                <a:gd name="connsiteY318" fmla="*/ 2355034 h 2671314"/>
                <a:gd name="connsiteX319" fmla="*/ 1176431 w 2671314"/>
                <a:gd name="connsiteY319" fmla="*/ 2621204 h 2671314"/>
                <a:gd name="connsiteX320" fmla="*/ 1217018 w 2671314"/>
                <a:gd name="connsiteY320" fmla="*/ 2213468 h 2671314"/>
                <a:gd name="connsiteX321" fmla="*/ 1166236 w 2671314"/>
                <a:gd name="connsiteY321" fmla="*/ 2515843 h 2671314"/>
                <a:gd name="connsiteX322" fmla="*/ 1219490 w 2671314"/>
                <a:gd name="connsiteY322" fmla="*/ 2069590 h 2671314"/>
                <a:gd name="connsiteX323" fmla="*/ 1132323 w 2671314"/>
                <a:gd name="connsiteY323" fmla="*/ 2510476 h 2671314"/>
                <a:gd name="connsiteX324" fmla="*/ 1161491 w 2671314"/>
                <a:gd name="connsiteY324" fmla="*/ 2314255 h 2671314"/>
                <a:gd name="connsiteX325" fmla="*/ 1128618 w 2671314"/>
                <a:gd name="connsiteY325" fmla="*/ 2473293 h 2671314"/>
                <a:gd name="connsiteX326" fmla="*/ 1189200 w 2671314"/>
                <a:gd name="connsiteY326" fmla="*/ 2088628 h 2671314"/>
                <a:gd name="connsiteX327" fmla="*/ 1120631 w 2671314"/>
                <a:gd name="connsiteY327" fmla="*/ 2387613 h 2671314"/>
                <a:gd name="connsiteX328" fmla="*/ 1192223 w 2671314"/>
                <a:gd name="connsiteY328" fmla="*/ 1989263 h 2671314"/>
                <a:gd name="connsiteX329" fmla="*/ 1090429 w 2671314"/>
                <a:gd name="connsiteY329" fmla="*/ 2380986 h 2671314"/>
                <a:gd name="connsiteX330" fmla="*/ 1161870 w 2671314"/>
                <a:gd name="connsiteY330" fmla="*/ 2040164 h 2671314"/>
                <a:gd name="connsiteX331" fmla="*/ 1032405 w 2671314"/>
                <a:gd name="connsiteY331" fmla="*/ 2488732 h 2671314"/>
                <a:gd name="connsiteX332" fmla="*/ 1078283 w 2671314"/>
                <a:gd name="connsiteY332" fmla="*/ 2295721 h 2671314"/>
                <a:gd name="connsiteX333" fmla="*/ 1031899 w 2671314"/>
                <a:gd name="connsiteY333" fmla="*/ 2451369 h 2671314"/>
                <a:gd name="connsiteX334" fmla="*/ 1136354 w 2671314"/>
                <a:gd name="connsiteY334" fmla="*/ 2028204 h 2671314"/>
                <a:gd name="connsiteX335" fmla="*/ 999898 w 2671314"/>
                <a:gd name="connsiteY335" fmla="*/ 2442160 h 2671314"/>
                <a:gd name="connsiteX336" fmla="*/ 1100599 w 2671314"/>
                <a:gd name="connsiteY336" fmla="*/ 2079432 h 2671314"/>
                <a:gd name="connsiteX337" fmla="*/ 1058278 w 2671314"/>
                <a:gd name="connsiteY337" fmla="*/ 2196375 h 2671314"/>
                <a:gd name="connsiteX338" fmla="*/ 1001761 w 2671314"/>
                <a:gd name="connsiteY338" fmla="*/ 2356129 h 2671314"/>
                <a:gd name="connsiteX339" fmla="*/ 1008184 w 2671314"/>
                <a:gd name="connsiteY339" fmla="*/ 2334794 h 2671314"/>
                <a:gd name="connsiteX340" fmla="*/ 911427 w 2671314"/>
                <a:gd name="connsiteY340" fmla="*/ 2602152 h 2671314"/>
                <a:gd name="connsiteX341" fmla="*/ 1137385 w 2671314"/>
                <a:gd name="connsiteY341" fmla="*/ 1869617 h 2671314"/>
                <a:gd name="connsiteX342" fmla="*/ 1102832 w 2671314"/>
                <a:gd name="connsiteY342" fmla="*/ 1949933 h 2671314"/>
                <a:gd name="connsiteX343" fmla="*/ 906321 w 2671314"/>
                <a:gd name="connsiteY343" fmla="*/ 2409320 h 2671314"/>
                <a:gd name="connsiteX344" fmla="*/ 913594 w 2671314"/>
                <a:gd name="connsiteY344" fmla="*/ 2389798 h 2671314"/>
                <a:gd name="connsiteX345" fmla="*/ 886979 w 2671314"/>
                <a:gd name="connsiteY345" fmla="*/ 2451662 h 2671314"/>
                <a:gd name="connsiteX346" fmla="*/ 1022868 w 2671314"/>
                <a:gd name="connsiteY346" fmla="*/ 2088711 h 2671314"/>
                <a:gd name="connsiteX347" fmla="*/ 804468 w 2671314"/>
                <a:gd name="connsiteY347" fmla="*/ 2561143 h 2671314"/>
                <a:gd name="connsiteX348" fmla="*/ 992526 w 2671314"/>
                <a:gd name="connsiteY348" fmla="*/ 2097045 h 2671314"/>
                <a:gd name="connsiteX349" fmla="*/ 769399 w 2671314"/>
                <a:gd name="connsiteY349" fmla="*/ 2545339 h 2671314"/>
                <a:gd name="connsiteX350" fmla="*/ 858152 w 2671314"/>
                <a:gd name="connsiteY350" fmla="*/ 2343235 h 2671314"/>
                <a:gd name="connsiteX351" fmla="*/ 776363 w 2671314"/>
                <a:gd name="connsiteY351" fmla="*/ 2504063 h 2671314"/>
                <a:gd name="connsiteX352" fmla="*/ 954254 w 2671314"/>
                <a:gd name="connsiteY352" fmla="*/ 2108302 h 2671314"/>
                <a:gd name="connsiteX353" fmla="*/ 793003 w 2671314"/>
                <a:gd name="connsiteY353" fmla="*/ 2409112 h 2671314"/>
                <a:gd name="connsiteX354" fmla="*/ 986717 w 2671314"/>
                <a:gd name="connsiteY354" fmla="*/ 2001912 h 2671314"/>
                <a:gd name="connsiteX355" fmla="*/ 762317 w 2671314"/>
                <a:gd name="connsiteY355" fmla="*/ 2393040 h 2671314"/>
                <a:gd name="connsiteX356" fmla="*/ 938816 w 2671314"/>
                <a:gd name="connsiteY356" fmla="*/ 2048008 h 2671314"/>
                <a:gd name="connsiteX357" fmla="*/ 667830 w 2671314"/>
                <a:gd name="connsiteY357" fmla="*/ 2492370 h 2671314"/>
                <a:gd name="connsiteX358" fmla="*/ 773585 w 2671314"/>
                <a:gd name="connsiteY358" fmla="*/ 2298596 h 2671314"/>
                <a:gd name="connsiteX359" fmla="*/ 678304 w 2671314"/>
                <a:gd name="connsiteY359" fmla="*/ 2451841 h 2671314"/>
                <a:gd name="connsiteX360" fmla="*/ 914618 w 2671314"/>
                <a:gd name="connsiteY360" fmla="*/ 2027598 h 2671314"/>
                <a:gd name="connsiteX361" fmla="*/ 646436 w 2671314"/>
                <a:gd name="connsiteY361" fmla="*/ 2432451 h 2671314"/>
                <a:gd name="connsiteX362" fmla="*/ 856056 w 2671314"/>
                <a:gd name="connsiteY362" fmla="*/ 2080378 h 2671314"/>
                <a:gd name="connsiteX363" fmla="*/ 681870 w 2671314"/>
                <a:gd name="connsiteY363" fmla="*/ 2332705 h 2671314"/>
                <a:gd name="connsiteX364" fmla="*/ 707586 w 2671314"/>
                <a:gd name="connsiteY364" fmla="*/ 2291374 h 2671314"/>
                <a:gd name="connsiteX365" fmla="*/ 673824 w 2671314"/>
                <a:gd name="connsiteY365" fmla="*/ 2340025 h 2671314"/>
                <a:gd name="connsiteX366" fmla="*/ 1028060 w 2671314"/>
                <a:gd name="connsiteY366" fmla="*/ 1773283 h 2671314"/>
                <a:gd name="connsiteX367" fmla="*/ 906510 w 2671314"/>
                <a:gd name="connsiteY367" fmla="*/ 1926438 h 2671314"/>
                <a:gd name="connsiteX368" fmla="*/ 694930 w 2671314"/>
                <a:gd name="connsiteY368" fmla="*/ 2197235 h 2671314"/>
                <a:gd name="connsiteX369" fmla="*/ 722258 w 2671314"/>
                <a:gd name="connsiteY369" fmla="*/ 2158599 h 2671314"/>
                <a:gd name="connsiteX370" fmla="*/ 554991 w 2671314"/>
                <a:gd name="connsiteY370" fmla="*/ 2369360 h 2671314"/>
                <a:gd name="connsiteX371" fmla="*/ 793998 w 2671314"/>
                <a:gd name="connsiteY371" fmla="*/ 2036557 h 2671314"/>
                <a:gd name="connsiteX372" fmla="*/ 598841 w 2671314"/>
                <a:gd name="connsiteY372" fmla="*/ 2273019 h 2671314"/>
                <a:gd name="connsiteX373" fmla="*/ 868089 w 2671314"/>
                <a:gd name="connsiteY373" fmla="*/ 1913175 h 2671314"/>
                <a:gd name="connsiteX374" fmla="*/ 572155 w 2671314"/>
                <a:gd name="connsiteY374" fmla="*/ 2251413 h 2671314"/>
                <a:gd name="connsiteX375" fmla="*/ 695534 w 2671314"/>
                <a:gd name="connsiteY375" fmla="*/ 2096056 h 2671314"/>
                <a:gd name="connsiteX376" fmla="*/ 587537 w 2671314"/>
                <a:gd name="connsiteY376" fmla="*/ 2217359 h 2671314"/>
                <a:gd name="connsiteX377" fmla="*/ 832341 w 2671314"/>
                <a:gd name="connsiteY377" fmla="*/ 1914516 h 2671314"/>
                <a:gd name="connsiteX378" fmla="*/ 623463 w 2671314"/>
                <a:gd name="connsiteY378" fmla="*/ 2139166 h 2671314"/>
                <a:gd name="connsiteX379" fmla="*/ 884629 w 2671314"/>
                <a:gd name="connsiteY379" fmla="*/ 1829989 h 2671314"/>
                <a:gd name="connsiteX380" fmla="*/ 600620 w 2671314"/>
                <a:gd name="connsiteY380" fmla="*/ 2118324 h 2671314"/>
                <a:gd name="connsiteX381" fmla="*/ 832892 w 2671314"/>
                <a:gd name="connsiteY381" fmla="*/ 1858892 h 2671314"/>
                <a:gd name="connsiteX382" fmla="*/ 496496 w 2671314"/>
                <a:gd name="connsiteY382" fmla="*/ 2182624 h 2671314"/>
                <a:gd name="connsiteX383" fmla="*/ 632728 w 2671314"/>
                <a:gd name="connsiteY383" fmla="*/ 2038415 h 2671314"/>
                <a:gd name="connsiteX384" fmla="*/ 514740 w 2671314"/>
                <a:gd name="connsiteY384" fmla="*/ 2150013 h 2671314"/>
                <a:gd name="connsiteX385" fmla="*/ 816792 w 2671314"/>
                <a:gd name="connsiteY385" fmla="*/ 1835759 h 2671314"/>
                <a:gd name="connsiteX386" fmla="*/ 491631 w 2671314"/>
                <a:gd name="connsiteY386" fmla="*/ 2126037 h 2671314"/>
                <a:gd name="connsiteX387" fmla="*/ 760206 w 2671314"/>
                <a:gd name="connsiteY387" fmla="*/ 1862255 h 2671314"/>
                <a:gd name="connsiteX388" fmla="*/ 665027 w 2671314"/>
                <a:gd name="connsiteY388" fmla="*/ 1942417 h 2671314"/>
                <a:gd name="connsiteX389" fmla="*/ 536260 w 2671314"/>
                <a:gd name="connsiteY389" fmla="*/ 2052463 h 2671314"/>
                <a:gd name="connsiteX390" fmla="*/ 552485 w 2671314"/>
                <a:gd name="connsiteY390" fmla="*/ 2037203 h 2671314"/>
                <a:gd name="connsiteX391" fmla="*/ 335017 w 2671314"/>
                <a:gd name="connsiteY391" fmla="*/ 2220359 h 2671314"/>
                <a:gd name="connsiteX392" fmla="*/ 896971 w 2671314"/>
                <a:gd name="connsiteY392" fmla="*/ 1698945 h 2671314"/>
                <a:gd name="connsiteX393" fmla="*/ 826956 w 2671314"/>
                <a:gd name="connsiteY393" fmla="*/ 1751173 h 2671314"/>
                <a:gd name="connsiteX394" fmla="*/ 427010 w 2671314"/>
                <a:gd name="connsiteY394" fmla="*/ 2050809 h 2671314"/>
                <a:gd name="connsiteX395" fmla="*/ 443069 w 2671314"/>
                <a:gd name="connsiteY395" fmla="*/ 2037539 h 2671314"/>
                <a:gd name="connsiteX396" fmla="*/ 389088 w 2671314"/>
                <a:gd name="connsiteY396" fmla="*/ 2077807 h 2671314"/>
                <a:gd name="connsiteX397" fmla="*/ 688244 w 2671314"/>
                <a:gd name="connsiteY397" fmla="*/ 1831429 h 2671314"/>
                <a:gd name="connsiteX398" fmla="*/ 262891 w 2671314"/>
                <a:gd name="connsiteY398" fmla="*/ 2131365 h 2671314"/>
                <a:gd name="connsiteX399" fmla="*/ 657787 w 2671314"/>
                <a:gd name="connsiteY399" fmla="*/ 1823484 h 2671314"/>
                <a:gd name="connsiteX400" fmla="*/ 240423 w 2671314"/>
                <a:gd name="connsiteY400" fmla="*/ 2100144 h 2671314"/>
                <a:gd name="connsiteX401" fmla="*/ 418355 w 2671314"/>
                <a:gd name="connsiteY401" fmla="*/ 1969482 h 2671314"/>
                <a:gd name="connsiteX402" fmla="*/ 267092 w 2671314"/>
                <a:gd name="connsiteY402" fmla="*/ 2067879 h 2671314"/>
                <a:gd name="connsiteX403" fmla="*/ 619036 w 2671314"/>
                <a:gd name="connsiteY403" fmla="*/ 1814081 h 2671314"/>
                <a:gd name="connsiteX404" fmla="*/ 328978 w 2671314"/>
                <a:gd name="connsiteY404" fmla="*/ 1993968 h 2671314"/>
                <a:gd name="connsiteX405" fmla="*/ 700329 w 2671314"/>
                <a:gd name="connsiteY405" fmla="*/ 1738187 h 2671314"/>
                <a:gd name="connsiteX406" fmla="*/ 310439 w 2671314"/>
                <a:gd name="connsiteY406" fmla="*/ 1964709 h 2671314"/>
                <a:gd name="connsiteX407" fmla="*/ 635803 w 2671314"/>
                <a:gd name="connsiteY407" fmla="*/ 1754153 h 2671314"/>
                <a:gd name="connsiteX408" fmla="*/ 178946 w 2671314"/>
                <a:gd name="connsiteY408" fmla="*/ 2003487 h 2671314"/>
                <a:gd name="connsiteX409" fmla="*/ 367418 w 2671314"/>
                <a:gd name="connsiteY409" fmla="*/ 1888550 h 2671314"/>
                <a:gd name="connsiteX410" fmla="*/ 208279 w 2671314"/>
                <a:gd name="connsiteY410" fmla="*/ 1973625 h 2671314"/>
                <a:gd name="connsiteX411" fmla="*/ 625065 w 2671314"/>
                <a:gd name="connsiteY411" fmla="*/ 1724372 h 2671314"/>
                <a:gd name="connsiteX412" fmla="*/ 190377 w 2671314"/>
                <a:gd name="connsiteY412" fmla="*/ 1940897 h 2671314"/>
                <a:gd name="connsiteX413" fmla="*/ 547936 w 2671314"/>
                <a:gd name="connsiteY413" fmla="*/ 1740811 h 2671314"/>
                <a:gd name="connsiteX414" fmla="*/ 270936 w 2671314"/>
                <a:gd name="connsiteY414" fmla="*/ 1872233 h 2671314"/>
                <a:gd name="connsiteX415" fmla="*/ 313901 w 2671314"/>
                <a:gd name="connsiteY415" fmla="*/ 1849282 h 2671314"/>
                <a:gd name="connsiteX416" fmla="*/ 260309 w 2671314"/>
                <a:gd name="connsiteY416" fmla="*/ 1874547 h 2671314"/>
                <a:gd name="connsiteX417" fmla="*/ 850458 w 2671314"/>
                <a:gd name="connsiteY417" fmla="*/ 1560852 h 2671314"/>
                <a:gd name="connsiteX418" fmla="*/ 668668 w 2671314"/>
                <a:gd name="connsiteY418" fmla="*/ 1632693 h 2671314"/>
                <a:gd name="connsiteX419" fmla="*/ 349983 w 2671314"/>
                <a:gd name="connsiteY419" fmla="*/ 1761443 h 2671314"/>
                <a:gd name="connsiteX420" fmla="*/ 393000 w 2671314"/>
                <a:gd name="connsiteY420" fmla="*/ 1741633 h 2671314"/>
                <a:gd name="connsiteX421" fmla="*/ 142728 w 2671314"/>
                <a:gd name="connsiteY421" fmla="*/ 1840537 h 2671314"/>
                <a:gd name="connsiteX422" fmla="*/ 516122 w 2671314"/>
                <a:gd name="connsiteY422" fmla="*/ 1671822 h 2671314"/>
                <a:gd name="connsiteX423" fmla="*/ 228875 w 2671314"/>
                <a:gd name="connsiteY423" fmla="*/ 1779027 h 2671314"/>
                <a:gd name="connsiteX424" fmla="*/ 641963 w 2671314"/>
                <a:gd name="connsiteY424" fmla="*/ 1602022 h 2671314"/>
                <a:gd name="connsiteX425" fmla="*/ 216567 w 2671314"/>
                <a:gd name="connsiteY425" fmla="*/ 1746974 h 2671314"/>
                <a:gd name="connsiteX426" fmla="*/ 401089 w 2671314"/>
                <a:gd name="connsiteY426" fmla="*/ 1674123 h 2671314"/>
                <a:gd name="connsiteX427" fmla="*/ 246916 w 2671314"/>
                <a:gd name="connsiteY427" fmla="*/ 1725174 h 2671314"/>
                <a:gd name="connsiteX428" fmla="*/ 610355 w 2671314"/>
                <a:gd name="connsiteY428" fmla="*/ 1585301 h 2671314"/>
                <a:gd name="connsiteX429" fmla="*/ 317124 w 2671314"/>
                <a:gd name="connsiteY429" fmla="*/ 1675418 h 2671314"/>
                <a:gd name="connsiteX430" fmla="*/ 697886 w 2671314"/>
                <a:gd name="connsiteY430" fmla="*/ 1538247 h 2671314"/>
                <a:gd name="connsiteX431" fmla="*/ 307763 w 2671314"/>
                <a:gd name="connsiteY431" fmla="*/ 1645948 h 2671314"/>
                <a:gd name="connsiteX432" fmla="*/ 638639 w 2671314"/>
                <a:gd name="connsiteY432" fmla="*/ 1537407 h 2671314"/>
                <a:gd name="connsiteX433" fmla="*/ 185440 w 2671314"/>
                <a:gd name="connsiteY433" fmla="*/ 1649571 h 2671314"/>
                <a:gd name="connsiteX434" fmla="*/ 375524 w 2671314"/>
                <a:gd name="connsiteY434" fmla="*/ 1592798 h 2671314"/>
                <a:gd name="connsiteX435" fmla="*/ 217545 w 2671314"/>
                <a:gd name="connsiteY435" fmla="*/ 1630451 h 2671314"/>
                <a:gd name="connsiteX436" fmla="*/ 636227 w 2671314"/>
                <a:gd name="connsiteY436" fmla="*/ 1509333 h 2671314"/>
                <a:gd name="connsiteX437" fmla="*/ 209519 w 2671314"/>
                <a:gd name="connsiteY437" fmla="*/ 1598133 h 2671314"/>
                <a:gd name="connsiteX438" fmla="*/ 573999 w 2671314"/>
                <a:gd name="connsiteY438" fmla="*/ 1503980 h 2671314"/>
                <a:gd name="connsiteX439" fmla="*/ 451301 w 2671314"/>
                <a:gd name="connsiteY439" fmla="*/ 1525847 h 2671314"/>
                <a:gd name="connsiteX440" fmla="*/ 284955 w 2671314"/>
                <a:gd name="connsiteY440" fmla="*/ 1556731 h 2671314"/>
                <a:gd name="connsiteX441" fmla="*/ 306617 w 2671314"/>
                <a:gd name="connsiteY441" fmla="*/ 1551632 h 2671314"/>
                <a:gd name="connsiteX442" fmla="*/ 26727 w 2671314"/>
                <a:gd name="connsiteY442" fmla="*/ 1601512 h 2671314"/>
                <a:gd name="connsiteX443" fmla="*/ 774104 w 2671314"/>
                <a:gd name="connsiteY443" fmla="*/ 1430927 h 2671314"/>
                <a:gd name="connsiteX444" fmla="*/ 688138 w 2671314"/>
                <a:gd name="connsiteY444" fmla="*/ 1441059 h 2671314"/>
                <a:gd name="connsiteX445" fmla="*/ 191171 w 2671314"/>
                <a:gd name="connsiteY445" fmla="*/ 1500673 h 2671314"/>
                <a:gd name="connsiteX446" fmla="*/ 211722 w 2671314"/>
                <a:gd name="connsiteY446" fmla="*/ 1497209 h 2671314"/>
                <a:gd name="connsiteX447" fmla="*/ 144831 w 2671314"/>
                <a:gd name="connsiteY447" fmla="*/ 1505092 h 2671314"/>
                <a:gd name="connsiteX448" fmla="*/ 527104 w 2671314"/>
                <a:gd name="connsiteY448" fmla="*/ 1441300 h 2671314"/>
                <a:gd name="connsiteX449" fmla="*/ 8760 w 2671314"/>
                <a:gd name="connsiteY449" fmla="*/ 1488375 h 2671314"/>
                <a:gd name="connsiteX450" fmla="*/ 504674 w 2671314"/>
                <a:gd name="connsiteY450" fmla="*/ 1419195 h 2671314"/>
                <a:gd name="connsiteX451" fmla="*/ 4913 w 2671314"/>
                <a:gd name="connsiteY451" fmla="*/ 1450106 h 2671314"/>
                <a:gd name="connsiteX452" fmla="*/ 224338 w 2671314"/>
                <a:gd name="connsiteY452" fmla="*/ 1425914 h 2671314"/>
                <a:gd name="connsiteX453" fmla="*/ 44140 w 2671314"/>
                <a:gd name="connsiteY453" fmla="*/ 1435497 h 2671314"/>
                <a:gd name="connsiteX454" fmla="*/ 475837 w 2671314"/>
                <a:gd name="connsiteY454" fmla="*/ 1391674 h 2671314"/>
                <a:gd name="connsiteX455" fmla="*/ 134692 w 2671314"/>
                <a:gd name="connsiteY455" fmla="*/ 1402432 h 2671314"/>
                <a:gd name="connsiteX456" fmla="*/ 584191 w 2671314"/>
                <a:gd name="connsiteY456" fmla="*/ 1366593 h 2671314"/>
                <a:gd name="connsiteX457" fmla="*/ 133267 w 2671314"/>
                <a:gd name="connsiteY457" fmla="*/ 1367822 h 2671314"/>
                <a:gd name="connsiteX458" fmla="*/ 520327 w 2671314"/>
                <a:gd name="connsiteY458" fmla="*/ 1348157 h 2671314"/>
                <a:gd name="connsiteX459" fmla="*/ 0 w 2671314"/>
                <a:gd name="connsiteY459" fmla="*/ 1335657 h 2671314"/>
                <a:gd name="connsiteX460" fmla="*/ 220690 w 2671314"/>
                <a:gd name="connsiteY460" fmla="*/ 1330356 h 2671314"/>
                <a:gd name="connsiteX461" fmla="*/ 40336 w 2671314"/>
                <a:gd name="connsiteY461" fmla="*/ 1324463 h 2671314"/>
                <a:gd name="connsiteX462" fmla="*/ 525896 w 2671314"/>
                <a:gd name="connsiteY462" fmla="*/ 1316997 h 2671314"/>
                <a:gd name="connsiteX463" fmla="*/ 41195 w 2671314"/>
                <a:gd name="connsiteY463" fmla="*/ 1287171 h 2671314"/>
                <a:gd name="connsiteX464" fmla="*/ 450899 w 2671314"/>
                <a:gd name="connsiteY464" fmla="*/ 1292670 h 2671314"/>
                <a:gd name="connsiteX465" fmla="*/ 145295 w 2671314"/>
                <a:gd name="connsiteY465" fmla="*/ 1267985 h 2671314"/>
                <a:gd name="connsiteX466" fmla="*/ 193969 w 2671314"/>
                <a:gd name="connsiteY466" fmla="*/ 1269591 h 2671314"/>
                <a:gd name="connsiteX467" fmla="*/ 134934 w 2671314"/>
                <a:gd name="connsiteY467" fmla="*/ 1264675 h 2671314"/>
                <a:gd name="connsiteX468" fmla="*/ 802870 w 2671314"/>
                <a:gd name="connsiteY468" fmla="*/ 1288082 h 2671314"/>
                <a:gd name="connsiteX469" fmla="*/ 609610 w 2671314"/>
                <a:gd name="connsiteY469" fmla="*/ 1259417 h 2671314"/>
                <a:gd name="connsiteX470" fmla="*/ 269145 w 2671314"/>
                <a:gd name="connsiteY470" fmla="*/ 1211561 h 2671314"/>
                <a:gd name="connsiteX471" fmla="*/ 316305 w 2671314"/>
                <a:gd name="connsiteY471" fmla="*/ 1215913 h 2671314"/>
                <a:gd name="connsiteX472" fmla="*/ 50111 w 2671314"/>
                <a:gd name="connsiteY472" fmla="*/ 1176430 h 2671314"/>
                <a:gd name="connsiteX473" fmla="*/ 457845 w 2671314"/>
                <a:gd name="connsiteY473" fmla="*/ 1217017 h 2671314"/>
                <a:gd name="connsiteX474" fmla="*/ 155471 w 2671314"/>
                <a:gd name="connsiteY474" fmla="*/ 1166235 h 2671314"/>
                <a:gd name="connsiteX475" fmla="*/ 601708 w 2671314"/>
                <a:gd name="connsiteY475" fmla="*/ 1219486 h 2671314"/>
                <a:gd name="connsiteX476" fmla="*/ 160839 w 2671314"/>
                <a:gd name="connsiteY476" fmla="*/ 1132323 h 2671314"/>
                <a:gd name="connsiteX477" fmla="*/ 357065 w 2671314"/>
                <a:gd name="connsiteY477" fmla="*/ 1161492 h 2671314"/>
                <a:gd name="connsiteX478" fmla="*/ 198022 w 2671314"/>
                <a:gd name="connsiteY478" fmla="*/ 1128618 h 2671314"/>
                <a:gd name="connsiteX479" fmla="*/ 582709 w 2671314"/>
                <a:gd name="connsiteY479" fmla="*/ 1189204 h 2671314"/>
                <a:gd name="connsiteX480" fmla="*/ 283702 w 2671314"/>
                <a:gd name="connsiteY480" fmla="*/ 1120631 h 2671314"/>
                <a:gd name="connsiteX481" fmla="*/ 682029 w 2671314"/>
                <a:gd name="connsiteY481" fmla="*/ 1192217 h 2671314"/>
                <a:gd name="connsiteX482" fmla="*/ 290329 w 2671314"/>
                <a:gd name="connsiteY482" fmla="*/ 1090430 h 2671314"/>
                <a:gd name="connsiteX483" fmla="*/ 631173 w 2671314"/>
                <a:gd name="connsiteY483" fmla="*/ 1161874 h 2671314"/>
                <a:gd name="connsiteX484" fmla="*/ 182582 w 2671314"/>
                <a:gd name="connsiteY484" fmla="*/ 1032404 h 2671314"/>
                <a:gd name="connsiteX485" fmla="*/ 375575 w 2671314"/>
                <a:gd name="connsiteY485" fmla="*/ 1078277 h 2671314"/>
                <a:gd name="connsiteX486" fmla="*/ 219945 w 2671314"/>
                <a:gd name="connsiteY486" fmla="*/ 1031899 h 2671314"/>
                <a:gd name="connsiteX487" fmla="*/ 643099 w 2671314"/>
                <a:gd name="connsiteY487" fmla="*/ 1136351 h 2671314"/>
                <a:gd name="connsiteX488" fmla="*/ 229156 w 2671314"/>
                <a:gd name="connsiteY488" fmla="*/ 999899 h 2671314"/>
                <a:gd name="connsiteX489" fmla="*/ 591888 w 2671314"/>
                <a:gd name="connsiteY489" fmla="*/ 1100602 h 2671314"/>
                <a:gd name="connsiteX490" fmla="*/ 474771 w 2671314"/>
                <a:gd name="connsiteY490" fmla="*/ 1058217 h 2671314"/>
                <a:gd name="connsiteX491" fmla="*/ 315187 w 2671314"/>
                <a:gd name="connsiteY491" fmla="*/ 1001761 h 2671314"/>
                <a:gd name="connsiteX492" fmla="*/ 336511 w 2671314"/>
                <a:gd name="connsiteY492" fmla="*/ 1008180 h 2671314"/>
                <a:gd name="connsiteX493" fmla="*/ 69163 w 2671314"/>
                <a:gd name="connsiteY493" fmla="*/ 911427 h 2671314"/>
                <a:gd name="connsiteX494" fmla="*/ 801697 w 2671314"/>
                <a:gd name="connsiteY494" fmla="*/ 1137385 h 2671314"/>
                <a:gd name="connsiteX495" fmla="*/ 721314 w 2671314"/>
                <a:gd name="connsiteY495" fmla="*/ 1102803 h 2671314"/>
                <a:gd name="connsiteX496" fmla="*/ 261994 w 2671314"/>
                <a:gd name="connsiteY496" fmla="*/ 906321 h 2671314"/>
                <a:gd name="connsiteX497" fmla="*/ 281522 w 2671314"/>
                <a:gd name="connsiteY497" fmla="*/ 913596 h 2671314"/>
                <a:gd name="connsiteX498" fmla="*/ 219654 w 2671314"/>
                <a:gd name="connsiteY498" fmla="*/ 886979 h 2671314"/>
                <a:gd name="connsiteX499" fmla="*/ 582609 w 2671314"/>
                <a:gd name="connsiteY499" fmla="*/ 1022870 h 2671314"/>
                <a:gd name="connsiteX500" fmla="*/ 110173 w 2671314"/>
                <a:gd name="connsiteY500" fmla="*/ 804468 h 2671314"/>
                <a:gd name="connsiteX501" fmla="*/ 574253 w 2671314"/>
                <a:gd name="connsiteY501" fmla="*/ 992518 h 2671314"/>
                <a:gd name="connsiteX502" fmla="*/ 125975 w 2671314"/>
                <a:gd name="connsiteY502" fmla="*/ 769399 h 2671314"/>
                <a:gd name="connsiteX503" fmla="*/ 328098 w 2671314"/>
                <a:gd name="connsiteY503" fmla="*/ 858161 h 2671314"/>
                <a:gd name="connsiteX504" fmla="*/ 167252 w 2671314"/>
                <a:gd name="connsiteY504" fmla="*/ 776362 h 2671314"/>
                <a:gd name="connsiteX505" fmla="*/ 563021 w 2671314"/>
                <a:gd name="connsiteY505" fmla="*/ 954257 h 2671314"/>
                <a:gd name="connsiteX506" fmla="*/ 262204 w 2671314"/>
                <a:gd name="connsiteY506" fmla="*/ 793002 h 2671314"/>
                <a:gd name="connsiteX507" fmla="*/ 669387 w 2671314"/>
                <a:gd name="connsiteY507" fmla="*/ 986708 h 2671314"/>
                <a:gd name="connsiteX508" fmla="*/ 278275 w 2671314"/>
                <a:gd name="connsiteY508" fmla="*/ 762318 h 2671314"/>
                <a:gd name="connsiteX509" fmla="*/ 623305 w 2671314"/>
                <a:gd name="connsiteY509" fmla="*/ 938814 h 2671314"/>
                <a:gd name="connsiteX510" fmla="*/ 178946 w 2671314"/>
                <a:gd name="connsiteY510" fmla="*/ 667830 h 2671314"/>
                <a:gd name="connsiteX511" fmla="*/ 372709 w 2671314"/>
                <a:gd name="connsiteY511" fmla="*/ 773578 h 2671314"/>
                <a:gd name="connsiteX512" fmla="*/ 219473 w 2671314"/>
                <a:gd name="connsiteY512" fmla="*/ 678304 h 2671314"/>
                <a:gd name="connsiteX513" fmla="*/ 643723 w 2671314"/>
                <a:gd name="connsiteY513" fmla="*/ 914622 h 2671314"/>
                <a:gd name="connsiteX514" fmla="*/ 238864 w 2671314"/>
                <a:gd name="connsiteY514" fmla="*/ 646434 h 2671314"/>
                <a:gd name="connsiteX515" fmla="*/ 590936 w 2671314"/>
                <a:gd name="connsiteY515" fmla="*/ 856054 h 2671314"/>
                <a:gd name="connsiteX516" fmla="*/ 338610 w 2671314"/>
                <a:gd name="connsiteY516" fmla="*/ 681868 h 2671314"/>
                <a:gd name="connsiteX517" fmla="*/ 379947 w 2671314"/>
                <a:gd name="connsiteY517" fmla="*/ 707588 h 2671314"/>
                <a:gd name="connsiteX518" fmla="*/ 331291 w 2671314"/>
                <a:gd name="connsiteY518" fmla="*/ 673823 h 2671314"/>
                <a:gd name="connsiteX519" fmla="*/ 898027 w 2671314"/>
                <a:gd name="connsiteY519" fmla="*/ 1028055 h 2671314"/>
                <a:gd name="connsiteX520" fmla="*/ 744795 w 2671314"/>
                <a:gd name="connsiteY520" fmla="*/ 906444 h 2671314"/>
                <a:gd name="connsiteX521" fmla="*/ 474080 w 2671314"/>
                <a:gd name="connsiteY521" fmla="*/ 694930 h 2671314"/>
                <a:gd name="connsiteX522" fmla="*/ 512717 w 2671314"/>
                <a:gd name="connsiteY522" fmla="*/ 722259 h 2671314"/>
                <a:gd name="connsiteX523" fmla="*/ 301955 w 2671314"/>
                <a:gd name="connsiteY523" fmla="*/ 554991 h 2671314"/>
                <a:gd name="connsiteX524" fmla="*/ 634772 w 2671314"/>
                <a:gd name="connsiteY524" fmla="*/ 794007 h 2671314"/>
                <a:gd name="connsiteX525" fmla="*/ 398298 w 2671314"/>
                <a:gd name="connsiteY525" fmla="*/ 598841 h 2671314"/>
                <a:gd name="connsiteX526" fmla="*/ 758140 w 2671314"/>
                <a:gd name="connsiteY526" fmla="*/ 868087 h 2671314"/>
                <a:gd name="connsiteX527" fmla="*/ 419902 w 2671314"/>
                <a:gd name="connsiteY527" fmla="*/ 572154 h 2671314"/>
                <a:gd name="connsiteX528" fmla="*/ 575245 w 2671314"/>
                <a:gd name="connsiteY528" fmla="*/ 695521 h 2671314"/>
                <a:gd name="connsiteX529" fmla="*/ 453955 w 2671314"/>
                <a:gd name="connsiteY529" fmla="*/ 587537 h 2671314"/>
                <a:gd name="connsiteX530" fmla="*/ 756819 w 2671314"/>
                <a:gd name="connsiteY530" fmla="*/ 832357 h 2671314"/>
                <a:gd name="connsiteX531" fmla="*/ 532151 w 2671314"/>
                <a:gd name="connsiteY531" fmla="*/ 623460 h 2671314"/>
                <a:gd name="connsiteX532" fmla="*/ 841322 w 2671314"/>
                <a:gd name="connsiteY532" fmla="*/ 884622 h 2671314"/>
                <a:gd name="connsiteX533" fmla="*/ 552991 w 2671314"/>
                <a:gd name="connsiteY533" fmla="*/ 600620 h 2671314"/>
                <a:gd name="connsiteX534" fmla="*/ 812433 w 2671314"/>
                <a:gd name="connsiteY534" fmla="*/ 832900 h 2671314"/>
                <a:gd name="connsiteX535" fmla="*/ 488693 w 2671314"/>
                <a:gd name="connsiteY535" fmla="*/ 496496 h 2671314"/>
                <a:gd name="connsiteX536" fmla="*/ 632893 w 2671314"/>
                <a:gd name="connsiteY536" fmla="*/ 632719 h 2671314"/>
                <a:gd name="connsiteX537" fmla="*/ 521303 w 2671314"/>
                <a:gd name="connsiteY537" fmla="*/ 514739 h 2671314"/>
                <a:gd name="connsiteX538" fmla="*/ 835539 w 2671314"/>
                <a:gd name="connsiteY538" fmla="*/ 816773 h 2671314"/>
                <a:gd name="connsiteX539" fmla="*/ 545277 w 2671314"/>
                <a:gd name="connsiteY539" fmla="*/ 491630 h 2671314"/>
                <a:gd name="connsiteX540" fmla="*/ 809060 w 2671314"/>
                <a:gd name="connsiteY540" fmla="*/ 760206 h 2671314"/>
                <a:gd name="connsiteX541" fmla="*/ 728791 w 2671314"/>
                <a:gd name="connsiteY541" fmla="*/ 664899 h 2671314"/>
                <a:gd name="connsiteX542" fmla="*/ 618852 w 2671314"/>
                <a:gd name="connsiteY542" fmla="*/ 536259 h 2671314"/>
                <a:gd name="connsiteX543" fmla="*/ 634102 w 2671314"/>
                <a:gd name="connsiteY543" fmla="*/ 552472 h 2671314"/>
                <a:gd name="connsiteX544" fmla="*/ 450957 w 2671314"/>
                <a:gd name="connsiteY544" fmla="*/ 335018 h 2671314"/>
                <a:gd name="connsiteX545" fmla="*/ 972376 w 2671314"/>
                <a:gd name="connsiteY545" fmla="*/ 896975 h 2671314"/>
                <a:gd name="connsiteX546" fmla="*/ 920491 w 2671314"/>
                <a:gd name="connsiteY546" fmla="*/ 827421 h 2671314"/>
                <a:gd name="connsiteX547" fmla="*/ 620506 w 2671314"/>
                <a:gd name="connsiteY547" fmla="*/ 427010 h 2671314"/>
                <a:gd name="connsiteX548" fmla="*/ 633785 w 2671314"/>
                <a:gd name="connsiteY548" fmla="*/ 443079 h 2671314"/>
                <a:gd name="connsiteX549" fmla="*/ 593509 w 2671314"/>
                <a:gd name="connsiteY549" fmla="*/ 389088 h 2671314"/>
                <a:gd name="connsiteX550" fmla="*/ 839891 w 2671314"/>
                <a:gd name="connsiteY550" fmla="*/ 688249 h 2671314"/>
                <a:gd name="connsiteX551" fmla="*/ 539952 w 2671314"/>
                <a:gd name="connsiteY551" fmla="*/ 262890 h 2671314"/>
                <a:gd name="connsiteX552" fmla="*/ 847815 w 2671314"/>
                <a:gd name="connsiteY552" fmla="*/ 657764 h 2671314"/>
                <a:gd name="connsiteX553" fmla="*/ 571171 w 2671314"/>
                <a:gd name="connsiteY553" fmla="*/ 240424 h 2671314"/>
                <a:gd name="connsiteX554" fmla="*/ 701827 w 2671314"/>
                <a:gd name="connsiteY554" fmla="*/ 418345 h 2671314"/>
                <a:gd name="connsiteX555" fmla="*/ 603436 w 2671314"/>
                <a:gd name="connsiteY555" fmla="*/ 267092 h 2671314"/>
                <a:gd name="connsiteX556" fmla="*/ 857239 w 2671314"/>
                <a:gd name="connsiteY556" fmla="*/ 619042 h 2671314"/>
                <a:gd name="connsiteX557" fmla="*/ 677347 w 2671314"/>
                <a:gd name="connsiteY557" fmla="*/ 328977 h 2671314"/>
                <a:gd name="connsiteX558" fmla="*/ 933135 w 2671314"/>
                <a:gd name="connsiteY558" fmla="*/ 700338 h 2671314"/>
                <a:gd name="connsiteX559" fmla="*/ 706607 w 2671314"/>
                <a:gd name="connsiteY559" fmla="*/ 310439 h 2671314"/>
                <a:gd name="connsiteX560" fmla="*/ 917169 w 2671314"/>
                <a:gd name="connsiteY560" fmla="*/ 635812 h 2671314"/>
                <a:gd name="connsiteX561" fmla="*/ 667830 w 2671314"/>
                <a:gd name="connsiteY561" fmla="*/ 178944 h 2671314"/>
                <a:gd name="connsiteX562" fmla="*/ 782758 w 2671314"/>
                <a:gd name="connsiteY562" fmla="*/ 367401 h 2671314"/>
                <a:gd name="connsiteX563" fmla="*/ 697690 w 2671314"/>
                <a:gd name="connsiteY563" fmla="*/ 208279 h 2671314"/>
                <a:gd name="connsiteX564" fmla="*/ 946933 w 2671314"/>
                <a:gd name="connsiteY564" fmla="*/ 625045 h 2671314"/>
                <a:gd name="connsiteX565" fmla="*/ 730417 w 2671314"/>
                <a:gd name="connsiteY565" fmla="*/ 190377 h 2671314"/>
                <a:gd name="connsiteX566" fmla="*/ 930513 w 2671314"/>
                <a:gd name="connsiteY566" fmla="*/ 547950 h 2671314"/>
                <a:gd name="connsiteX567" fmla="*/ 799083 w 2671314"/>
                <a:gd name="connsiteY567" fmla="*/ 270937 h 2671314"/>
                <a:gd name="connsiteX568" fmla="*/ 822025 w 2671314"/>
                <a:gd name="connsiteY568" fmla="*/ 313883 h 2671314"/>
                <a:gd name="connsiteX569" fmla="*/ 796767 w 2671314"/>
                <a:gd name="connsiteY569" fmla="*/ 260308 h 2671314"/>
                <a:gd name="connsiteX570" fmla="*/ 1110469 w 2671314"/>
                <a:gd name="connsiteY570" fmla="*/ 850470 h 2671314"/>
                <a:gd name="connsiteX571" fmla="*/ 1038611 w 2671314"/>
                <a:gd name="connsiteY571" fmla="*/ 668636 h 2671314"/>
                <a:gd name="connsiteX572" fmla="*/ 909874 w 2671314"/>
                <a:gd name="connsiteY572" fmla="*/ 349982 h 2671314"/>
                <a:gd name="connsiteX573" fmla="*/ 929670 w 2671314"/>
                <a:gd name="connsiteY573" fmla="*/ 392968 h 2671314"/>
                <a:gd name="connsiteX574" fmla="*/ 830778 w 2671314"/>
                <a:gd name="connsiteY574" fmla="*/ 142728 h 2671314"/>
                <a:gd name="connsiteX575" fmla="*/ 999496 w 2671314"/>
                <a:gd name="connsiteY575" fmla="*/ 516124 h 2671314"/>
                <a:gd name="connsiteX576" fmla="*/ 892288 w 2671314"/>
                <a:gd name="connsiteY576" fmla="*/ 228875 h 2671314"/>
                <a:gd name="connsiteX577" fmla="*/ 1069295 w 2671314"/>
                <a:gd name="connsiteY577" fmla="*/ 641964 h 2671314"/>
                <a:gd name="connsiteX578" fmla="*/ 924342 w 2671314"/>
                <a:gd name="connsiteY578" fmla="*/ 216568 h 2671314"/>
                <a:gd name="connsiteX579" fmla="*/ 997189 w 2671314"/>
                <a:gd name="connsiteY579" fmla="*/ 401078 h 2671314"/>
                <a:gd name="connsiteX580" fmla="*/ 946142 w 2671314"/>
                <a:gd name="connsiteY580" fmla="*/ 246916 h 2671314"/>
                <a:gd name="connsiteX581" fmla="*/ 1086008 w 2671314"/>
                <a:gd name="connsiteY581" fmla="*/ 610337 h 2671314"/>
                <a:gd name="connsiteX582" fmla="*/ 995897 w 2671314"/>
                <a:gd name="connsiteY582" fmla="*/ 317124 h 2671314"/>
                <a:gd name="connsiteX583" fmla="*/ 1133072 w 2671314"/>
                <a:gd name="connsiteY583" fmla="*/ 697896 h 2671314"/>
                <a:gd name="connsiteX584" fmla="*/ 1025367 w 2671314"/>
                <a:gd name="connsiteY584" fmla="*/ 307763 h 2671314"/>
                <a:gd name="connsiteX585" fmla="*/ 1133913 w 2671314"/>
                <a:gd name="connsiteY585" fmla="*/ 638652 h 2671314"/>
                <a:gd name="connsiteX586" fmla="*/ 1021745 w 2671314"/>
                <a:gd name="connsiteY586" fmla="*/ 185439 h 2671314"/>
                <a:gd name="connsiteX587" fmla="*/ 1078519 w 2671314"/>
                <a:gd name="connsiteY587" fmla="*/ 375526 h 2671314"/>
                <a:gd name="connsiteX588" fmla="*/ 1040865 w 2671314"/>
                <a:gd name="connsiteY588" fmla="*/ 217545 h 2671314"/>
                <a:gd name="connsiteX589" fmla="*/ 1161983 w 2671314"/>
                <a:gd name="connsiteY589" fmla="*/ 636230 h 2671314"/>
                <a:gd name="connsiteX590" fmla="*/ 1073182 w 2671314"/>
                <a:gd name="connsiteY590" fmla="*/ 209519 h 2671314"/>
                <a:gd name="connsiteX591" fmla="*/ 1167339 w 2671314"/>
                <a:gd name="connsiteY591" fmla="*/ 574011 h 2671314"/>
                <a:gd name="connsiteX592" fmla="*/ 1145523 w 2671314"/>
                <a:gd name="connsiteY592" fmla="*/ 451595 h 2671314"/>
                <a:gd name="connsiteX593" fmla="*/ 1114584 w 2671314"/>
                <a:gd name="connsiteY593" fmla="*/ 284955 h 2671314"/>
                <a:gd name="connsiteX594" fmla="*/ 1119693 w 2671314"/>
                <a:gd name="connsiteY594" fmla="*/ 306659 h 2671314"/>
                <a:gd name="connsiteX595" fmla="*/ 1069805 w 2671314"/>
                <a:gd name="connsiteY595" fmla="*/ 26726 h 2671314"/>
                <a:gd name="connsiteX596" fmla="*/ 1240386 w 2671314"/>
                <a:gd name="connsiteY596" fmla="*/ 774089 h 2671314"/>
                <a:gd name="connsiteX597" fmla="*/ 1230162 w 2671314"/>
                <a:gd name="connsiteY597" fmla="*/ 687340 h 2671314"/>
                <a:gd name="connsiteX598" fmla="*/ 1170642 w 2671314"/>
                <a:gd name="connsiteY598" fmla="*/ 191171 h 2671314"/>
                <a:gd name="connsiteX599" fmla="*/ 1174107 w 2671314"/>
                <a:gd name="connsiteY599" fmla="*/ 211725 h 2671314"/>
                <a:gd name="connsiteX600" fmla="*/ 1166223 w 2671314"/>
                <a:gd name="connsiteY600" fmla="*/ 144830 h 2671314"/>
                <a:gd name="connsiteX601" fmla="*/ 1230016 w 2671314"/>
                <a:gd name="connsiteY601" fmla="*/ 527105 h 2671314"/>
                <a:gd name="connsiteX602" fmla="*/ 1182939 w 2671314"/>
                <a:gd name="connsiteY602" fmla="*/ 8760 h 2671314"/>
                <a:gd name="connsiteX603" fmla="*/ 1252123 w 2671314"/>
                <a:gd name="connsiteY603" fmla="*/ 504686 h 2671314"/>
                <a:gd name="connsiteX604" fmla="*/ 1221211 w 2671314"/>
                <a:gd name="connsiteY604" fmla="*/ 4913 h 2671314"/>
                <a:gd name="connsiteX605" fmla="*/ 1245402 w 2671314"/>
                <a:gd name="connsiteY605" fmla="*/ 224319 h 2671314"/>
                <a:gd name="connsiteX606" fmla="*/ 1235819 w 2671314"/>
                <a:gd name="connsiteY606" fmla="*/ 44141 h 2671314"/>
                <a:gd name="connsiteX607" fmla="*/ 1279643 w 2671314"/>
                <a:gd name="connsiteY607" fmla="*/ 475838 h 2671314"/>
                <a:gd name="connsiteX608" fmla="*/ 1268885 w 2671314"/>
                <a:gd name="connsiteY608" fmla="*/ 134691 h 2671314"/>
                <a:gd name="connsiteX609" fmla="*/ 1304722 w 2671314"/>
                <a:gd name="connsiteY609" fmla="*/ 584163 h 2671314"/>
                <a:gd name="connsiteX610" fmla="*/ 1303493 w 2671314"/>
                <a:gd name="connsiteY610" fmla="*/ 133266 h 2671314"/>
                <a:gd name="connsiteX611" fmla="*/ 1323158 w 2671314"/>
                <a:gd name="connsiteY611" fmla="*/ 520335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40959" y="220691"/>
                  </a:lnTo>
                  <a:lnTo>
                    <a:pt x="1346851" y="40336"/>
                  </a:lnTo>
                  <a:lnTo>
                    <a:pt x="1354318" y="525905"/>
                  </a:lnTo>
                  <a:lnTo>
                    <a:pt x="1384145" y="41195"/>
                  </a:lnTo>
                  <a:lnTo>
                    <a:pt x="1378646" y="450902"/>
                  </a:lnTo>
                  <a:lnTo>
                    <a:pt x="1403331" y="145295"/>
                  </a:lnTo>
                  <a:lnTo>
                    <a:pt x="1401725" y="193971"/>
                  </a:lnTo>
                  <a:lnTo>
                    <a:pt x="1406640" y="134933"/>
                  </a:lnTo>
                  <a:lnTo>
                    <a:pt x="1383233" y="802874"/>
                  </a:lnTo>
                  <a:lnTo>
                    <a:pt x="1411895" y="609636"/>
                  </a:lnTo>
                  <a:lnTo>
                    <a:pt x="1459754" y="269145"/>
                  </a:lnTo>
                  <a:lnTo>
                    <a:pt x="1455401" y="316311"/>
                  </a:lnTo>
                  <a:lnTo>
                    <a:pt x="1494884" y="50110"/>
                  </a:lnTo>
                  <a:lnTo>
                    <a:pt x="1454298" y="457847"/>
                  </a:lnTo>
                  <a:lnTo>
                    <a:pt x="1505080" y="155471"/>
                  </a:lnTo>
                  <a:lnTo>
                    <a:pt x="1451826" y="601729"/>
                  </a:lnTo>
                  <a:lnTo>
                    <a:pt x="1538992" y="160840"/>
                  </a:lnTo>
                  <a:lnTo>
                    <a:pt x="1509823" y="357067"/>
                  </a:lnTo>
                  <a:lnTo>
                    <a:pt x="1542698" y="198023"/>
                  </a:lnTo>
                  <a:lnTo>
                    <a:pt x="1482112" y="582702"/>
                  </a:lnTo>
                  <a:lnTo>
                    <a:pt x="1550684" y="283701"/>
                  </a:lnTo>
                  <a:lnTo>
                    <a:pt x="1479098" y="682028"/>
                  </a:lnTo>
                  <a:lnTo>
                    <a:pt x="1580885" y="290329"/>
                  </a:lnTo>
                  <a:lnTo>
                    <a:pt x="1509440" y="631176"/>
                  </a:lnTo>
                  <a:lnTo>
                    <a:pt x="1638910" y="182582"/>
                  </a:lnTo>
                  <a:lnTo>
                    <a:pt x="1593034" y="375589"/>
                  </a:lnTo>
                  <a:lnTo>
                    <a:pt x="1639416" y="219945"/>
                  </a:lnTo>
                  <a:lnTo>
                    <a:pt x="1534964" y="643106"/>
                  </a:lnTo>
                  <a:lnTo>
                    <a:pt x="1671417" y="229156"/>
                  </a:lnTo>
                  <a:lnTo>
                    <a:pt x="1570717" y="591878"/>
                  </a:lnTo>
                  <a:lnTo>
                    <a:pt x="1613098" y="474772"/>
                  </a:lnTo>
                  <a:lnTo>
                    <a:pt x="1669554" y="315186"/>
                  </a:lnTo>
                  <a:lnTo>
                    <a:pt x="1663136" y="336507"/>
                  </a:lnTo>
                  <a:lnTo>
                    <a:pt x="1759887" y="69163"/>
                  </a:lnTo>
                  <a:lnTo>
                    <a:pt x="1533931" y="801695"/>
                  </a:lnTo>
                  <a:lnTo>
                    <a:pt x="1568398" y="721580"/>
                  </a:lnTo>
                  <a:lnTo>
                    <a:pt x="1764994" y="261994"/>
                  </a:lnTo>
                  <a:lnTo>
                    <a:pt x="1757711" y="281545"/>
                  </a:lnTo>
                  <a:lnTo>
                    <a:pt x="1784338" y="219653"/>
                  </a:lnTo>
                  <a:lnTo>
                    <a:pt x="1648453" y="582593"/>
                  </a:lnTo>
                  <a:lnTo>
                    <a:pt x="1866849" y="110171"/>
                  </a:lnTo>
                  <a:lnTo>
                    <a:pt x="1678804" y="574238"/>
                  </a:lnTo>
                  <a:lnTo>
                    <a:pt x="1901915" y="125975"/>
                  </a:lnTo>
                  <a:lnTo>
                    <a:pt x="1813154" y="328099"/>
                  </a:lnTo>
                  <a:lnTo>
                    <a:pt x="1894952" y="167252"/>
                  </a:lnTo>
                  <a:lnTo>
                    <a:pt x="1717060" y="563017"/>
                  </a:lnTo>
                  <a:lnTo>
                    <a:pt x="1878312" y="262204"/>
                  </a:lnTo>
                  <a:lnTo>
                    <a:pt x="1684602" y="669398"/>
                  </a:lnTo>
                  <a:lnTo>
                    <a:pt x="1908998" y="278274"/>
                  </a:lnTo>
                  <a:lnTo>
                    <a:pt x="1732498" y="623312"/>
                  </a:lnTo>
                  <a:lnTo>
                    <a:pt x="2003487" y="178944"/>
                  </a:lnTo>
                  <a:lnTo>
                    <a:pt x="1897734" y="372717"/>
                  </a:lnTo>
                  <a:lnTo>
                    <a:pt x="1993014" y="219473"/>
                  </a:lnTo>
                  <a:lnTo>
                    <a:pt x="1756696" y="643721"/>
                  </a:lnTo>
                  <a:lnTo>
                    <a:pt x="2024880" y="238864"/>
                  </a:lnTo>
                  <a:lnTo>
                    <a:pt x="1815259" y="590938"/>
                  </a:lnTo>
                  <a:lnTo>
                    <a:pt x="1989446" y="338609"/>
                  </a:lnTo>
                  <a:lnTo>
                    <a:pt x="1963734" y="379935"/>
                  </a:lnTo>
                  <a:lnTo>
                    <a:pt x="1997491" y="331291"/>
                  </a:lnTo>
                  <a:lnTo>
                    <a:pt x="1643253" y="898038"/>
                  </a:lnTo>
                  <a:lnTo>
                    <a:pt x="1764754" y="744944"/>
                  </a:lnTo>
                  <a:lnTo>
                    <a:pt x="1976385" y="474080"/>
                  </a:lnTo>
                  <a:lnTo>
                    <a:pt x="1949043" y="512736"/>
                  </a:lnTo>
                  <a:lnTo>
                    <a:pt x="2116326" y="301955"/>
                  </a:lnTo>
                  <a:lnTo>
                    <a:pt x="1877311" y="634770"/>
                  </a:lnTo>
                  <a:lnTo>
                    <a:pt x="2072476" y="398298"/>
                  </a:lnTo>
                  <a:lnTo>
                    <a:pt x="1803242" y="758125"/>
                  </a:lnTo>
                  <a:lnTo>
                    <a:pt x="2099160" y="419902"/>
                  </a:lnTo>
                  <a:lnTo>
                    <a:pt x="1975785" y="575255"/>
                  </a:lnTo>
                  <a:lnTo>
                    <a:pt x="2083778" y="453955"/>
                  </a:lnTo>
                  <a:lnTo>
                    <a:pt x="1838971" y="756804"/>
                  </a:lnTo>
                  <a:lnTo>
                    <a:pt x="2047855" y="532149"/>
                  </a:lnTo>
                  <a:lnTo>
                    <a:pt x="1786686" y="841329"/>
                  </a:lnTo>
                  <a:lnTo>
                    <a:pt x="2070696" y="552990"/>
                  </a:lnTo>
                  <a:lnTo>
                    <a:pt x="1838409" y="812439"/>
                  </a:lnTo>
                  <a:lnTo>
                    <a:pt x="2174821" y="488693"/>
                  </a:lnTo>
                  <a:lnTo>
                    <a:pt x="2038609" y="632881"/>
                  </a:lnTo>
                  <a:lnTo>
                    <a:pt x="2156576" y="521303"/>
                  </a:lnTo>
                  <a:lnTo>
                    <a:pt x="1854534" y="835545"/>
                  </a:lnTo>
                  <a:lnTo>
                    <a:pt x="2179685" y="545278"/>
                  </a:lnTo>
                  <a:lnTo>
                    <a:pt x="1911107" y="809063"/>
                  </a:lnTo>
                  <a:lnTo>
                    <a:pt x="2006248" y="728933"/>
                  </a:lnTo>
                  <a:lnTo>
                    <a:pt x="2135056" y="618851"/>
                  </a:lnTo>
                  <a:lnTo>
                    <a:pt x="2118820" y="634122"/>
                  </a:lnTo>
                  <a:lnTo>
                    <a:pt x="2336299" y="450956"/>
                  </a:lnTo>
                  <a:lnTo>
                    <a:pt x="1774353" y="972366"/>
                  </a:lnTo>
                  <a:lnTo>
                    <a:pt x="1844225" y="920244"/>
                  </a:lnTo>
                  <a:lnTo>
                    <a:pt x="2244305" y="620506"/>
                  </a:lnTo>
                  <a:lnTo>
                    <a:pt x="2228249" y="633775"/>
                  </a:lnTo>
                  <a:lnTo>
                    <a:pt x="2282226" y="593509"/>
                  </a:lnTo>
                  <a:lnTo>
                    <a:pt x="1983063" y="839893"/>
                  </a:lnTo>
                  <a:lnTo>
                    <a:pt x="2408425" y="539952"/>
                  </a:lnTo>
                  <a:lnTo>
                    <a:pt x="2013540" y="847824"/>
                  </a:lnTo>
                  <a:lnTo>
                    <a:pt x="2430893" y="571171"/>
                  </a:lnTo>
                  <a:lnTo>
                    <a:pt x="2252964" y="701833"/>
                  </a:lnTo>
                  <a:lnTo>
                    <a:pt x="2404226" y="603437"/>
                  </a:lnTo>
                  <a:lnTo>
                    <a:pt x="2052289" y="857228"/>
                  </a:lnTo>
                  <a:lnTo>
                    <a:pt x="2342338" y="677346"/>
                  </a:lnTo>
                  <a:lnTo>
                    <a:pt x="1970981" y="933131"/>
                  </a:lnTo>
                  <a:lnTo>
                    <a:pt x="2360875" y="706607"/>
                  </a:lnTo>
                  <a:lnTo>
                    <a:pt x="2035502" y="917169"/>
                  </a:lnTo>
                  <a:lnTo>
                    <a:pt x="2492370" y="667830"/>
                  </a:lnTo>
                  <a:lnTo>
                    <a:pt x="2303919" y="782753"/>
                  </a:lnTo>
                  <a:lnTo>
                    <a:pt x="2463035" y="697690"/>
                  </a:lnTo>
                  <a:lnTo>
                    <a:pt x="2046251" y="946944"/>
                  </a:lnTo>
                  <a:lnTo>
                    <a:pt x="2480939" y="730418"/>
                  </a:lnTo>
                  <a:lnTo>
                    <a:pt x="2123368" y="930512"/>
                  </a:lnTo>
                  <a:lnTo>
                    <a:pt x="2400379" y="799084"/>
                  </a:lnTo>
                  <a:lnTo>
                    <a:pt x="2357458" y="822012"/>
                  </a:lnTo>
                  <a:lnTo>
                    <a:pt x="2411007" y="796767"/>
                  </a:lnTo>
                  <a:lnTo>
                    <a:pt x="1820851" y="1110466"/>
                  </a:lnTo>
                  <a:lnTo>
                    <a:pt x="2002783" y="1038569"/>
                  </a:lnTo>
                  <a:lnTo>
                    <a:pt x="2321334" y="909872"/>
                  </a:lnTo>
                  <a:lnTo>
                    <a:pt x="2278339" y="929673"/>
                  </a:lnTo>
                  <a:lnTo>
                    <a:pt x="2528587" y="830778"/>
                  </a:lnTo>
                  <a:lnTo>
                    <a:pt x="2155189" y="999496"/>
                  </a:lnTo>
                  <a:lnTo>
                    <a:pt x="2442440" y="892288"/>
                  </a:lnTo>
                  <a:lnTo>
                    <a:pt x="2029350" y="1069296"/>
                  </a:lnTo>
                  <a:lnTo>
                    <a:pt x="2454748" y="924343"/>
                  </a:lnTo>
                  <a:lnTo>
                    <a:pt x="2270255" y="997184"/>
                  </a:lnTo>
                  <a:lnTo>
                    <a:pt x="2424399" y="946142"/>
                  </a:lnTo>
                  <a:lnTo>
                    <a:pt x="2060972" y="1086010"/>
                  </a:lnTo>
                  <a:lnTo>
                    <a:pt x="2354193" y="995896"/>
                  </a:lnTo>
                  <a:lnTo>
                    <a:pt x="1973415" y="1133073"/>
                  </a:lnTo>
                  <a:lnTo>
                    <a:pt x="2363553" y="1025367"/>
                  </a:lnTo>
                  <a:lnTo>
                    <a:pt x="2032666" y="1133912"/>
                  </a:lnTo>
                  <a:lnTo>
                    <a:pt x="2485876" y="1021745"/>
                  </a:lnTo>
                  <a:lnTo>
                    <a:pt x="2295793" y="1078517"/>
                  </a:lnTo>
                  <a:lnTo>
                    <a:pt x="2453772" y="1040864"/>
                  </a:lnTo>
                  <a:lnTo>
                    <a:pt x="2035074" y="1161986"/>
                  </a:lnTo>
                  <a:lnTo>
                    <a:pt x="2461796" y="1073183"/>
                  </a:lnTo>
                  <a:lnTo>
                    <a:pt x="2097314" y="1167337"/>
                  </a:lnTo>
                  <a:lnTo>
                    <a:pt x="2219683" y="1145529"/>
                  </a:lnTo>
                  <a:lnTo>
                    <a:pt x="2386360" y="1114584"/>
                  </a:lnTo>
                  <a:lnTo>
                    <a:pt x="2364651" y="1119694"/>
                  </a:lnTo>
                  <a:lnTo>
                    <a:pt x="2644589" y="1069805"/>
                  </a:lnTo>
                  <a:lnTo>
                    <a:pt x="1897225" y="1240387"/>
                  </a:lnTo>
                  <a:lnTo>
                    <a:pt x="1983529" y="1230215"/>
                  </a:lnTo>
                  <a:lnTo>
                    <a:pt x="2480145" y="1170642"/>
                  </a:lnTo>
                  <a:lnTo>
                    <a:pt x="2459598" y="1174106"/>
                  </a:lnTo>
                  <a:lnTo>
                    <a:pt x="2526486" y="1166223"/>
                  </a:lnTo>
                  <a:lnTo>
                    <a:pt x="2144213" y="1230015"/>
                  </a:lnTo>
                  <a:lnTo>
                    <a:pt x="2662554" y="1182939"/>
                  </a:lnTo>
                  <a:lnTo>
                    <a:pt x="2166629" y="1252123"/>
                  </a:lnTo>
                  <a:lnTo>
                    <a:pt x="2666401" y="1221211"/>
                  </a:lnTo>
                  <a:lnTo>
                    <a:pt x="2447003" y="1245400"/>
                  </a:lnTo>
                  <a:lnTo>
                    <a:pt x="2627174" y="1235818"/>
                  </a:lnTo>
                  <a:lnTo>
                    <a:pt x="2195487" y="1279642"/>
                  </a:lnTo>
                  <a:lnTo>
                    <a:pt x="2536623" y="1268884"/>
                  </a:lnTo>
                  <a:lnTo>
                    <a:pt x="2087114" y="1304722"/>
                  </a:lnTo>
                  <a:lnTo>
                    <a:pt x="2538048" y="1303493"/>
                  </a:lnTo>
                  <a:lnTo>
                    <a:pt x="2150994" y="1323157"/>
                  </a:lnTo>
                  <a:lnTo>
                    <a:pt x="2671314" y="1335657"/>
                  </a:lnTo>
                  <a:lnTo>
                    <a:pt x="2450631" y="1340959"/>
                  </a:lnTo>
                  <a:lnTo>
                    <a:pt x="2630981" y="1346851"/>
                  </a:lnTo>
                  <a:lnTo>
                    <a:pt x="2145412" y="1354318"/>
                  </a:lnTo>
                  <a:lnTo>
                    <a:pt x="2630119" y="1384145"/>
                  </a:lnTo>
                  <a:lnTo>
                    <a:pt x="2220411" y="1378646"/>
                  </a:lnTo>
                  <a:lnTo>
                    <a:pt x="2526020" y="1403331"/>
                  </a:lnTo>
                  <a:lnTo>
                    <a:pt x="2477353" y="1401726"/>
                  </a:lnTo>
                  <a:lnTo>
                    <a:pt x="2536381" y="1406640"/>
                  </a:lnTo>
                  <a:lnTo>
                    <a:pt x="1868441" y="1383232"/>
                  </a:lnTo>
                  <a:lnTo>
                    <a:pt x="2061813" y="1411914"/>
                  </a:lnTo>
                  <a:lnTo>
                    <a:pt x="2402171" y="1459754"/>
                  </a:lnTo>
                  <a:lnTo>
                    <a:pt x="2355022" y="1455403"/>
                  </a:lnTo>
                  <a:lnTo>
                    <a:pt x="2621205" y="1494884"/>
                  </a:lnTo>
                  <a:lnTo>
                    <a:pt x="2213469" y="1454298"/>
                  </a:lnTo>
                  <a:lnTo>
                    <a:pt x="2515843" y="1505080"/>
                  </a:lnTo>
                  <a:lnTo>
                    <a:pt x="2069585" y="1451826"/>
                  </a:lnTo>
                  <a:lnTo>
                    <a:pt x="2510476" y="1538993"/>
                  </a:lnTo>
                  <a:lnTo>
                    <a:pt x="2314251" y="1509824"/>
                  </a:lnTo>
                  <a:lnTo>
                    <a:pt x="2473294" y="1542698"/>
                  </a:lnTo>
                  <a:lnTo>
                    <a:pt x="2088620" y="1482114"/>
                  </a:lnTo>
                  <a:lnTo>
                    <a:pt x="2387615" y="1550684"/>
                  </a:lnTo>
                  <a:lnTo>
                    <a:pt x="1989265" y="1479093"/>
                  </a:lnTo>
                  <a:lnTo>
                    <a:pt x="2380986" y="1580885"/>
                  </a:lnTo>
                  <a:lnTo>
                    <a:pt x="2040161" y="1509445"/>
                  </a:lnTo>
                  <a:lnTo>
                    <a:pt x="2488732" y="1638910"/>
                  </a:lnTo>
                  <a:lnTo>
                    <a:pt x="2295748" y="1593040"/>
                  </a:lnTo>
                  <a:lnTo>
                    <a:pt x="2451370" y="1639415"/>
                  </a:lnTo>
                  <a:lnTo>
                    <a:pt x="2028192" y="1534958"/>
                  </a:lnTo>
                  <a:lnTo>
                    <a:pt x="2442159" y="1671417"/>
                  </a:lnTo>
                  <a:lnTo>
                    <a:pt x="2079436" y="1570717"/>
                  </a:lnTo>
                  <a:lnTo>
                    <a:pt x="2196469" y="1613071"/>
                  </a:lnTo>
                  <a:lnTo>
                    <a:pt x="2356129" y="1669554"/>
                  </a:lnTo>
                  <a:lnTo>
                    <a:pt x="2334800" y="1663133"/>
                  </a:lnTo>
                  <a:lnTo>
                    <a:pt x="2602151" y="1759887"/>
                  </a:lnTo>
                  <a:lnTo>
                    <a:pt x="1869622" y="1533933"/>
                  </a:lnTo>
                  <a:lnTo>
                    <a:pt x="1948845" y="1568016"/>
                  </a:lnTo>
                  <a:lnTo>
                    <a:pt x="2409321" y="1764993"/>
                  </a:lnTo>
                  <a:lnTo>
                    <a:pt x="2389763" y="1757707"/>
                  </a:lnTo>
                  <a:lnTo>
                    <a:pt x="2451661" y="1784337"/>
                  </a:lnTo>
                  <a:lnTo>
                    <a:pt x="2088698" y="1648442"/>
                  </a:lnTo>
                  <a:lnTo>
                    <a:pt x="2561144" y="1866849"/>
                  </a:lnTo>
                  <a:lnTo>
                    <a:pt x="2097074" y="1678803"/>
                  </a:lnTo>
                  <a:lnTo>
                    <a:pt x="2545339" y="1901915"/>
                  </a:lnTo>
                  <a:lnTo>
                    <a:pt x="2343222" y="1813158"/>
                  </a:lnTo>
                  <a:lnTo>
                    <a:pt x="2504064" y="1894954"/>
                  </a:lnTo>
                  <a:lnTo>
                    <a:pt x="2108317" y="1717069"/>
                  </a:lnTo>
                  <a:lnTo>
                    <a:pt x="2409112" y="1878311"/>
                  </a:lnTo>
                  <a:lnTo>
                    <a:pt x="2001902" y="1684593"/>
                  </a:lnTo>
                  <a:lnTo>
                    <a:pt x="2393040" y="1908998"/>
                  </a:lnTo>
                  <a:lnTo>
                    <a:pt x="2048002" y="1732497"/>
                  </a:lnTo>
                  <a:lnTo>
                    <a:pt x="2492370" y="2003487"/>
                  </a:lnTo>
                  <a:lnTo>
                    <a:pt x="2298613" y="1897742"/>
                  </a:lnTo>
                  <a:lnTo>
                    <a:pt x="2451841" y="1993012"/>
                  </a:lnTo>
                  <a:lnTo>
                    <a:pt x="2027593" y="1756695"/>
                  </a:lnTo>
                  <a:lnTo>
                    <a:pt x="2432451" y="2024880"/>
                  </a:lnTo>
                  <a:lnTo>
                    <a:pt x="2080378" y="1815260"/>
                  </a:lnTo>
                  <a:lnTo>
                    <a:pt x="2332705" y="1989446"/>
                  </a:lnTo>
                  <a:lnTo>
                    <a:pt x="2291391" y="1963741"/>
                  </a:lnTo>
                  <a:lnTo>
                    <a:pt x="2340025" y="1997491"/>
                  </a:lnTo>
                  <a:lnTo>
                    <a:pt x="1773276" y="1643251"/>
                  </a:lnTo>
                  <a:lnTo>
                    <a:pt x="1926432" y="1764802"/>
                  </a:lnTo>
                  <a:lnTo>
                    <a:pt x="2197237" y="1976386"/>
                  </a:lnTo>
                  <a:lnTo>
                    <a:pt x="2158583" y="1949046"/>
                  </a:lnTo>
                  <a:lnTo>
                    <a:pt x="2369359" y="2116325"/>
                  </a:lnTo>
                  <a:lnTo>
                    <a:pt x="2036552" y="1877314"/>
                  </a:lnTo>
                  <a:lnTo>
                    <a:pt x="2273019" y="2072476"/>
                  </a:lnTo>
                  <a:lnTo>
                    <a:pt x="1913174" y="1803227"/>
                  </a:lnTo>
                  <a:lnTo>
                    <a:pt x="2251412" y="2099160"/>
                  </a:lnTo>
                  <a:lnTo>
                    <a:pt x="2096077" y="1975799"/>
                  </a:lnTo>
                  <a:lnTo>
                    <a:pt x="2217360" y="2083777"/>
                  </a:lnTo>
                  <a:lnTo>
                    <a:pt x="1914522" y="1838980"/>
                  </a:lnTo>
                  <a:lnTo>
                    <a:pt x="2139167" y="2047854"/>
                  </a:lnTo>
                  <a:lnTo>
                    <a:pt x="1829978" y="1786678"/>
                  </a:lnTo>
                  <a:lnTo>
                    <a:pt x="2118325" y="2070696"/>
                  </a:lnTo>
                  <a:lnTo>
                    <a:pt x="1858880" y="1838413"/>
                  </a:lnTo>
                  <a:lnTo>
                    <a:pt x="2182623" y="2174821"/>
                  </a:lnTo>
                  <a:lnTo>
                    <a:pt x="2038422" y="2038596"/>
                  </a:lnTo>
                  <a:lnTo>
                    <a:pt x="2150014" y="2156576"/>
                  </a:lnTo>
                  <a:lnTo>
                    <a:pt x="1835776" y="1854540"/>
                  </a:lnTo>
                  <a:lnTo>
                    <a:pt x="2126038" y="2179684"/>
                  </a:lnTo>
                  <a:lnTo>
                    <a:pt x="1862246" y="1911101"/>
                  </a:lnTo>
                  <a:lnTo>
                    <a:pt x="1942279" y="2006126"/>
                  </a:lnTo>
                  <a:lnTo>
                    <a:pt x="2052464" y="2135055"/>
                  </a:lnTo>
                  <a:lnTo>
                    <a:pt x="2037181" y="2118807"/>
                  </a:lnTo>
                  <a:lnTo>
                    <a:pt x="2220359" y="2336300"/>
                  </a:lnTo>
                  <a:lnTo>
                    <a:pt x="1698950" y="1774355"/>
                  </a:lnTo>
                  <a:lnTo>
                    <a:pt x="1750958" y="1844074"/>
                  </a:lnTo>
                  <a:lnTo>
                    <a:pt x="2050809" y="2244305"/>
                  </a:lnTo>
                  <a:lnTo>
                    <a:pt x="2037542" y="2228250"/>
                  </a:lnTo>
                  <a:lnTo>
                    <a:pt x="2077806" y="2282226"/>
                  </a:lnTo>
                  <a:lnTo>
                    <a:pt x="1831429" y="1983072"/>
                  </a:lnTo>
                  <a:lnTo>
                    <a:pt x="2131365" y="2408424"/>
                  </a:lnTo>
                  <a:lnTo>
                    <a:pt x="1823472" y="2013511"/>
                  </a:lnTo>
                  <a:lnTo>
                    <a:pt x="2100143" y="2430893"/>
                  </a:lnTo>
                  <a:lnTo>
                    <a:pt x="1969491" y="2252978"/>
                  </a:lnTo>
                  <a:lnTo>
                    <a:pt x="2067878" y="2404224"/>
                  </a:lnTo>
                  <a:lnTo>
                    <a:pt x="1814092" y="2052296"/>
                  </a:lnTo>
                  <a:lnTo>
                    <a:pt x="1993969" y="2342337"/>
                  </a:lnTo>
                  <a:lnTo>
                    <a:pt x="1738179" y="1970974"/>
                  </a:lnTo>
                  <a:lnTo>
                    <a:pt x="1964709" y="2360875"/>
                  </a:lnTo>
                  <a:lnTo>
                    <a:pt x="1754150" y="2035506"/>
                  </a:lnTo>
                  <a:lnTo>
                    <a:pt x="2003487" y="2492370"/>
                  </a:lnTo>
                  <a:lnTo>
                    <a:pt x="1888554" y="2303904"/>
                  </a:lnTo>
                  <a:lnTo>
                    <a:pt x="1973625" y="2463035"/>
                  </a:lnTo>
                  <a:lnTo>
                    <a:pt x="1724365" y="2046238"/>
                  </a:lnTo>
                  <a:lnTo>
                    <a:pt x="1940896" y="2480938"/>
                  </a:lnTo>
                  <a:lnTo>
                    <a:pt x="1740808" y="2123375"/>
                  </a:lnTo>
                  <a:lnTo>
                    <a:pt x="1872232" y="2400380"/>
                  </a:lnTo>
                  <a:lnTo>
                    <a:pt x="1849302" y="2357454"/>
                  </a:lnTo>
                  <a:lnTo>
                    <a:pt x="1874548" y="2411007"/>
                  </a:lnTo>
                  <a:lnTo>
                    <a:pt x="1560854" y="1820859"/>
                  </a:lnTo>
                  <a:lnTo>
                    <a:pt x="1632738" y="2002759"/>
                  </a:lnTo>
                  <a:lnTo>
                    <a:pt x="1761443" y="2321333"/>
                  </a:lnTo>
                  <a:lnTo>
                    <a:pt x="1741643" y="2278339"/>
                  </a:lnTo>
                  <a:lnTo>
                    <a:pt x="1840537" y="2528587"/>
                  </a:lnTo>
                  <a:lnTo>
                    <a:pt x="1671822" y="2155192"/>
                  </a:lnTo>
                  <a:lnTo>
                    <a:pt x="1779028" y="2442440"/>
                  </a:lnTo>
                  <a:lnTo>
                    <a:pt x="1602017" y="2029343"/>
                  </a:lnTo>
                  <a:lnTo>
                    <a:pt x="1746973" y="2454749"/>
                  </a:lnTo>
                  <a:lnTo>
                    <a:pt x="1674126" y="2270238"/>
                  </a:lnTo>
                  <a:lnTo>
                    <a:pt x="1725174" y="2424400"/>
                  </a:lnTo>
                  <a:lnTo>
                    <a:pt x="1585305" y="2060971"/>
                  </a:lnTo>
                  <a:lnTo>
                    <a:pt x="1675418" y="2354192"/>
                  </a:lnTo>
                  <a:lnTo>
                    <a:pt x="1538242" y="1973412"/>
                  </a:lnTo>
                  <a:lnTo>
                    <a:pt x="1645949" y="2363552"/>
                  </a:lnTo>
                  <a:lnTo>
                    <a:pt x="1537408" y="2032677"/>
                  </a:lnTo>
                  <a:lnTo>
                    <a:pt x="1649571" y="2485876"/>
                  </a:lnTo>
                  <a:lnTo>
                    <a:pt x="1592799" y="2295796"/>
                  </a:lnTo>
                  <a:lnTo>
                    <a:pt x="1630451" y="2453771"/>
                  </a:lnTo>
                  <a:lnTo>
                    <a:pt x="1509331" y="2035081"/>
                  </a:lnTo>
                  <a:lnTo>
                    <a:pt x="1598133" y="2461797"/>
                  </a:lnTo>
                  <a:lnTo>
                    <a:pt x="1503981" y="2097322"/>
                  </a:lnTo>
                  <a:lnTo>
                    <a:pt x="1525836" y="2219957"/>
                  </a:lnTo>
                  <a:lnTo>
                    <a:pt x="1556731" y="2386360"/>
                  </a:lnTo>
                  <a:lnTo>
                    <a:pt x="1551630" y="2364690"/>
                  </a:lnTo>
                  <a:lnTo>
                    <a:pt x="1601512" y="2644589"/>
                  </a:lnTo>
                  <a:lnTo>
                    <a:pt x="1430928" y="1897209"/>
                  </a:lnTo>
                  <a:lnTo>
                    <a:pt x="1441120" y="1983688"/>
                  </a:lnTo>
                  <a:lnTo>
                    <a:pt x="1500673" y="2480145"/>
                  </a:lnTo>
                  <a:lnTo>
                    <a:pt x="1497211" y="2459607"/>
                  </a:lnTo>
                  <a:lnTo>
                    <a:pt x="1505093" y="2526485"/>
                  </a:lnTo>
                  <a:lnTo>
                    <a:pt x="1441298" y="2144200"/>
                  </a:lnTo>
                  <a:lnTo>
                    <a:pt x="1488375" y="2662554"/>
                  </a:lnTo>
                  <a:lnTo>
                    <a:pt x="1419194" y="2166634"/>
                  </a:lnTo>
                  <a:lnTo>
                    <a:pt x="1450106" y="2666402"/>
                  </a:lnTo>
                  <a:lnTo>
                    <a:pt x="1425914" y="2446986"/>
                  </a:lnTo>
                  <a:lnTo>
                    <a:pt x="1435497" y="2627174"/>
                  </a:lnTo>
                  <a:lnTo>
                    <a:pt x="1391674" y="2195481"/>
                  </a:lnTo>
                  <a:lnTo>
                    <a:pt x="1402432" y="2536623"/>
                  </a:lnTo>
                  <a:lnTo>
                    <a:pt x="1366593" y="2087119"/>
                  </a:lnTo>
                  <a:lnTo>
                    <a:pt x="1367823" y="2538049"/>
                  </a:lnTo>
                  <a:lnTo>
                    <a:pt x="1348157" y="2150977"/>
                  </a:lnTo>
                  <a:lnTo>
                    <a:pt x="1335657" y="2671314"/>
                  </a:lnTo>
                  <a:lnTo>
                    <a:pt x="1330356" y="2450644"/>
                  </a:lnTo>
                  <a:lnTo>
                    <a:pt x="1324465" y="2630978"/>
                  </a:lnTo>
                  <a:lnTo>
                    <a:pt x="1316998" y="2145406"/>
                  </a:lnTo>
                  <a:lnTo>
                    <a:pt x="1287171" y="2630120"/>
                  </a:lnTo>
                  <a:lnTo>
                    <a:pt x="1292670" y="2220415"/>
                  </a:lnTo>
                  <a:lnTo>
                    <a:pt x="1267985" y="2526021"/>
                  </a:lnTo>
                  <a:lnTo>
                    <a:pt x="1269591" y="2477336"/>
                  </a:lnTo>
                  <a:lnTo>
                    <a:pt x="1264675" y="2536382"/>
                  </a:lnTo>
                  <a:lnTo>
                    <a:pt x="1288083" y="1868444"/>
                  </a:lnTo>
                  <a:lnTo>
                    <a:pt x="1259387" y="2061912"/>
                  </a:lnTo>
                  <a:lnTo>
                    <a:pt x="1211560" y="2402170"/>
                  </a:lnTo>
                  <a:lnTo>
                    <a:pt x="1215911" y="2355034"/>
                  </a:lnTo>
                  <a:lnTo>
                    <a:pt x="1176431" y="2621204"/>
                  </a:lnTo>
                  <a:lnTo>
                    <a:pt x="1217018" y="2213468"/>
                  </a:lnTo>
                  <a:lnTo>
                    <a:pt x="1166236" y="2515843"/>
                  </a:lnTo>
                  <a:lnTo>
                    <a:pt x="1219490" y="2069590"/>
                  </a:lnTo>
                  <a:lnTo>
                    <a:pt x="1132323" y="2510476"/>
                  </a:lnTo>
                  <a:lnTo>
                    <a:pt x="1161491" y="2314255"/>
                  </a:lnTo>
                  <a:lnTo>
                    <a:pt x="1128618" y="2473293"/>
                  </a:lnTo>
                  <a:lnTo>
                    <a:pt x="1189200" y="2088628"/>
                  </a:lnTo>
                  <a:lnTo>
                    <a:pt x="1120631" y="2387613"/>
                  </a:lnTo>
                  <a:lnTo>
                    <a:pt x="1192223" y="1989263"/>
                  </a:lnTo>
                  <a:lnTo>
                    <a:pt x="1090429" y="2380986"/>
                  </a:lnTo>
                  <a:lnTo>
                    <a:pt x="1161870" y="2040164"/>
                  </a:lnTo>
                  <a:lnTo>
                    <a:pt x="1032405" y="2488732"/>
                  </a:lnTo>
                  <a:lnTo>
                    <a:pt x="1078283" y="2295721"/>
                  </a:lnTo>
                  <a:lnTo>
                    <a:pt x="1031899" y="2451369"/>
                  </a:lnTo>
                  <a:lnTo>
                    <a:pt x="1136354" y="2028204"/>
                  </a:lnTo>
                  <a:lnTo>
                    <a:pt x="999898" y="2442160"/>
                  </a:lnTo>
                  <a:lnTo>
                    <a:pt x="1100599" y="2079432"/>
                  </a:lnTo>
                  <a:lnTo>
                    <a:pt x="1058278" y="2196375"/>
                  </a:lnTo>
                  <a:lnTo>
                    <a:pt x="1001761" y="2356129"/>
                  </a:lnTo>
                  <a:lnTo>
                    <a:pt x="1008184" y="2334794"/>
                  </a:lnTo>
                  <a:lnTo>
                    <a:pt x="911427" y="2602152"/>
                  </a:lnTo>
                  <a:lnTo>
                    <a:pt x="1137385" y="1869617"/>
                  </a:lnTo>
                  <a:lnTo>
                    <a:pt x="1102832" y="1949933"/>
                  </a:lnTo>
                  <a:lnTo>
                    <a:pt x="906321" y="2409320"/>
                  </a:lnTo>
                  <a:lnTo>
                    <a:pt x="913594" y="2389798"/>
                  </a:lnTo>
                  <a:lnTo>
                    <a:pt x="886979" y="2451662"/>
                  </a:lnTo>
                  <a:lnTo>
                    <a:pt x="1022868" y="2088711"/>
                  </a:lnTo>
                  <a:lnTo>
                    <a:pt x="804468" y="2561143"/>
                  </a:lnTo>
                  <a:lnTo>
                    <a:pt x="992526" y="2097045"/>
                  </a:lnTo>
                  <a:lnTo>
                    <a:pt x="769399" y="2545339"/>
                  </a:lnTo>
                  <a:lnTo>
                    <a:pt x="858152" y="2343235"/>
                  </a:lnTo>
                  <a:lnTo>
                    <a:pt x="776363" y="2504063"/>
                  </a:lnTo>
                  <a:lnTo>
                    <a:pt x="954254" y="2108302"/>
                  </a:lnTo>
                  <a:lnTo>
                    <a:pt x="793003" y="2409112"/>
                  </a:lnTo>
                  <a:lnTo>
                    <a:pt x="986717" y="2001912"/>
                  </a:lnTo>
                  <a:lnTo>
                    <a:pt x="762317" y="2393040"/>
                  </a:lnTo>
                  <a:lnTo>
                    <a:pt x="938816" y="2048008"/>
                  </a:lnTo>
                  <a:lnTo>
                    <a:pt x="667830" y="2492370"/>
                  </a:lnTo>
                  <a:lnTo>
                    <a:pt x="773585" y="2298596"/>
                  </a:lnTo>
                  <a:lnTo>
                    <a:pt x="678304" y="2451841"/>
                  </a:lnTo>
                  <a:lnTo>
                    <a:pt x="914618" y="2027598"/>
                  </a:lnTo>
                  <a:lnTo>
                    <a:pt x="646436" y="2432451"/>
                  </a:lnTo>
                  <a:lnTo>
                    <a:pt x="856056" y="2080378"/>
                  </a:lnTo>
                  <a:lnTo>
                    <a:pt x="681870" y="2332705"/>
                  </a:lnTo>
                  <a:lnTo>
                    <a:pt x="707586" y="2291374"/>
                  </a:lnTo>
                  <a:lnTo>
                    <a:pt x="673824" y="2340025"/>
                  </a:lnTo>
                  <a:lnTo>
                    <a:pt x="1028060" y="1773283"/>
                  </a:lnTo>
                  <a:lnTo>
                    <a:pt x="906510" y="1926438"/>
                  </a:lnTo>
                  <a:lnTo>
                    <a:pt x="694930" y="2197235"/>
                  </a:lnTo>
                  <a:lnTo>
                    <a:pt x="722258" y="2158599"/>
                  </a:lnTo>
                  <a:lnTo>
                    <a:pt x="554991" y="2369360"/>
                  </a:lnTo>
                  <a:lnTo>
                    <a:pt x="793998" y="2036557"/>
                  </a:lnTo>
                  <a:lnTo>
                    <a:pt x="598841" y="2273019"/>
                  </a:lnTo>
                  <a:lnTo>
                    <a:pt x="868089" y="1913175"/>
                  </a:lnTo>
                  <a:lnTo>
                    <a:pt x="572155" y="2251413"/>
                  </a:lnTo>
                  <a:lnTo>
                    <a:pt x="695534" y="2096056"/>
                  </a:lnTo>
                  <a:lnTo>
                    <a:pt x="587537" y="2217359"/>
                  </a:lnTo>
                  <a:lnTo>
                    <a:pt x="832341" y="1914516"/>
                  </a:lnTo>
                  <a:lnTo>
                    <a:pt x="623463" y="2139166"/>
                  </a:lnTo>
                  <a:lnTo>
                    <a:pt x="884629" y="1829989"/>
                  </a:lnTo>
                  <a:lnTo>
                    <a:pt x="600620" y="2118324"/>
                  </a:lnTo>
                  <a:lnTo>
                    <a:pt x="832892" y="1858892"/>
                  </a:lnTo>
                  <a:lnTo>
                    <a:pt x="496496" y="2182624"/>
                  </a:lnTo>
                  <a:lnTo>
                    <a:pt x="632728" y="2038415"/>
                  </a:lnTo>
                  <a:lnTo>
                    <a:pt x="514740" y="2150013"/>
                  </a:lnTo>
                  <a:lnTo>
                    <a:pt x="816792" y="1835759"/>
                  </a:lnTo>
                  <a:lnTo>
                    <a:pt x="491631" y="2126037"/>
                  </a:lnTo>
                  <a:lnTo>
                    <a:pt x="760206" y="1862255"/>
                  </a:lnTo>
                  <a:lnTo>
                    <a:pt x="665027" y="1942417"/>
                  </a:lnTo>
                  <a:lnTo>
                    <a:pt x="536260" y="2052463"/>
                  </a:lnTo>
                  <a:lnTo>
                    <a:pt x="552485" y="2037203"/>
                  </a:lnTo>
                  <a:lnTo>
                    <a:pt x="335017" y="2220359"/>
                  </a:lnTo>
                  <a:lnTo>
                    <a:pt x="896971" y="1698945"/>
                  </a:lnTo>
                  <a:lnTo>
                    <a:pt x="826956" y="1751173"/>
                  </a:lnTo>
                  <a:lnTo>
                    <a:pt x="427010" y="2050809"/>
                  </a:lnTo>
                  <a:lnTo>
                    <a:pt x="443069" y="2037539"/>
                  </a:lnTo>
                  <a:lnTo>
                    <a:pt x="389088" y="2077807"/>
                  </a:lnTo>
                  <a:lnTo>
                    <a:pt x="688244" y="1831429"/>
                  </a:lnTo>
                  <a:lnTo>
                    <a:pt x="262891" y="2131365"/>
                  </a:lnTo>
                  <a:lnTo>
                    <a:pt x="657787" y="1823484"/>
                  </a:lnTo>
                  <a:lnTo>
                    <a:pt x="240423" y="2100144"/>
                  </a:lnTo>
                  <a:lnTo>
                    <a:pt x="418355" y="1969482"/>
                  </a:lnTo>
                  <a:lnTo>
                    <a:pt x="267092" y="2067879"/>
                  </a:lnTo>
                  <a:lnTo>
                    <a:pt x="619036" y="1814081"/>
                  </a:lnTo>
                  <a:lnTo>
                    <a:pt x="328978" y="1993968"/>
                  </a:lnTo>
                  <a:lnTo>
                    <a:pt x="700329" y="1738187"/>
                  </a:lnTo>
                  <a:lnTo>
                    <a:pt x="310439" y="1964709"/>
                  </a:lnTo>
                  <a:lnTo>
                    <a:pt x="635803" y="1754153"/>
                  </a:lnTo>
                  <a:lnTo>
                    <a:pt x="178946" y="2003487"/>
                  </a:lnTo>
                  <a:lnTo>
                    <a:pt x="367418" y="1888550"/>
                  </a:lnTo>
                  <a:lnTo>
                    <a:pt x="208279" y="1973625"/>
                  </a:lnTo>
                  <a:lnTo>
                    <a:pt x="625065" y="1724372"/>
                  </a:lnTo>
                  <a:lnTo>
                    <a:pt x="190377" y="1940897"/>
                  </a:lnTo>
                  <a:lnTo>
                    <a:pt x="547936" y="1740811"/>
                  </a:lnTo>
                  <a:lnTo>
                    <a:pt x="270936" y="1872233"/>
                  </a:lnTo>
                  <a:lnTo>
                    <a:pt x="313901" y="1849282"/>
                  </a:lnTo>
                  <a:lnTo>
                    <a:pt x="260309" y="1874547"/>
                  </a:lnTo>
                  <a:lnTo>
                    <a:pt x="850458" y="1560852"/>
                  </a:lnTo>
                  <a:lnTo>
                    <a:pt x="668668" y="1632693"/>
                  </a:lnTo>
                  <a:lnTo>
                    <a:pt x="349983" y="1761443"/>
                  </a:lnTo>
                  <a:lnTo>
                    <a:pt x="393000" y="1741633"/>
                  </a:lnTo>
                  <a:lnTo>
                    <a:pt x="142728" y="1840537"/>
                  </a:lnTo>
                  <a:lnTo>
                    <a:pt x="516122" y="1671822"/>
                  </a:lnTo>
                  <a:lnTo>
                    <a:pt x="228875" y="1779027"/>
                  </a:lnTo>
                  <a:lnTo>
                    <a:pt x="641963" y="1602022"/>
                  </a:lnTo>
                  <a:lnTo>
                    <a:pt x="216567" y="1746974"/>
                  </a:lnTo>
                  <a:lnTo>
                    <a:pt x="401089" y="1674123"/>
                  </a:lnTo>
                  <a:lnTo>
                    <a:pt x="246916" y="1725174"/>
                  </a:lnTo>
                  <a:lnTo>
                    <a:pt x="610355" y="1585301"/>
                  </a:lnTo>
                  <a:lnTo>
                    <a:pt x="317124" y="1675418"/>
                  </a:lnTo>
                  <a:lnTo>
                    <a:pt x="697886" y="1538247"/>
                  </a:lnTo>
                  <a:lnTo>
                    <a:pt x="307763" y="1645948"/>
                  </a:lnTo>
                  <a:lnTo>
                    <a:pt x="638639" y="1537407"/>
                  </a:lnTo>
                  <a:lnTo>
                    <a:pt x="185440" y="1649571"/>
                  </a:lnTo>
                  <a:lnTo>
                    <a:pt x="375524" y="1592798"/>
                  </a:lnTo>
                  <a:lnTo>
                    <a:pt x="217545" y="1630451"/>
                  </a:lnTo>
                  <a:lnTo>
                    <a:pt x="636227" y="1509333"/>
                  </a:lnTo>
                  <a:lnTo>
                    <a:pt x="209519" y="1598133"/>
                  </a:lnTo>
                  <a:lnTo>
                    <a:pt x="573999" y="1503980"/>
                  </a:lnTo>
                  <a:lnTo>
                    <a:pt x="451301" y="1525847"/>
                  </a:lnTo>
                  <a:lnTo>
                    <a:pt x="284955" y="1556731"/>
                  </a:lnTo>
                  <a:lnTo>
                    <a:pt x="306617" y="1551632"/>
                  </a:lnTo>
                  <a:lnTo>
                    <a:pt x="26727" y="1601512"/>
                  </a:lnTo>
                  <a:lnTo>
                    <a:pt x="774104" y="1430927"/>
                  </a:lnTo>
                  <a:lnTo>
                    <a:pt x="688138" y="1441059"/>
                  </a:lnTo>
                  <a:lnTo>
                    <a:pt x="191171" y="1500673"/>
                  </a:lnTo>
                  <a:lnTo>
                    <a:pt x="211722" y="1497209"/>
                  </a:lnTo>
                  <a:lnTo>
                    <a:pt x="144831" y="1505092"/>
                  </a:lnTo>
                  <a:lnTo>
                    <a:pt x="527104" y="1441300"/>
                  </a:lnTo>
                  <a:lnTo>
                    <a:pt x="8760" y="1488375"/>
                  </a:lnTo>
                  <a:lnTo>
                    <a:pt x="504674" y="1419195"/>
                  </a:lnTo>
                  <a:lnTo>
                    <a:pt x="4913" y="1450106"/>
                  </a:lnTo>
                  <a:lnTo>
                    <a:pt x="224338" y="1425914"/>
                  </a:lnTo>
                  <a:lnTo>
                    <a:pt x="44140" y="1435497"/>
                  </a:lnTo>
                  <a:lnTo>
                    <a:pt x="475837" y="1391674"/>
                  </a:lnTo>
                  <a:lnTo>
                    <a:pt x="134692" y="1402432"/>
                  </a:lnTo>
                  <a:lnTo>
                    <a:pt x="584191" y="1366593"/>
                  </a:lnTo>
                  <a:lnTo>
                    <a:pt x="133267" y="1367822"/>
                  </a:lnTo>
                  <a:lnTo>
                    <a:pt x="520327" y="1348157"/>
                  </a:lnTo>
                  <a:lnTo>
                    <a:pt x="0" y="1335657"/>
                  </a:lnTo>
                  <a:lnTo>
                    <a:pt x="220690" y="1330356"/>
                  </a:lnTo>
                  <a:lnTo>
                    <a:pt x="40336" y="1324463"/>
                  </a:lnTo>
                  <a:lnTo>
                    <a:pt x="525896" y="1316997"/>
                  </a:lnTo>
                  <a:lnTo>
                    <a:pt x="41195" y="1287171"/>
                  </a:lnTo>
                  <a:lnTo>
                    <a:pt x="450899" y="1292670"/>
                  </a:lnTo>
                  <a:lnTo>
                    <a:pt x="145295" y="1267985"/>
                  </a:lnTo>
                  <a:lnTo>
                    <a:pt x="193969" y="1269591"/>
                  </a:lnTo>
                  <a:lnTo>
                    <a:pt x="134934" y="1264675"/>
                  </a:lnTo>
                  <a:lnTo>
                    <a:pt x="802870" y="1288082"/>
                  </a:lnTo>
                  <a:lnTo>
                    <a:pt x="609610" y="1259417"/>
                  </a:lnTo>
                  <a:lnTo>
                    <a:pt x="269145" y="1211561"/>
                  </a:lnTo>
                  <a:lnTo>
                    <a:pt x="316305" y="1215913"/>
                  </a:lnTo>
                  <a:lnTo>
                    <a:pt x="50111" y="1176430"/>
                  </a:lnTo>
                  <a:lnTo>
                    <a:pt x="457845" y="1217017"/>
                  </a:lnTo>
                  <a:lnTo>
                    <a:pt x="155471" y="1166235"/>
                  </a:lnTo>
                  <a:lnTo>
                    <a:pt x="601708" y="1219486"/>
                  </a:lnTo>
                  <a:lnTo>
                    <a:pt x="160839" y="1132323"/>
                  </a:lnTo>
                  <a:lnTo>
                    <a:pt x="357065" y="1161492"/>
                  </a:lnTo>
                  <a:lnTo>
                    <a:pt x="198022" y="1128618"/>
                  </a:lnTo>
                  <a:lnTo>
                    <a:pt x="582709" y="1189204"/>
                  </a:lnTo>
                  <a:lnTo>
                    <a:pt x="283702" y="1120631"/>
                  </a:lnTo>
                  <a:lnTo>
                    <a:pt x="682029" y="1192217"/>
                  </a:lnTo>
                  <a:lnTo>
                    <a:pt x="290329" y="1090430"/>
                  </a:lnTo>
                  <a:lnTo>
                    <a:pt x="631173" y="1161874"/>
                  </a:lnTo>
                  <a:lnTo>
                    <a:pt x="182582" y="1032404"/>
                  </a:lnTo>
                  <a:lnTo>
                    <a:pt x="375575" y="1078277"/>
                  </a:lnTo>
                  <a:lnTo>
                    <a:pt x="219945" y="1031899"/>
                  </a:lnTo>
                  <a:lnTo>
                    <a:pt x="643099" y="1136351"/>
                  </a:lnTo>
                  <a:lnTo>
                    <a:pt x="229156" y="999899"/>
                  </a:lnTo>
                  <a:lnTo>
                    <a:pt x="591888" y="1100602"/>
                  </a:lnTo>
                  <a:lnTo>
                    <a:pt x="474771" y="1058217"/>
                  </a:lnTo>
                  <a:lnTo>
                    <a:pt x="315187" y="1001761"/>
                  </a:lnTo>
                  <a:lnTo>
                    <a:pt x="336511" y="1008180"/>
                  </a:lnTo>
                  <a:lnTo>
                    <a:pt x="69163" y="911427"/>
                  </a:lnTo>
                  <a:lnTo>
                    <a:pt x="801697" y="1137385"/>
                  </a:lnTo>
                  <a:lnTo>
                    <a:pt x="721314" y="1102803"/>
                  </a:lnTo>
                  <a:lnTo>
                    <a:pt x="261994" y="906321"/>
                  </a:lnTo>
                  <a:lnTo>
                    <a:pt x="281522" y="913596"/>
                  </a:lnTo>
                  <a:lnTo>
                    <a:pt x="219654" y="886979"/>
                  </a:lnTo>
                  <a:lnTo>
                    <a:pt x="582609" y="1022870"/>
                  </a:lnTo>
                  <a:lnTo>
                    <a:pt x="110173" y="804468"/>
                  </a:lnTo>
                  <a:lnTo>
                    <a:pt x="574253" y="992518"/>
                  </a:lnTo>
                  <a:lnTo>
                    <a:pt x="125975" y="769399"/>
                  </a:lnTo>
                  <a:lnTo>
                    <a:pt x="328098" y="858161"/>
                  </a:lnTo>
                  <a:lnTo>
                    <a:pt x="167252" y="776362"/>
                  </a:lnTo>
                  <a:lnTo>
                    <a:pt x="563021" y="954257"/>
                  </a:lnTo>
                  <a:lnTo>
                    <a:pt x="262204" y="793002"/>
                  </a:lnTo>
                  <a:lnTo>
                    <a:pt x="669387" y="986708"/>
                  </a:lnTo>
                  <a:lnTo>
                    <a:pt x="278275" y="762318"/>
                  </a:lnTo>
                  <a:lnTo>
                    <a:pt x="623305" y="938814"/>
                  </a:lnTo>
                  <a:lnTo>
                    <a:pt x="178946" y="667830"/>
                  </a:lnTo>
                  <a:lnTo>
                    <a:pt x="372709" y="773578"/>
                  </a:lnTo>
                  <a:lnTo>
                    <a:pt x="219473" y="678304"/>
                  </a:lnTo>
                  <a:lnTo>
                    <a:pt x="643723" y="914622"/>
                  </a:lnTo>
                  <a:lnTo>
                    <a:pt x="238864" y="646434"/>
                  </a:lnTo>
                  <a:lnTo>
                    <a:pt x="590936" y="856054"/>
                  </a:lnTo>
                  <a:lnTo>
                    <a:pt x="338610" y="681868"/>
                  </a:lnTo>
                  <a:lnTo>
                    <a:pt x="379947" y="707588"/>
                  </a:lnTo>
                  <a:lnTo>
                    <a:pt x="331291" y="673823"/>
                  </a:lnTo>
                  <a:lnTo>
                    <a:pt x="898027" y="1028055"/>
                  </a:lnTo>
                  <a:lnTo>
                    <a:pt x="744795" y="906444"/>
                  </a:lnTo>
                  <a:lnTo>
                    <a:pt x="474080" y="694930"/>
                  </a:lnTo>
                  <a:lnTo>
                    <a:pt x="512717" y="722259"/>
                  </a:lnTo>
                  <a:lnTo>
                    <a:pt x="301955" y="554991"/>
                  </a:lnTo>
                  <a:lnTo>
                    <a:pt x="634772" y="794007"/>
                  </a:lnTo>
                  <a:lnTo>
                    <a:pt x="398298" y="598841"/>
                  </a:lnTo>
                  <a:lnTo>
                    <a:pt x="758140" y="868087"/>
                  </a:lnTo>
                  <a:lnTo>
                    <a:pt x="419902" y="572154"/>
                  </a:lnTo>
                  <a:lnTo>
                    <a:pt x="575245" y="695521"/>
                  </a:lnTo>
                  <a:lnTo>
                    <a:pt x="453955" y="587537"/>
                  </a:lnTo>
                  <a:lnTo>
                    <a:pt x="756819" y="832357"/>
                  </a:lnTo>
                  <a:lnTo>
                    <a:pt x="532151" y="623460"/>
                  </a:lnTo>
                  <a:lnTo>
                    <a:pt x="841322" y="884622"/>
                  </a:lnTo>
                  <a:lnTo>
                    <a:pt x="552991" y="600620"/>
                  </a:lnTo>
                  <a:lnTo>
                    <a:pt x="812433" y="832900"/>
                  </a:lnTo>
                  <a:lnTo>
                    <a:pt x="488693" y="496496"/>
                  </a:lnTo>
                  <a:lnTo>
                    <a:pt x="632893" y="632719"/>
                  </a:lnTo>
                  <a:lnTo>
                    <a:pt x="521303" y="514739"/>
                  </a:lnTo>
                  <a:lnTo>
                    <a:pt x="835539" y="816773"/>
                  </a:lnTo>
                  <a:lnTo>
                    <a:pt x="545277" y="491630"/>
                  </a:lnTo>
                  <a:lnTo>
                    <a:pt x="809060" y="760206"/>
                  </a:lnTo>
                  <a:lnTo>
                    <a:pt x="728791" y="664899"/>
                  </a:lnTo>
                  <a:lnTo>
                    <a:pt x="618852" y="536259"/>
                  </a:lnTo>
                  <a:lnTo>
                    <a:pt x="634102" y="552472"/>
                  </a:lnTo>
                  <a:lnTo>
                    <a:pt x="450957" y="335018"/>
                  </a:lnTo>
                  <a:lnTo>
                    <a:pt x="972376" y="896975"/>
                  </a:lnTo>
                  <a:lnTo>
                    <a:pt x="920491" y="827421"/>
                  </a:lnTo>
                  <a:lnTo>
                    <a:pt x="620506" y="427010"/>
                  </a:lnTo>
                  <a:lnTo>
                    <a:pt x="633785" y="443079"/>
                  </a:lnTo>
                  <a:lnTo>
                    <a:pt x="593509" y="389088"/>
                  </a:lnTo>
                  <a:lnTo>
                    <a:pt x="839891" y="688249"/>
                  </a:lnTo>
                  <a:lnTo>
                    <a:pt x="539952" y="262890"/>
                  </a:lnTo>
                  <a:lnTo>
                    <a:pt x="847815" y="657764"/>
                  </a:lnTo>
                  <a:lnTo>
                    <a:pt x="571171" y="240424"/>
                  </a:lnTo>
                  <a:lnTo>
                    <a:pt x="701827" y="418345"/>
                  </a:lnTo>
                  <a:lnTo>
                    <a:pt x="603436" y="267092"/>
                  </a:lnTo>
                  <a:lnTo>
                    <a:pt x="857239" y="619042"/>
                  </a:lnTo>
                  <a:lnTo>
                    <a:pt x="677347" y="328977"/>
                  </a:lnTo>
                  <a:lnTo>
                    <a:pt x="933135" y="700338"/>
                  </a:lnTo>
                  <a:lnTo>
                    <a:pt x="706607" y="310439"/>
                  </a:lnTo>
                  <a:lnTo>
                    <a:pt x="917169" y="635812"/>
                  </a:lnTo>
                  <a:lnTo>
                    <a:pt x="667830" y="178944"/>
                  </a:lnTo>
                  <a:lnTo>
                    <a:pt x="782758" y="367401"/>
                  </a:lnTo>
                  <a:lnTo>
                    <a:pt x="697690" y="208279"/>
                  </a:lnTo>
                  <a:lnTo>
                    <a:pt x="946933" y="625045"/>
                  </a:lnTo>
                  <a:lnTo>
                    <a:pt x="730417" y="190377"/>
                  </a:lnTo>
                  <a:lnTo>
                    <a:pt x="930513" y="547950"/>
                  </a:lnTo>
                  <a:lnTo>
                    <a:pt x="799083" y="270937"/>
                  </a:lnTo>
                  <a:lnTo>
                    <a:pt x="822025" y="313883"/>
                  </a:lnTo>
                  <a:lnTo>
                    <a:pt x="796767" y="260308"/>
                  </a:lnTo>
                  <a:lnTo>
                    <a:pt x="1110469" y="850470"/>
                  </a:lnTo>
                  <a:lnTo>
                    <a:pt x="1038611" y="668636"/>
                  </a:lnTo>
                  <a:lnTo>
                    <a:pt x="909874" y="349982"/>
                  </a:lnTo>
                  <a:lnTo>
                    <a:pt x="929670" y="392968"/>
                  </a:lnTo>
                  <a:lnTo>
                    <a:pt x="830778" y="142728"/>
                  </a:lnTo>
                  <a:lnTo>
                    <a:pt x="999496" y="516124"/>
                  </a:lnTo>
                  <a:lnTo>
                    <a:pt x="892288" y="228875"/>
                  </a:lnTo>
                  <a:lnTo>
                    <a:pt x="1069295" y="641964"/>
                  </a:lnTo>
                  <a:lnTo>
                    <a:pt x="924342" y="216568"/>
                  </a:lnTo>
                  <a:lnTo>
                    <a:pt x="997189" y="401078"/>
                  </a:lnTo>
                  <a:lnTo>
                    <a:pt x="946142" y="246916"/>
                  </a:lnTo>
                  <a:lnTo>
                    <a:pt x="1086008" y="610337"/>
                  </a:lnTo>
                  <a:lnTo>
                    <a:pt x="995897" y="317124"/>
                  </a:lnTo>
                  <a:lnTo>
                    <a:pt x="1133072" y="697896"/>
                  </a:lnTo>
                  <a:lnTo>
                    <a:pt x="1025367" y="307763"/>
                  </a:lnTo>
                  <a:lnTo>
                    <a:pt x="1133913" y="638652"/>
                  </a:lnTo>
                  <a:lnTo>
                    <a:pt x="1021745" y="185439"/>
                  </a:lnTo>
                  <a:lnTo>
                    <a:pt x="1078519" y="375526"/>
                  </a:lnTo>
                  <a:lnTo>
                    <a:pt x="1040865" y="217545"/>
                  </a:lnTo>
                  <a:lnTo>
                    <a:pt x="1161983" y="636230"/>
                  </a:lnTo>
                  <a:lnTo>
                    <a:pt x="1073182" y="209519"/>
                  </a:lnTo>
                  <a:lnTo>
                    <a:pt x="1167339" y="574011"/>
                  </a:lnTo>
                  <a:lnTo>
                    <a:pt x="1145523" y="451595"/>
                  </a:lnTo>
                  <a:lnTo>
                    <a:pt x="1114584" y="284955"/>
                  </a:lnTo>
                  <a:lnTo>
                    <a:pt x="1119693" y="306659"/>
                  </a:lnTo>
                  <a:lnTo>
                    <a:pt x="1069805" y="26726"/>
                  </a:lnTo>
                  <a:lnTo>
                    <a:pt x="1240386" y="774089"/>
                  </a:lnTo>
                  <a:lnTo>
                    <a:pt x="1230162" y="687340"/>
                  </a:lnTo>
                  <a:lnTo>
                    <a:pt x="1170642" y="191171"/>
                  </a:lnTo>
                  <a:lnTo>
                    <a:pt x="1174107" y="211725"/>
                  </a:lnTo>
                  <a:lnTo>
                    <a:pt x="1166223" y="144830"/>
                  </a:lnTo>
                  <a:lnTo>
                    <a:pt x="1230016" y="527105"/>
                  </a:lnTo>
                  <a:lnTo>
                    <a:pt x="1182939" y="8760"/>
                  </a:lnTo>
                  <a:lnTo>
                    <a:pt x="1252123" y="504686"/>
                  </a:lnTo>
                  <a:lnTo>
                    <a:pt x="1221211" y="4913"/>
                  </a:lnTo>
                  <a:lnTo>
                    <a:pt x="1245402" y="224319"/>
                  </a:lnTo>
                  <a:lnTo>
                    <a:pt x="1235819" y="44141"/>
                  </a:lnTo>
                  <a:lnTo>
                    <a:pt x="1279643" y="475838"/>
                  </a:lnTo>
                  <a:lnTo>
                    <a:pt x="1268885" y="134691"/>
                  </a:lnTo>
                  <a:lnTo>
                    <a:pt x="1304722" y="584163"/>
                  </a:lnTo>
                  <a:lnTo>
                    <a:pt x="1303493" y="133266"/>
                  </a:lnTo>
                  <a:lnTo>
                    <a:pt x="1323158" y="52033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A12F6F0-A255-400E-9F4E-ABE0364B3966}"/>
                </a:ext>
              </a:extLst>
            </p:cNvPr>
            <p:cNvSpPr/>
            <p:nvPr/>
          </p:nvSpPr>
          <p:spPr>
            <a:xfrm>
              <a:off x="7395712" y="1674960"/>
              <a:ext cx="1032296" cy="103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2B518D6-BB38-4583-B857-A36546848269}"/>
              </a:ext>
            </a:extLst>
          </p:cNvPr>
          <p:cNvGrpSpPr/>
          <p:nvPr/>
        </p:nvGrpSpPr>
        <p:grpSpPr>
          <a:xfrm>
            <a:off x="707366" y="3725748"/>
            <a:ext cx="2656937" cy="2656937"/>
            <a:chOff x="707366" y="3725748"/>
            <a:chExt cx="2656937" cy="2656937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E260222-B650-4C1A-8B5C-A9F7A579830E}"/>
                </a:ext>
              </a:extLst>
            </p:cNvPr>
            <p:cNvSpPr/>
            <p:nvPr/>
          </p:nvSpPr>
          <p:spPr>
            <a:xfrm>
              <a:off x="707366" y="3725748"/>
              <a:ext cx="2656937" cy="2656937"/>
            </a:xfrm>
            <a:custGeom>
              <a:avLst/>
              <a:gdLst>
                <a:gd name="connsiteX0" fmla="*/ 1328469 w 2656937"/>
                <a:gd name="connsiteY0" fmla="*/ 0 h 2656937"/>
                <a:gd name="connsiteX1" fmla="*/ 1336889 w 2656937"/>
                <a:gd name="connsiteY1" fmla="*/ 823166 h 2656937"/>
                <a:gd name="connsiteX2" fmla="*/ 1355636 w 2656937"/>
                <a:gd name="connsiteY2" fmla="*/ 318277 h 2656937"/>
                <a:gd name="connsiteX3" fmla="*/ 1343299 w 2656937"/>
                <a:gd name="connsiteY3" fmla="*/ 1058883 h 2656937"/>
                <a:gd name="connsiteX4" fmla="*/ 1427060 w 2656937"/>
                <a:gd name="connsiteY4" fmla="*/ 204399 h 2656937"/>
                <a:gd name="connsiteX5" fmla="*/ 1366592 w 2656937"/>
                <a:gd name="connsiteY5" fmla="*/ 985530 h 2656937"/>
                <a:gd name="connsiteX6" fmla="*/ 1489482 w 2656937"/>
                <a:gd name="connsiteY6" fmla="*/ 149663 h 2656937"/>
                <a:gd name="connsiteX7" fmla="*/ 1380309 w 2656937"/>
                <a:gd name="connsiteY7" fmla="*/ 1014851 h 2656937"/>
                <a:gd name="connsiteX8" fmla="*/ 1587639 w 2656937"/>
                <a:gd name="connsiteY8" fmla="*/ 25520 h 2656937"/>
                <a:gd name="connsiteX9" fmla="*/ 1435305 w 2656937"/>
                <a:gd name="connsiteY9" fmla="*/ 834522 h 2656937"/>
                <a:gd name="connsiteX10" fmla="*/ 1552191 w 2656937"/>
                <a:gd name="connsiteY10" fmla="*/ 342991 h 2656937"/>
                <a:gd name="connsiteX11" fmla="*/ 1395611 w 2656937"/>
                <a:gd name="connsiteY11" fmla="*/ 1066943 h 2656937"/>
                <a:gd name="connsiteX12" fmla="*/ 1644459 w 2656937"/>
                <a:gd name="connsiteY12" fmla="*/ 245237 h 2656937"/>
                <a:gd name="connsiteX13" fmla="*/ 1432770 w 2656937"/>
                <a:gd name="connsiteY13" fmla="*/ 999533 h 2656937"/>
                <a:gd name="connsiteX14" fmla="*/ 1716357 w 2656937"/>
                <a:gd name="connsiteY14" fmla="*/ 203730 h 2656937"/>
                <a:gd name="connsiteX15" fmla="*/ 1440500 w 2656937"/>
                <a:gd name="connsiteY15" fmla="*/ 1030982 h 2656937"/>
                <a:gd name="connsiteX16" fmla="*/ 1836847 w 2656937"/>
                <a:gd name="connsiteY16" fmla="*/ 101123 h 2656937"/>
                <a:gd name="connsiteX17" fmla="*/ 1529610 w 2656937"/>
                <a:gd name="connsiteY17" fmla="*/ 864870 h 2656937"/>
                <a:gd name="connsiteX18" fmla="*/ 1740150 w 2656937"/>
                <a:gd name="connsiteY18" fmla="*/ 405568 h 2656937"/>
                <a:gd name="connsiteX19" fmla="*/ 1445335 w 2656937"/>
                <a:gd name="connsiteY19" fmla="*/ 1085078 h 2656937"/>
                <a:gd name="connsiteX20" fmla="*/ 1849716 w 2656937"/>
                <a:gd name="connsiteY20" fmla="*/ 327692 h 2656937"/>
                <a:gd name="connsiteX21" fmla="*/ 1494929 w 2656937"/>
                <a:gd name="connsiteY21" fmla="*/ 1026217 h 2656937"/>
                <a:gd name="connsiteX22" fmla="*/ 1928333 w 2656937"/>
                <a:gd name="connsiteY22" fmla="*/ 301015 h 2656937"/>
                <a:gd name="connsiteX23" fmla="*/ 1496378 w 2656937"/>
                <a:gd name="connsiteY23" fmla="*/ 1058565 h 2656937"/>
                <a:gd name="connsiteX24" fmla="*/ 2066526 w 2656937"/>
                <a:gd name="connsiteY24" fmla="*/ 223887 h 2656937"/>
                <a:gd name="connsiteX25" fmla="*/ 1616228 w 2656937"/>
                <a:gd name="connsiteY25" fmla="*/ 912962 h 2656937"/>
                <a:gd name="connsiteX26" fmla="*/ 1912283 w 2656937"/>
                <a:gd name="connsiteY26" fmla="*/ 503619 h 2656937"/>
                <a:gd name="connsiteX27" fmla="*/ 1490571 w 2656937"/>
                <a:gd name="connsiteY27" fmla="*/ 1112555 h 2656937"/>
                <a:gd name="connsiteX28" fmla="*/ 2034937 w 2656937"/>
                <a:gd name="connsiteY28" fmla="*/ 448616 h 2656937"/>
                <a:gd name="connsiteX29" fmla="*/ 1550710 w 2656937"/>
                <a:gd name="connsiteY29" fmla="*/ 1064484 h 2656937"/>
                <a:gd name="connsiteX30" fmla="*/ 2117253 w 2656937"/>
                <a:gd name="connsiteY30" fmla="*/ 437785 h 2656937"/>
                <a:gd name="connsiteX31" fmla="*/ 1545808 w 2656937"/>
                <a:gd name="connsiteY31" fmla="*/ 1096508 h 2656937"/>
                <a:gd name="connsiteX32" fmla="*/ 2267838 w 2656937"/>
                <a:gd name="connsiteY32" fmla="*/ 389099 h 2656937"/>
                <a:gd name="connsiteX33" fmla="*/ 1691740 w 2656937"/>
                <a:gd name="connsiteY33" fmla="*/ 977105 h 2656937"/>
                <a:gd name="connsiteX34" fmla="*/ 2061989 w 2656937"/>
                <a:gd name="connsiteY34" fmla="*/ 633366 h 2656937"/>
                <a:gd name="connsiteX35" fmla="*/ 1529569 w 2656937"/>
                <a:gd name="connsiteY35" fmla="*/ 1148339 h 2656937"/>
                <a:gd name="connsiteX36" fmla="*/ 2193017 w 2656937"/>
                <a:gd name="connsiteY36" fmla="*/ 603349 h 2656937"/>
                <a:gd name="connsiteX37" fmla="*/ 1597935 w 2656937"/>
                <a:gd name="connsiteY37" fmla="*/ 1112919 h 2656937"/>
                <a:gd name="connsiteX38" fmla="*/ 2275861 w 2656937"/>
                <a:gd name="connsiteY38" fmla="*/ 608783 h 2656937"/>
                <a:gd name="connsiteX39" fmla="*/ 1586881 w 2656937"/>
                <a:gd name="connsiteY39" fmla="*/ 1143368 h 2656937"/>
                <a:gd name="connsiteX40" fmla="*/ 2433050 w 2656937"/>
                <a:gd name="connsiteY40" fmla="*/ 590411 h 2656937"/>
                <a:gd name="connsiteX41" fmla="*/ 1753312 w 2656937"/>
                <a:gd name="connsiteY41" fmla="*/ 1054724 h 2656937"/>
                <a:gd name="connsiteX42" fmla="*/ 2183503 w 2656937"/>
                <a:gd name="connsiteY42" fmla="*/ 789825 h 2656937"/>
                <a:gd name="connsiteX43" fmla="*/ 1560851 w 2656937"/>
                <a:gd name="connsiteY43" fmla="*/ 1191030 h 2656937"/>
                <a:gd name="connsiteX44" fmla="*/ 2317869 w 2656937"/>
                <a:gd name="connsiteY44" fmla="*/ 785948 h 2656937"/>
                <a:gd name="connsiteX45" fmla="*/ 1634819 w 2656937"/>
                <a:gd name="connsiteY45" fmla="*/ 1169625 h 2656937"/>
                <a:gd name="connsiteX46" fmla="*/ 2398062 w 2656937"/>
                <a:gd name="connsiteY46" fmla="*/ 807441 h 2656937"/>
                <a:gd name="connsiteX47" fmla="*/ 1618030 w 2656937"/>
                <a:gd name="connsiteY47" fmla="*/ 1197338 h 2656937"/>
                <a:gd name="connsiteX48" fmla="*/ 2555814 w 2656937"/>
                <a:gd name="connsiteY48" fmla="*/ 820090 h 2656937"/>
                <a:gd name="connsiteX49" fmla="*/ 1798574 w 2656937"/>
                <a:gd name="connsiteY49" fmla="*/ 1142860 h 2656937"/>
                <a:gd name="connsiteX50" fmla="*/ 2272158 w 2656937"/>
                <a:gd name="connsiteY50" fmla="*/ 966984 h 2656937"/>
                <a:gd name="connsiteX51" fmla="*/ 1583203 w 2656937"/>
                <a:gd name="connsiteY51" fmla="*/ 1239005 h 2656937"/>
                <a:gd name="connsiteX52" fmla="*/ 2404699 w 2656937"/>
                <a:gd name="connsiteY52" fmla="*/ 989395 h 2656937"/>
                <a:gd name="connsiteX53" fmla="*/ 1659915 w 2656937"/>
                <a:gd name="connsiteY53" fmla="*/ 1232445 h 2656937"/>
                <a:gd name="connsiteX54" fmla="*/ 2479163 w 2656937"/>
                <a:gd name="connsiteY54" fmla="*/ 1026116 h 2656937"/>
                <a:gd name="connsiteX55" fmla="*/ 1638027 w 2656937"/>
                <a:gd name="connsiteY55" fmla="*/ 1256352 h 2656937"/>
                <a:gd name="connsiteX56" fmla="*/ 2631417 w 2656937"/>
                <a:gd name="connsiteY56" fmla="*/ 1069298 h 2656937"/>
                <a:gd name="connsiteX57" fmla="*/ 1825717 w 2656937"/>
                <a:gd name="connsiteY57" fmla="*/ 1238145 h 2656937"/>
                <a:gd name="connsiteX58" fmla="*/ 2324547 w 2656937"/>
                <a:gd name="connsiteY58" fmla="*/ 1158037 h 2656937"/>
                <a:gd name="connsiteX59" fmla="*/ 1595753 w 2656937"/>
                <a:gd name="connsiteY59" fmla="*/ 1290422 h 2656937"/>
                <a:gd name="connsiteX60" fmla="*/ 2450169 w 2656937"/>
                <a:gd name="connsiteY60" fmla="*/ 1205876 h 2656937"/>
                <a:gd name="connsiteX61" fmla="*/ 1672337 w 2656937"/>
                <a:gd name="connsiteY61" fmla="*/ 1298948 h 2656937"/>
                <a:gd name="connsiteX62" fmla="*/ 2516033 w 2656937"/>
                <a:gd name="connsiteY62" fmla="*/ 1256413 h 2656937"/>
                <a:gd name="connsiteX63" fmla="*/ 1646151 w 2656937"/>
                <a:gd name="connsiteY63" fmla="*/ 1318129 h 2656937"/>
                <a:gd name="connsiteX64" fmla="*/ 2656937 w 2656937"/>
                <a:gd name="connsiteY64" fmla="*/ 1328469 h 2656937"/>
                <a:gd name="connsiteX65" fmla="*/ 1833814 w 2656937"/>
                <a:gd name="connsiteY65" fmla="*/ 1336889 h 2656937"/>
                <a:gd name="connsiteX66" fmla="*/ 2338662 w 2656937"/>
                <a:gd name="connsiteY66" fmla="*/ 1355634 h 2656937"/>
                <a:gd name="connsiteX67" fmla="*/ 1598015 w 2656937"/>
                <a:gd name="connsiteY67" fmla="*/ 1343296 h 2656937"/>
                <a:gd name="connsiteX68" fmla="*/ 2452539 w 2656937"/>
                <a:gd name="connsiteY68" fmla="*/ 1427062 h 2656937"/>
                <a:gd name="connsiteX69" fmla="*/ 1671478 w 2656937"/>
                <a:gd name="connsiteY69" fmla="*/ 1366598 h 2656937"/>
                <a:gd name="connsiteX70" fmla="*/ 2507277 w 2656937"/>
                <a:gd name="connsiteY70" fmla="*/ 1489478 h 2656937"/>
                <a:gd name="connsiteX71" fmla="*/ 1642045 w 2656937"/>
                <a:gd name="connsiteY71" fmla="*/ 1380301 h 2656937"/>
                <a:gd name="connsiteX72" fmla="*/ 2631417 w 2656937"/>
                <a:gd name="connsiteY72" fmla="*/ 1587639 h 2656937"/>
                <a:gd name="connsiteX73" fmla="*/ 1822461 w 2656937"/>
                <a:gd name="connsiteY73" fmla="*/ 1435314 h 2656937"/>
                <a:gd name="connsiteX74" fmla="*/ 2313948 w 2656937"/>
                <a:gd name="connsiteY74" fmla="*/ 1552189 h 2656937"/>
                <a:gd name="connsiteX75" fmla="*/ 1589956 w 2656937"/>
                <a:gd name="connsiteY75" fmla="*/ 1395600 h 2656937"/>
                <a:gd name="connsiteX76" fmla="*/ 2411701 w 2656937"/>
                <a:gd name="connsiteY76" fmla="*/ 1644460 h 2656937"/>
                <a:gd name="connsiteX77" fmla="*/ 1657467 w 2656937"/>
                <a:gd name="connsiteY77" fmla="*/ 1432788 h 2656937"/>
                <a:gd name="connsiteX78" fmla="*/ 2453211 w 2656937"/>
                <a:gd name="connsiteY78" fmla="*/ 1716354 h 2656937"/>
                <a:gd name="connsiteX79" fmla="*/ 1625916 w 2656937"/>
                <a:gd name="connsiteY79" fmla="*/ 1440483 h 2656937"/>
                <a:gd name="connsiteX80" fmla="*/ 2555814 w 2656937"/>
                <a:gd name="connsiteY80" fmla="*/ 1836847 h 2656937"/>
                <a:gd name="connsiteX81" fmla="*/ 1792114 w 2656937"/>
                <a:gd name="connsiteY81" fmla="*/ 1529629 h 2656937"/>
                <a:gd name="connsiteX82" fmla="*/ 2251371 w 2656937"/>
                <a:gd name="connsiteY82" fmla="*/ 1740148 h 2656937"/>
                <a:gd name="connsiteX83" fmla="*/ 1571828 w 2656937"/>
                <a:gd name="connsiteY83" fmla="*/ 1445320 h 2656937"/>
                <a:gd name="connsiteX84" fmla="*/ 2329246 w 2656937"/>
                <a:gd name="connsiteY84" fmla="*/ 1849718 h 2656937"/>
                <a:gd name="connsiteX85" fmla="*/ 1630772 w 2656937"/>
                <a:gd name="connsiteY85" fmla="*/ 1494956 h 2656937"/>
                <a:gd name="connsiteX86" fmla="*/ 2355925 w 2656937"/>
                <a:gd name="connsiteY86" fmla="*/ 1928330 h 2656937"/>
                <a:gd name="connsiteX87" fmla="*/ 1598334 w 2656937"/>
                <a:gd name="connsiteY87" fmla="*/ 1496352 h 2656937"/>
                <a:gd name="connsiteX88" fmla="*/ 2433050 w 2656937"/>
                <a:gd name="connsiteY88" fmla="*/ 2066526 h 2656937"/>
                <a:gd name="connsiteX89" fmla="*/ 1744017 w 2656937"/>
                <a:gd name="connsiteY89" fmla="*/ 1616255 h 2656937"/>
                <a:gd name="connsiteX90" fmla="*/ 2153320 w 2656937"/>
                <a:gd name="connsiteY90" fmla="*/ 1912282 h 2656937"/>
                <a:gd name="connsiteX91" fmla="*/ 1544361 w 2656937"/>
                <a:gd name="connsiteY91" fmla="*/ 1490554 h 2656937"/>
                <a:gd name="connsiteX92" fmla="*/ 2208323 w 2656937"/>
                <a:gd name="connsiteY92" fmla="*/ 2034937 h 2656937"/>
                <a:gd name="connsiteX93" fmla="*/ 1592495 w 2656937"/>
                <a:gd name="connsiteY93" fmla="*/ 1550744 h 2656937"/>
                <a:gd name="connsiteX94" fmla="*/ 2219155 w 2656937"/>
                <a:gd name="connsiteY94" fmla="*/ 2117250 h 2656937"/>
                <a:gd name="connsiteX95" fmla="*/ 1560399 w 2656937"/>
                <a:gd name="connsiteY95" fmla="*/ 1545777 h 2656937"/>
                <a:gd name="connsiteX96" fmla="*/ 2267838 w 2656937"/>
                <a:gd name="connsiteY96" fmla="*/ 2267838 h 2656937"/>
                <a:gd name="connsiteX97" fmla="*/ 1679872 w 2656937"/>
                <a:gd name="connsiteY97" fmla="*/ 1691778 h 2656937"/>
                <a:gd name="connsiteX98" fmla="*/ 2023573 w 2656937"/>
                <a:gd name="connsiteY98" fmla="*/ 2061986 h 2656937"/>
                <a:gd name="connsiteX99" fmla="*/ 1508571 w 2656937"/>
                <a:gd name="connsiteY99" fmla="*/ 1529536 h 2656937"/>
                <a:gd name="connsiteX100" fmla="*/ 2053589 w 2656937"/>
                <a:gd name="connsiteY100" fmla="*/ 2193017 h 2656937"/>
                <a:gd name="connsiteX101" fmla="*/ 1544063 w 2656937"/>
                <a:gd name="connsiteY101" fmla="*/ 1597987 h 2656937"/>
                <a:gd name="connsiteX102" fmla="*/ 2048157 w 2656937"/>
                <a:gd name="connsiteY102" fmla="*/ 2275857 h 2656937"/>
                <a:gd name="connsiteX103" fmla="*/ 1513546 w 2656937"/>
                <a:gd name="connsiteY103" fmla="*/ 1586846 h 2656937"/>
                <a:gd name="connsiteX104" fmla="*/ 2066526 w 2656937"/>
                <a:gd name="connsiteY104" fmla="*/ 2433050 h 2656937"/>
                <a:gd name="connsiteX105" fmla="*/ 1602242 w 2656937"/>
                <a:gd name="connsiteY105" fmla="*/ 1753354 h 2656937"/>
                <a:gd name="connsiteX106" fmla="*/ 1867114 w 2656937"/>
                <a:gd name="connsiteY106" fmla="*/ 2183500 h 2656937"/>
                <a:gd name="connsiteX107" fmla="*/ 1465897 w 2656937"/>
                <a:gd name="connsiteY107" fmla="*/ 1560833 h 2656937"/>
                <a:gd name="connsiteX108" fmla="*/ 1870991 w 2656937"/>
                <a:gd name="connsiteY108" fmla="*/ 2317869 h 2656937"/>
                <a:gd name="connsiteX109" fmla="*/ 1487332 w 2656937"/>
                <a:gd name="connsiteY109" fmla="*/ 1634855 h 2656937"/>
                <a:gd name="connsiteX110" fmla="*/ 1849498 w 2656937"/>
                <a:gd name="connsiteY110" fmla="*/ 2398058 h 2656937"/>
                <a:gd name="connsiteX111" fmla="*/ 1459584 w 2656937"/>
                <a:gd name="connsiteY111" fmla="*/ 1617993 h 2656937"/>
                <a:gd name="connsiteX112" fmla="*/ 1836847 w 2656937"/>
                <a:gd name="connsiteY112" fmla="*/ 2555814 h 2656937"/>
                <a:gd name="connsiteX113" fmla="*/ 1514096 w 2656937"/>
                <a:gd name="connsiteY113" fmla="*/ 1798617 h 2656937"/>
                <a:gd name="connsiteX114" fmla="*/ 1689955 w 2656937"/>
                <a:gd name="connsiteY114" fmla="*/ 2272155 h 2656937"/>
                <a:gd name="connsiteX115" fmla="*/ 1417923 w 2656937"/>
                <a:gd name="connsiteY115" fmla="*/ 1583176 h 2656937"/>
                <a:gd name="connsiteX116" fmla="*/ 1667544 w 2656937"/>
                <a:gd name="connsiteY116" fmla="*/ 2404699 h 2656937"/>
                <a:gd name="connsiteX117" fmla="*/ 1424506 w 2656937"/>
                <a:gd name="connsiteY117" fmla="*/ 1659960 h 2656937"/>
                <a:gd name="connsiteX118" fmla="*/ 1630824 w 2656937"/>
                <a:gd name="connsiteY118" fmla="*/ 2479159 h 2656937"/>
                <a:gd name="connsiteX119" fmla="*/ 1400578 w 2656937"/>
                <a:gd name="connsiteY119" fmla="*/ 1637992 h 2656937"/>
                <a:gd name="connsiteX120" fmla="*/ 1587639 w 2656937"/>
                <a:gd name="connsiteY120" fmla="*/ 2631417 h 2656937"/>
                <a:gd name="connsiteX121" fmla="*/ 1418798 w 2656937"/>
                <a:gd name="connsiteY121" fmla="*/ 1825746 h 2656937"/>
                <a:gd name="connsiteX122" fmla="*/ 1498901 w 2656937"/>
                <a:gd name="connsiteY122" fmla="*/ 2324544 h 2656937"/>
                <a:gd name="connsiteX123" fmla="*/ 1366513 w 2656937"/>
                <a:gd name="connsiteY123" fmla="*/ 1595732 h 2656937"/>
                <a:gd name="connsiteX124" fmla="*/ 1451063 w 2656937"/>
                <a:gd name="connsiteY124" fmla="*/ 2450169 h 2656937"/>
                <a:gd name="connsiteX125" fmla="*/ 1357994 w 2656937"/>
                <a:gd name="connsiteY125" fmla="*/ 1672371 h 2656937"/>
                <a:gd name="connsiteX126" fmla="*/ 1400526 w 2656937"/>
                <a:gd name="connsiteY126" fmla="*/ 2516029 h 2656937"/>
                <a:gd name="connsiteX127" fmla="*/ 1338808 w 2656937"/>
                <a:gd name="connsiteY127" fmla="*/ 1646125 h 2656937"/>
                <a:gd name="connsiteX128" fmla="*/ 1328469 w 2656937"/>
                <a:gd name="connsiteY128" fmla="*/ 2656937 h 2656937"/>
                <a:gd name="connsiteX129" fmla="*/ 1320049 w 2656937"/>
                <a:gd name="connsiteY129" fmla="*/ 1833827 h 2656937"/>
                <a:gd name="connsiteX130" fmla="*/ 1301304 w 2656937"/>
                <a:gd name="connsiteY130" fmla="*/ 2338659 h 2656937"/>
                <a:gd name="connsiteX131" fmla="*/ 1313643 w 2656937"/>
                <a:gd name="connsiteY131" fmla="*/ 1598003 h 2656937"/>
                <a:gd name="connsiteX132" fmla="*/ 1229876 w 2656937"/>
                <a:gd name="connsiteY132" fmla="*/ 2452539 h 2656937"/>
                <a:gd name="connsiteX133" fmla="*/ 1290338 w 2656937"/>
                <a:gd name="connsiteY133" fmla="*/ 1671495 h 2656937"/>
                <a:gd name="connsiteX134" fmla="*/ 1167460 w 2656937"/>
                <a:gd name="connsiteY134" fmla="*/ 2507273 h 2656937"/>
                <a:gd name="connsiteX135" fmla="*/ 1276640 w 2656937"/>
                <a:gd name="connsiteY135" fmla="*/ 1642028 h 2656937"/>
                <a:gd name="connsiteX136" fmla="*/ 1069298 w 2656937"/>
                <a:gd name="connsiteY136" fmla="*/ 2631417 h 2656937"/>
                <a:gd name="connsiteX137" fmla="*/ 1221622 w 2656937"/>
                <a:gd name="connsiteY137" fmla="*/ 1822470 h 2656937"/>
                <a:gd name="connsiteX138" fmla="*/ 1104749 w 2656937"/>
                <a:gd name="connsiteY138" fmla="*/ 2313945 h 2656937"/>
                <a:gd name="connsiteX139" fmla="*/ 1261338 w 2656937"/>
                <a:gd name="connsiteY139" fmla="*/ 1589954 h 2656937"/>
                <a:gd name="connsiteX140" fmla="*/ 1012478 w 2656937"/>
                <a:gd name="connsiteY140" fmla="*/ 2411701 h 2656937"/>
                <a:gd name="connsiteX141" fmla="*/ 1224147 w 2656937"/>
                <a:gd name="connsiteY141" fmla="*/ 1657475 h 2656937"/>
                <a:gd name="connsiteX142" fmla="*/ 940585 w 2656937"/>
                <a:gd name="connsiteY142" fmla="*/ 2453207 h 2656937"/>
                <a:gd name="connsiteX143" fmla="*/ 1216459 w 2656937"/>
                <a:gd name="connsiteY143" fmla="*/ 1625905 h 2656937"/>
                <a:gd name="connsiteX144" fmla="*/ 820090 w 2656937"/>
                <a:gd name="connsiteY144" fmla="*/ 2555814 h 2656937"/>
                <a:gd name="connsiteX145" fmla="*/ 1127308 w 2656937"/>
                <a:gd name="connsiteY145" fmla="*/ 1792114 h 2656937"/>
                <a:gd name="connsiteX146" fmla="*/ 916790 w 2656937"/>
                <a:gd name="connsiteY146" fmla="*/ 2251368 h 2656937"/>
                <a:gd name="connsiteX147" fmla="*/ 1211619 w 2656937"/>
                <a:gd name="connsiteY147" fmla="*/ 1571827 h 2656937"/>
                <a:gd name="connsiteX148" fmla="*/ 807220 w 2656937"/>
                <a:gd name="connsiteY148" fmla="*/ 2329246 h 2656937"/>
                <a:gd name="connsiteX149" fmla="*/ 1161979 w 2656937"/>
                <a:gd name="connsiteY149" fmla="*/ 1630777 h 2656937"/>
                <a:gd name="connsiteX150" fmla="*/ 728609 w 2656937"/>
                <a:gd name="connsiteY150" fmla="*/ 2355921 h 2656937"/>
                <a:gd name="connsiteX151" fmla="*/ 1160587 w 2656937"/>
                <a:gd name="connsiteY151" fmla="*/ 1598332 h 2656937"/>
                <a:gd name="connsiteX152" fmla="*/ 590411 w 2656937"/>
                <a:gd name="connsiteY152" fmla="*/ 2433050 h 2656937"/>
                <a:gd name="connsiteX153" fmla="*/ 1040688 w 2656937"/>
                <a:gd name="connsiteY153" fmla="*/ 1744008 h 2656937"/>
                <a:gd name="connsiteX154" fmla="*/ 744657 w 2656937"/>
                <a:gd name="connsiteY154" fmla="*/ 2153317 h 2656937"/>
                <a:gd name="connsiteX155" fmla="*/ 1166382 w 2656937"/>
                <a:gd name="connsiteY155" fmla="*/ 1544363 h 2656937"/>
                <a:gd name="connsiteX156" fmla="*/ 621999 w 2656937"/>
                <a:gd name="connsiteY156" fmla="*/ 2208322 h 2656937"/>
                <a:gd name="connsiteX157" fmla="*/ 1106197 w 2656937"/>
                <a:gd name="connsiteY157" fmla="*/ 1592491 h 2656937"/>
                <a:gd name="connsiteX158" fmla="*/ 539689 w 2656937"/>
                <a:gd name="connsiteY158" fmla="*/ 2219152 h 2656937"/>
                <a:gd name="connsiteX159" fmla="*/ 1111156 w 2656937"/>
                <a:gd name="connsiteY159" fmla="*/ 1560403 h 2656937"/>
                <a:gd name="connsiteX160" fmla="*/ 389099 w 2656937"/>
                <a:gd name="connsiteY160" fmla="*/ 2267838 h 2656937"/>
                <a:gd name="connsiteX161" fmla="*/ 965179 w 2656937"/>
                <a:gd name="connsiteY161" fmla="*/ 1679851 h 2656937"/>
                <a:gd name="connsiteX162" fmla="*/ 594951 w 2656937"/>
                <a:gd name="connsiteY162" fmla="*/ 2023570 h 2656937"/>
                <a:gd name="connsiteX163" fmla="*/ 1127381 w 2656937"/>
                <a:gd name="connsiteY163" fmla="*/ 1508588 h 2656937"/>
                <a:gd name="connsiteX164" fmla="*/ 463919 w 2656937"/>
                <a:gd name="connsiteY164" fmla="*/ 2053589 h 2656937"/>
                <a:gd name="connsiteX165" fmla="*/ 1058977 w 2656937"/>
                <a:gd name="connsiteY165" fmla="*/ 1544040 h 2656937"/>
                <a:gd name="connsiteX166" fmla="*/ 381081 w 2656937"/>
                <a:gd name="connsiteY166" fmla="*/ 2048154 h 2656937"/>
                <a:gd name="connsiteX167" fmla="*/ 1070079 w 2656937"/>
                <a:gd name="connsiteY167" fmla="*/ 1513554 h 2656937"/>
                <a:gd name="connsiteX168" fmla="*/ 223887 w 2656937"/>
                <a:gd name="connsiteY168" fmla="*/ 2066526 h 2656937"/>
                <a:gd name="connsiteX169" fmla="*/ 903613 w 2656937"/>
                <a:gd name="connsiteY169" fmla="*/ 1602222 h 2656937"/>
                <a:gd name="connsiteX170" fmla="*/ 473438 w 2656937"/>
                <a:gd name="connsiteY170" fmla="*/ 1867111 h 2656937"/>
                <a:gd name="connsiteX171" fmla="*/ 1096089 w 2656937"/>
                <a:gd name="connsiteY171" fmla="*/ 1465906 h 2656937"/>
                <a:gd name="connsiteX172" fmla="*/ 339068 w 2656937"/>
                <a:gd name="connsiteY172" fmla="*/ 1870990 h 2656937"/>
                <a:gd name="connsiteX173" fmla="*/ 1022110 w 2656937"/>
                <a:gd name="connsiteY173" fmla="*/ 1487317 h 2656937"/>
                <a:gd name="connsiteX174" fmla="*/ 258880 w 2656937"/>
                <a:gd name="connsiteY174" fmla="*/ 1849495 h 2656937"/>
                <a:gd name="connsiteX175" fmla="*/ 1038922 w 2656937"/>
                <a:gd name="connsiteY175" fmla="*/ 1459593 h 2656937"/>
                <a:gd name="connsiteX176" fmla="*/ 101123 w 2656937"/>
                <a:gd name="connsiteY176" fmla="*/ 1836847 h 2656937"/>
                <a:gd name="connsiteX177" fmla="*/ 858360 w 2656937"/>
                <a:gd name="connsiteY177" fmla="*/ 1514079 h 2656937"/>
                <a:gd name="connsiteX178" fmla="*/ 384782 w 2656937"/>
                <a:gd name="connsiteY178" fmla="*/ 1689952 h 2656937"/>
                <a:gd name="connsiteX179" fmla="*/ 1073736 w 2656937"/>
                <a:gd name="connsiteY179" fmla="*/ 1417932 h 2656937"/>
                <a:gd name="connsiteX180" fmla="*/ 252238 w 2656937"/>
                <a:gd name="connsiteY180" fmla="*/ 1667543 h 2656937"/>
                <a:gd name="connsiteX181" fmla="*/ 997020 w 2656937"/>
                <a:gd name="connsiteY181" fmla="*/ 1424493 h 2656937"/>
                <a:gd name="connsiteX182" fmla="*/ 177779 w 2656937"/>
                <a:gd name="connsiteY182" fmla="*/ 1630820 h 2656937"/>
                <a:gd name="connsiteX183" fmla="*/ 1018914 w 2656937"/>
                <a:gd name="connsiteY183" fmla="*/ 1400584 h 2656937"/>
                <a:gd name="connsiteX184" fmla="*/ 25520 w 2656937"/>
                <a:gd name="connsiteY184" fmla="*/ 1587639 h 2656937"/>
                <a:gd name="connsiteX185" fmla="*/ 831232 w 2656937"/>
                <a:gd name="connsiteY185" fmla="*/ 1418790 h 2656937"/>
                <a:gd name="connsiteX186" fmla="*/ 332393 w 2656937"/>
                <a:gd name="connsiteY186" fmla="*/ 1498899 h 2656937"/>
                <a:gd name="connsiteX187" fmla="*/ 1061176 w 2656937"/>
                <a:gd name="connsiteY187" fmla="*/ 1366517 h 2656937"/>
                <a:gd name="connsiteX188" fmla="*/ 206767 w 2656937"/>
                <a:gd name="connsiteY188" fmla="*/ 1451062 h 2656937"/>
                <a:gd name="connsiteX189" fmla="*/ 984614 w 2656937"/>
                <a:gd name="connsiteY189" fmla="*/ 1357989 h 2656937"/>
                <a:gd name="connsiteX190" fmla="*/ 140909 w 2656937"/>
                <a:gd name="connsiteY190" fmla="*/ 1400523 h 2656937"/>
                <a:gd name="connsiteX191" fmla="*/ 1010777 w 2656937"/>
                <a:gd name="connsiteY191" fmla="*/ 1338808 h 2656937"/>
                <a:gd name="connsiteX192" fmla="*/ 0 w 2656937"/>
                <a:gd name="connsiteY192" fmla="*/ 1328469 h 2656937"/>
                <a:gd name="connsiteX193" fmla="*/ 823155 w 2656937"/>
                <a:gd name="connsiteY193" fmla="*/ 1320049 h 2656937"/>
                <a:gd name="connsiteX194" fmla="*/ 318278 w 2656937"/>
                <a:gd name="connsiteY194" fmla="*/ 1301302 h 2656937"/>
                <a:gd name="connsiteX195" fmla="*/ 1058907 w 2656937"/>
                <a:gd name="connsiteY195" fmla="*/ 1313641 h 2656937"/>
                <a:gd name="connsiteX196" fmla="*/ 204397 w 2656937"/>
                <a:gd name="connsiteY196" fmla="*/ 1229877 h 2656937"/>
                <a:gd name="connsiteX197" fmla="*/ 985488 w 2656937"/>
                <a:gd name="connsiteY197" fmla="*/ 1290342 h 2656937"/>
                <a:gd name="connsiteX198" fmla="*/ 149665 w 2656937"/>
                <a:gd name="connsiteY198" fmla="*/ 1167458 h 2656937"/>
                <a:gd name="connsiteX199" fmla="*/ 1014872 w 2656937"/>
                <a:gd name="connsiteY199" fmla="*/ 1276632 h 2656937"/>
                <a:gd name="connsiteX200" fmla="*/ 25520 w 2656937"/>
                <a:gd name="connsiteY200" fmla="*/ 1069298 h 2656937"/>
                <a:gd name="connsiteX201" fmla="*/ 834513 w 2656937"/>
                <a:gd name="connsiteY201" fmla="*/ 1221631 h 2656937"/>
                <a:gd name="connsiteX202" fmla="*/ 342992 w 2656937"/>
                <a:gd name="connsiteY202" fmla="*/ 1104747 h 2656937"/>
                <a:gd name="connsiteX203" fmla="*/ 1066948 w 2656937"/>
                <a:gd name="connsiteY203" fmla="*/ 1261328 h 2656937"/>
                <a:gd name="connsiteX204" fmla="*/ 245235 w 2656937"/>
                <a:gd name="connsiteY204" fmla="*/ 1012478 h 2656937"/>
                <a:gd name="connsiteX205" fmla="*/ 999521 w 2656937"/>
                <a:gd name="connsiteY205" fmla="*/ 1224165 h 2656937"/>
                <a:gd name="connsiteX206" fmla="*/ 203732 w 2656937"/>
                <a:gd name="connsiteY206" fmla="*/ 940582 h 2656937"/>
                <a:gd name="connsiteX207" fmla="*/ 1030993 w 2656937"/>
                <a:gd name="connsiteY207" fmla="*/ 1216442 h 2656937"/>
                <a:gd name="connsiteX208" fmla="*/ 101123 w 2656937"/>
                <a:gd name="connsiteY208" fmla="*/ 820090 h 2656937"/>
                <a:gd name="connsiteX209" fmla="*/ 864867 w 2656937"/>
                <a:gd name="connsiteY209" fmla="*/ 1127326 h 2656937"/>
                <a:gd name="connsiteX210" fmla="*/ 405569 w 2656937"/>
                <a:gd name="connsiteY210" fmla="*/ 916788 h 2656937"/>
                <a:gd name="connsiteX211" fmla="*/ 1085074 w 2656937"/>
                <a:gd name="connsiteY211" fmla="*/ 1211601 h 2656937"/>
                <a:gd name="connsiteX212" fmla="*/ 327691 w 2656937"/>
                <a:gd name="connsiteY212" fmla="*/ 807220 h 2656937"/>
                <a:gd name="connsiteX213" fmla="*/ 1026222 w 2656937"/>
                <a:gd name="connsiteY213" fmla="*/ 1162011 h 2656937"/>
                <a:gd name="connsiteX214" fmla="*/ 301017 w 2656937"/>
                <a:gd name="connsiteY214" fmla="*/ 728606 h 2656937"/>
                <a:gd name="connsiteX215" fmla="*/ 1058568 w 2656937"/>
                <a:gd name="connsiteY215" fmla="*/ 1160562 h 2656937"/>
                <a:gd name="connsiteX216" fmla="*/ 223887 w 2656937"/>
                <a:gd name="connsiteY216" fmla="*/ 590411 h 2656937"/>
                <a:gd name="connsiteX217" fmla="*/ 912965 w 2656937"/>
                <a:gd name="connsiteY217" fmla="*/ 1040711 h 2656937"/>
                <a:gd name="connsiteX218" fmla="*/ 503620 w 2656937"/>
                <a:gd name="connsiteY218" fmla="*/ 744655 h 2656937"/>
                <a:gd name="connsiteX219" fmla="*/ 1112540 w 2656937"/>
                <a:gd name="connsiteY219" fmla="*/ 1166355 h 2656937"/>
                <a:gd name="connsiteX220" fmla="*/ 448614 w 2656937"/>
                <a:gd name="connsiteY220" fmla="*/ 622001 h 2656937"/>
                <a:gd name="connsiteX221" fmla="*/ 1064508 w 2656937"/>
                <a:gd name="connsiteY221" fmla="*/ 1106247 h 2656937"/>
                <a:gd name="connsiteX222" fmla="*/ 437788 w 2656937"/>
                <a:gd name="connsiteY222" fmla="*/ 539686 h 2656937"/>
                <a:gd name="connsiteX223" fmla="*/ 1096504 w 2656937"/>
                <a:gd name="connsiteY223" fmla="*/ 1111125 h 2656937"/>
                <a:gd name="connsiteX224" fmla="*/ 389099 w 2656937"/>
                <a:gd name="connsiteY224" fmla="*/ 389099 h 2656937"/>
                <a:gd name="connsiteX225" fmla="*/ 977108 w 2656937"/>
                <a:gd name="connsiteY225" fmla="*/ 965200 h 2656937"/>
                <a:gd name="connsiteX226" fmla="*/ 633367 w 2656937"/>
                <a:gd name="connsiteY226" fmla="*/ 594950 h 2656937"/>
                <a:gd name="connsiteX227" fmla="*/ 1148330 w 2656937"/>
                <a:gd name="connsiteY227" fmla="*/ 1127358 h 2656937"/>
                <a:gd name="connsiteX228" fmla="*/ 603347 w 2656937"/>
                <a:gd name="connsiteY228" fmla="*/ 463921 h 2656937"/>
                <a:gd name="connsiteX229" fmla="*/ 1112934 w 2656937"/>
                <a:gd name="connsiteY229" fmla="*/ 1059021 h 2656937"/>
                <a:gd name="connsiteX230" fmla="*/ 608786 w 2656937"/>
                <a:gd name="connsiteY230" fmla="*/ 381079 h 2656937"/>
                <a:gd name="connsiteX231" fmla="*/ 1143360 w 2656937"/>
                <a:gd name="connsiteY231" fmla="*/ 1070044 h 2656937"/>
                <a:gd name="connsiteX232" fmla="*/ 590411 w 2656937"/>
                <a:gd name="connsiteY232" fmla="*/ 223887 h 2656937"/>
                <a:gd name="connsiteX233" fmla="*/ 1054730 w 2656937"/>
                <a:gd name="connsiteY233" fmla="*/ 903634 h 2656937"/>
                <a:gd name="connsiteX234" fmla="*/ 789826 w 2656937"/>
                <a:gd name="connsiteY234" fmla="*/ 473436 h 2656937"/>
                <a:gd name="connsiteX235" fmla="*/ 1191015 w 2656937"/>
                <a:gd name="connsiteY235" fmla="*/ 1096060 h 2656937"/>
                <a:gd name="connsiteX236" fmla="*/ 785946 w 2656937"/>
                <a:gd name="connsiteY236" fmla="*/ 339069 h 2656937"/>
                <a:gd name="connsiteX237" fmla="*/ 1169648 w 2656937"/>
                <a:gd name="connsiteY237" fmla="*/ 1022161 h 2656937"/>
                <a:gd name="connsiteX238" fmla="*/ 807444 w 2656937"/>
                <a:gd name="connsiteY238" fmla="*/ 258878 h 2656937"/>
                <a:gd name="connsiteX239" fmla="*/ 1197330 w 2656937"/>
                <a:gd name="connsiteY239" fmla="*/ 1038888 h 2656937"/>
                <a:gd name="connsiteX240" fmla="*/ 820090 w 2656937"/>
                <a:gd name="connsiteY240" fmla="*/ 101123 h 2656937"/>
                <a:gd name="connsiteX241" fmla="*/ 1142868 w 2656937"/>
                <a:gd name="connsiteY241" fmla="*/ 858382 h 2656937"/>
                <a:gd name="connsiteX242" fmla="*/ 966985 w 2656937"/>
                <a:gd name="connsiteY242" fmla="*/ 384781 h 2656937"/>
                <a:gd name="connsiteX243" fmla="*/ 1238998 w 2656937"/>
                <a:gd name="connsiteY243" fmla="*/ 1073715 h 2656937"/>
                <a:gd name="connsiteX244" fmla="*/ 989393 w 2656937"/>
                <a:gd name="connsiteY244" fmla="*/ 252239 h 2656937"/>
                <a:gd name="connsiteX245" fmla="*/ 1232456 w 2656937"/>
                <a:gd name="connsiteY245" fmla="*/ 997060 h 2656937"/>
                <a:gd name="connsiteX246" fmla="*/ 1026118 w 2656937"/>
                <a:gd name="connsiteY246" fmla="*/ 177777 h 2656937"/>
                <a:gd name="connsiteX247" fmla="*/ 1256347 w 2656937"/>
                <a:gd name="connsiteY247" fmla="*/ 1018884 h 2656937"/>
                <a:gd name="connsiteX248" fmla="*/ 1069298 w 2656937"/>
                <a:gd name="connsiteY248" fmla="*/ 25520 h 2656937"/>
                <a:gd name="connsiteX249" fmla="*/ 1238153 w 2656937"/>
                <a:gd name="connsiteY249" fmla="*/ 831258 h 2656937"/>
                <a:gd name="connsiteX250" fmla="*/ 1158039 w 2656937"/>
                <a:gd name="connsiteY250" fmla="*/ 332392 h 2656937"/>
                <a:gd name="connsiteX251" fmla="*/ 1290417 w 2656937"/>
                <a:gd name="connsiteY251" fmla="*/ 1061148 h 2656937"/>
                <a:gd name="connsiteX252" fmla="*/ 1205874 w 2656937"/>
                <a:gd name="connsiteY252" fmla="*/ 206769 h 2656937"/>
                <a:gd name="connsiteX253" fmla="*/ 1298953 w 2656937"/>
                <a:gd name="connsiteY253" fmla="*/ 984658 h 2656937"/>
                <a:gd name="connsiteX254" fmla="*/ 1256416 w 2656937"/>
                <a:gd name="connsiteY254" fmla="*/ 140907 h 2656937"/>
                <a:gd name="connsiteX255" fmla="*/ 1318130 w 2656937"/>
                <a:gd name="connsiteY255" fmla="*/ 1010751 h 265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2656937" h="2656937">
                  <a:moveTo>
                    <a:pt x="1328469" y="0"/>
                  </a:moveTo>
                  <a:lnTo>
                    <a:pt x="1336889" y="823166"/>
                  </a:lnTo>
                  <a:lnTo>
                    <a:pt x="1355636" y="318277"/>
                  </a:lnTo>
                  <a:lnTo>
                    <a:pt x="1343299" y="1058883"/>
                  </a:lnTo>
                  <a:lnTo>
                    <a:pt x="1427060" y="204399"/>
                  </a:lnTo>
                  <a:lnTo>
                    <a:pt x="1366592" y="985530"/>
                  </a:lnTo>
                  <a:lnTo>
                    <a:pt x="1489482" y="149663"/>
                  </a:lnTo>
                  <a:lnTo>
                    <a:pt x="1380309" y="1014851"/>
                  </a:lnTo>
                  <a:lnTo>
                    <a:pt x="1587639" y="25520"/>
                  </a:lnTo>
                  <a:lnTo>
                    <a:pt x="1435305" y="834522"/>
                  </a:lnTo>
                  <a:lnTo>
                    <a:pt x="1552191" y="342991"/>
                  </a:lnTo>
                  <a:lnTo>
                    <a:pt x="1395611" y="1066943"/>
                  </a:lnTo>
                  <a:lnTo>
                    <a:pt x="1644459" y="245237"/>
                  </a:lnTo>
                  <a:lnTo>
                    <a:pt x="1432770" y="999533"/>
                  </a:lnTo>
                  <a:lnTo>
                    <a:pt x="1716357" y="203730"/>
                  </a:lnTo>
                  <a:lnTo>
                    <a:pt x="1440500" y="1030982"/>
                  </a:lnTo>
                  <a:lnTo>
                    <a:pt x="1836847" y="101123"/>
                  </a:lnTo>
                  <a:lnTo>
                    <a:pt x="1529610" y="864870"/>
                  </a:lnTo>
                  <a:lnTo>
                    <a:pt x="1740150" y="405568"/>
                  </a:lnTo>
                  <a:lnTo>
                    <a:pt x="1445335" y="1085078"/>
                  </a:lnTo>
                  <a:lnTo>
                    <a:pt x="1849716" y="327692"/>
                  </a:lnTo>
                  <a:lnTo>
                    <a:pt x="1494929" y="1026217"/>
                  </a:lnTo>
                  <a:lnTo>
                    <a:pt x="1928333" y="301015"/>
                  </a:lnTo>
                  <a:lnTo>
                    <a:pt x="1496378" y="1058565"/>
                  </a:lnTo>
                  <a:lnTo>
                    <a:pt x="2066526" y="223887"/>
                  </a:lnTo>
                  <a:lnTo>
                    <a:pt x="1616228" y="912962"/>
                  </a:lnTo>
                  <a:lnTo>
                    <a:pt x="1912283" y="503619"/>
                  </a:lnTo>
                  <a:lnTo>
                    <a:pt x="1490571" y="1112555"/>
                  </a:lnTo>
                  <a:lnTo>
                    <a:pt x="2034937" y="448616"/>
                  </a:lnTo>
                  <a:lnTo>
                    <a:pt x="1550710" y="1064484"/>
                  </a:lnTo>
                  <a:lnTo>
                    <a:pt x="2117253" y="437785"/>
                  </a:lnTo>
                  <a:lnTo>
                    <a:pt x="1545808" y="1096508"/>
                  </a:lnTo>
                  <a:lnTo>
                    <a:pt x="2267838" y="389099"/>
                  </a:lnTo>
                  <a:lnTo>
                    <a:pt x="1691740" y="977105"/>
                  </a:lnTo>
                  <a:lnTo>
                    <a:pt x="2061989" y="633366"/>
                  </a:lnTo>
                  <a:lnTo>
                    <a:pt x="1529569" y="1148339"/>
                  </a:lnTo>
                  <a:lnTo>
                    <a:pt x="2193017" y="603349"/>
                  </a:lnTo>
                  <a:lnTo>
                    <a:pt x="1597935" y="1112919"/>
                  </a:lnTo>
                  <a:lnTo>
                    <a:pt x="2275861" y="608783"/>
                  </a:lnTo>
                  <a:lnTo>
                    <a:pt x="1586881" y="1143368"/>
                  </a:lnTo>
                  <a:lnTo>
                    <a:pt x="2433050" y="590411"/>
                  </a:lnTo>
                  <a:lnTo>
                    <a:pt x="1753312" y="1054724"/>
                  </a:lnTo>
                  <a:lnTo>
                    <a:pt x="2183503" y="789825"/>
                  </a:lnTo>
                  <a:lnTo>
                    <a:pt x="1560851" y="1191030"/>
                  </a:lnTo>
                  <a:lnTo>
                    <a:pt x="2317869" y="785948"/>
                  </a:lnTo>
                  <a:lnTo>
                    <a:pt x="1634819" y="1169625"/>
                  </a:lnTo>
                  <a:lnTo>
                    <a:pt x="2398062" y="807441"/>
                  </a:lnTo>
                  <a:lnTo>
                    <a:pt x="1618030" y="1197338"/>
                  </a:lnTo>
                  <a:lnTo>
                    <a:pt x="2555814" y="820090"/>
                  </a:lnTo>
                  <a:lnTo>
                    <a:pt x="1798574" y="1142860"/>
                  </a:lnTo>
                  <a:lnTo>
                    <a:pt x="2272158" y="966984"/>
                  </a:lnTo>
                  <a:lnTo>
                    <a:pt x="1583203" y="1239005"/>
                  </a:lnTo>
                  <a:lnTo>
                    <a:pt x="2404699" y="989395"/>
                  </a:lnTo>
                  <a:lnTo>
                    <a:pt x="1659915" y="1232445"/>
                  </a:lnTo>
                  <a:lnTo>
                    <a:pt x="2479163" y="1026116"/>
                  </a:lnTo>
                  <a:lnTo>
                    <a:pt x="1638027" y="1256352"/>
                  </a:lnTo>
                  <a:lnTo>
                    <a:pt x="2631417" y="1069298"/>
                  </a:lnTo>
                  <a:lnTo>
                    <a:pt x="1825717" y="1238145"/>
                  </a:lnTo>
                  <a:lnTo>
                    <a:pt x="2324547" y="1158037"/>
                  </a:lnTo>
                  <a:lnTo>
                    <a:pt x="1595753" y="1290422"/>
                  </a:lnTo>
                  <a:lnTo>
                    <a:pt x="2450169" y="1205876"/>
                  </a:lnTo>
                  <a:lnTo>
                    <a:pt x="1672337" y="1298948"/>
                  </a:lnTo>
                  <a:lnTo>
                    <a:pt x="2516033" y="1256413"/>
                  </a:lnTo>
                  <a:lnTo>
                    <a:pt x="1646151" y="1318129"/>
                  </a:lnTo>
                  <a:lnTo>
                    <a:pt x="2656937" y="1328469"/>
                  </a:lnTo>
                  <a:lnTo>
                    <a:pt x="1833814" y="1336889"/>
                  </a:lnTo>
                  <a:lnTo>
                    <a:pt x="2338662" y="1355634"/>
                  </a:lnTo>
                  <a:lnTo>
                    <a:pt x="1598015" y="1343296"/>
                  </a:lnTo>
                  <a:lnTo>
                    <a:pt x="2452539" y="1427062"/>
                  </a:lnTo>
                  <a:lnTo>
                    <a:pt x="1671478" y="1366598"/>
                  </a:lnTo>
                  <a:lnTo>
                    <a:pt x="2507277" y="1489478"/>
                  </a:lnTo>
                  <a:lnTo>
                    <a:pt x="1642045" y="1380301"/>
                  </a:lnTo>
                  <a:lnTo>
                    <a:pt x="2631417" y="1587639"/>
                  </a:lnTo>
                  <a:lnTo>
                    <a:pt x="1822461" y="1435314"/>
                  </a:lnTo>
                  <a:lnTo>
                    <a:pt x="2313948" y="1552189"/>
                  </a:lnTo>
                  <a:lnTo>
                    <a:pt x="1589956" y="1395600"/>
                  </a:lnTo>
                  <a:lnTo>
                    <a:pt x="2411701" y="1644460"/>
                  </a:lnTo>
                  <a:lnTo>
                    <a:pt x="1657467" y="1432788"/>
                  </a:lnTo>
                  <a:lnTo>
                    <a:pt x="2453211" y="1716354"/>
                  </a:lnTo>
                  <a:lnTo>
                    <a:pt x="1625916" y="1440483"/>
                  </a:lnTo>
                  <a:lnTo>
                    <a:pt x="2555814" y="1836847"/>
                  </a:lnTo>
                  <a:lnTo>
                    <a:pt x="1792114" y="1529629"/>
                  </a:lnTo>
                  <a:lnTo>
                    <a:pt x="2251371" y="1740148"/>
                  </a:lnTo>
                  <a:lnTo>
                    <a:pt x="1571828" y="1445320"/>
                  </a:lnTo>
                  <a:lnTo>
                    <a:pt x="2329246" y="1849718"/>
                  </a:lnTo>
                  <a:lnTo>
                    <a:pt x="1630772" y="1494956"/>
                  </a:lnTo>
                  <a:lnTo>
                    <a:pt x="2355925" y="1928330"/>
                  </a:lnTo>
                  <a:lnTo>
                    <a:pt x="1598334" y="1496352"/>
                  </a:lnTo>
                  <a:lnTo>
                    <a:pt x="2433050" y="2066526"/>
                  </a:lnTo>
                  <a:lnTo>
                    <a:pt x="1744017" y="1616255"/>
                  </a:lnTo>
                  <a:lnTo>
                    <a:pt x="2153320" y="1912282"/>
                  </a:lnTo>
                  <a:lnTo>
                    <a:pt x="1544361" y="1490554"/>
                  </a:lnTo>
                  <a:lnTo>
                    <a:pt x="2208323" y="2034937"/>
                  </a:lnTo>
                  <a:lnTo>
                    <a:pt x="1592495" y="1550744"/>
                  </a:lnTo>
                  <a:lnTo>
                    <a:pt x="2219155" y="2117250"/>
                  </a:lnTo>
                  <a:lnTo>
                    <a:pt x="1560399" y="1545777"/>
                  </a:lnTo>
                  <a:lnTo>
                    <a:pt x="2267838" y="2267838"/>
                  </a:lnTo>
                  <a:lnTo>
                    <a:pt x="1679872" y="1691778"/>
                  </a:lnTo>
                  <a:lnTo>
                    <a:pt x="2023573" y="2061986"/>
                  </a:lnTo>
                  <a:lnTo>
                    <a:pt x="1508571" y="1529536"/>
                  </a:lnTo>
                  <a:lnTo>
                    <a:pt x="2053589" y="2193017"/>
                  </a:lnTo>
                  <a:lnTo>
                    <a:pt x="1544063" y="1597987"/>
                  </a:lnTo>
                  <a:lnTo>
                    <a:pt x="2048157" y="2275857"/>
                  </a:lnTo>
                  <a:lnTo>
                    <a:pt x="1513546" y="1586846"/>
                  </a:lnTo>
                  <a:lnTo>
                    <a:pt x="2066526" y="2433050"/>
                  </a:lnTo>
                  <a:lnTo>
                    <a:pt x="1602242" y="1753354"/>
                  </a:lnTo>
                  <a:lnTo>
                    <a:pt x="1867114" y="2183500"/>
                  </a:lnTo>
                  <a:lnTo>
                    <a:pt x="1465897" y="1560833"/>
                  </a:lnTo>
                  <a:lnTo>
                    <a:pt x="1870991" y="2317869"/>
                  </a:lnTo>
                  <a:lnTo>
                    <a:pt x="1487332" y="1634855"/>
                  </a:lnTo>
                  <a:lnTo>
                    <a:pt x="1849498" y="2398058"/>
                  </a:lnTo>
                  <a:lnTo>
                    <a:pt x="1459584" y="1617993"/>
                  </a:lnTo>
                  <a:lnTo>
                    <a:pt x="1836847" y="2555814"/>
                  </a:lnTo>
                  <a:lnTo>
                    <a:pt x="1514096" y="1798617"/>
                  </a:lnTo>
                  <a:lnTo>
                    <a:pt x="1689955" y="2272155"/>
                  </a:lnTo>
                  <a:lnTo>
                    <a:pt x="1417923" y="1583176"/>
                  </a:lnTo>
                  <a:lnTo>
                    <a:pt x="1667544" y="2404699"/>
                  </a:lnTo>
                  <a:lnTo>
                    <a:pt x="1424506" y="1659960"/>
                  </a:lnTo>
                  <a:lnTo>
                    <a:pt x="1630824" y="2479159"/>
                  </a:lnTo>
                  <a:lnTo>
                    <a:pt x="1400578" y="1637992"/>
                  </a:lnTo>
                  <a:lnTo>
                    <a:pt x="1587639" y="2631417"/>
                  </a:lnTo>
                  <a:lnTo>
                    <a:pt x="1418798" y="1825746"/>
                  </a:lnTo>
                  <a:lnTo>
                    <a:pt x="1498901" y="2324544"/>
                  </a:lnTo>
                  <a:lnTo>
                    <a:pt x="1366513" y="1595732"/>
                  </a:lnTo>
                  <a:lnTo>
                    <a:pt x="1451063" y="2450169"/>
                  </a:lnTo>
                  <a:lnTo>
                    <a:pt x="1357994" y="1672371"/>
                  </a:lnTo>
                  <a:lnTo>
                    <a:pt x="1400526" y="2516029"/>
                  </a:lnTo>
                  <a:lnTo>
                    <a:pt x="1338808" y="1646125"/>
                  </a:lnTo>
                  <a:lnTo>
                    <a:pt x="1328469" y="2656937"/>
                  </a:lnTo>
                  <a:lnTo>
                    <a:pt x="1320049" y="1833827"/>
                  </a:lnTo>
                  <a:lnTo>
                    <a:pt x="1301304" y="2338659"/>
                  </a:lnTo>
                  <a:lnTo>
                    <a:pt x="1313643" y="1598003"/>
                  </a:lnTo>
                  <a:lnTo>
                    <a:pt x="1229876" y="2452539"/>
                  </a:lnTo>
                  <a:lnTo>
                    <a:pt x="1290338" y="1671495"/>
                  </a:lnTo>
                  <a:lnTo>
                    <a:pt x="1167460" y="2507273"/>
                  </a:lnTo>
                  <a:lnTo>
                    <a:pt x="1276640" y="1642028"/>
                  </a:lnTo>
                  <a:lnTo>
                    <a:pt x="1069298" y="2631417"/>
                  </a:lnTo>
                  <a:lnTo>
                    <a:pt x="1221622" y="1822470"/>
                  </a:lnTo>
                  <a:lnTo>
                    <a:pt x="1104749" y="2313945"/>
                  </a:lnTo>
                  <a:lnTo>
                    <a:pt x="1261338" y="1589954"/>
                  </a:lnTo>
                  <a:lnTo>
                    <a:pt x="1012478" y="2411701"/>
                  </a:lnTo>
                  <a:lnTo>
                    <a:pt x="1224147" y="1657475"/>
                  </a:lnTo>
                  <a:lnTo>
                    <a:pt x="940585" y="2453207"/>
                  </a:lnTo>
                  <a:lnTo>
                    <a:pt x="1216459" y="1625905"/>
                  </a:lnTo>
                  <a:lnTo>
                    <a:pt x="820090" y="2555814"/>
                  </a:lnTo>
                  <a:lnTo>
                    <a:pt x="1127308" y="1792114"/>
                  </a:lnTo>
                  <a:lnTo>
                    <a:pt x="916790" y="2251368"/>
                  </a:lnTo>
                  <a:lnTo>
                    <a:pt x="1211619" y="1571827"/>
                  </a:lnTo>
                  <a:lnTo>
                    <a:pt x="807220" y="2329246"/>
                  </a:lnTo>
                  <a:lnTo>
                    <a:pt x="1161979" y="1630777"/>
                  </a:lnTo>
                  <a:lnTo>
                    <a:pt x="728609" y="2355921"/>
                  </a:lnTo>
                  <a:lnTo>
                    <a:pt x="1160587" y="1598332"/>
                  </a:lnTo>
                  <a:lnTo>
                    <a:pt x="590411" y="2433050"/>
                  </a:lnTo>
                  <a:lnTo>
                    <a:pt x="1040688" y="1744008"/>
                  </a:lnTo>
                  <a:lnTo>
                    <a:pt x="744657" y="2153317"/>
                  </a:lnTo>
                  <a:lnTo>
                    <a:pt x="1166382" y="1544363"/>
                  </a:lnTo>
                  <a:lnTo>
                    <a:pt x="621999" y="2208322"/>
                  </a:lnTo>
                  <a:lnTo>
                    <a:pt x="1106197" y="1592491"/>
                  </a:lnTo>
                  <a:lnTo>
                    <a:pt x="539689" y="2219152"/>
                  </a:lnTo>
                  <a:lnTo>
                    <a:pt x="1111156" y="1560403"/>
                  </a:lnTo>
                  <a:lnTo>
                    <a:pt x="389099" y="2267838"/>
                  </a:lnTo>
                  <a:lnTo>
                    <a:pt x="965179" y="1679851"/>
                  </a:lnTo>
                  <a:lnTo>
                    <a:pt x="594951" y="2023570"/>
                  </a:lnTo>
                  <a:lnTo>
                    <a:pt x="1127381" y="1508588"/>
                  </a:lnTo>
                  <a:lnTo>
                    <a:pt x="463919" y="2053589"/>
                  </a:lnTo>
                  <a:lnTo>
                    <a:pt x="1058977" y="1544040"/>
                  </a:lnTo>
                  <a:lnTo>
                    <a:pt x="381081" y="2048154"/>
                  </a:lnTo>
                  <a:lnTo>
                    <a:pt x="1070079" y="1513554"/>
                  </a:lnTo>
                  <a:lnTo>
                    <a:pt x="223887" y="2066526"/>
                  </a:lnTo>
                  <a:lnTo>
                    <a:pt x="903613" y="1602222"/>
                  </a:lnTo>
                  <a:lnTo>
                    <a:pt x="473438" y="1867111"/>
                  </a:lnTo>
                  <a:lnTo>
                    <a:pt x="1096089" y="1465906"/>
                  </a:lnTo>
                  <a:lnTo>
                    <a:pt x="339068" y="1870990"/>
                  </a:lnTo>
                  <a:lnTo>
                    <a:pt x="1022110" y="1487317"/>
                  </a:lnTo>
                  <a:lnTo>
                    <a:pt x="258880" y="1849495"/>
                  </a:lnTo>
                  <a:lnTo>
                    <a:pt x="1038922" y="1459593"/>
                  </a:lnTo>
                  <a:lnTo>
                    <a:pt x="101123" y="1836847"/>
                  </a:lnTo>
                  <a:lnTo>
                    <a:pt x="858360" y="1514079"/>
                  </a:lnTo>
                  <a:lnTo>
                    <a:pt x="384782" y="1689952"/>
                  </a:lnTo>
                  <a:lnTo>
                    <a:pt x="1073736" y="1417932"/>
                  </a:lnTo>
                  <a:lnTo>
                    <a:pt x="252238" y="1667543"/>
                  </a:lnTo>
                  <a:lnTo>
                    <a:pt x="997020" y="1424493"/>
                  </a:lnTo>
                  <a:lnTo>
                    <a:pt x="177779" y="1630820"/>
                  </a:lnTo>
                  <a:lnTo>
                    <a:pt x="1018914" y="1400584"/>
                  </a:lnTo>
                  <a:lnTo>
                    <a:pt x="25520" y="1587639"/>
                  </a:lnTo>
                  <a:lnTo>
                    <a:pt x="831232" y="1418790"/>
                  </a:lnTo>
                  <a:lnTo>
                    <a:pt x="332393" y="1498899"/>
                  </a:lnTo>
                  <a:lnTo>
                    <a:pt x="1061176" y="1366517"/>
                  </a:lnTo>
                  <a:lnTo>
                    <a:pt x="206767" y="1451062"/>
                  </a:lnTo>
                  <a:lnTo>
                    <a:pt x="984614" y="1357989"/>
                  </a:lnTo>
                  <a:lnTo>
                    <a:pt x="140909" y="1400523"/>
                  </a:lnTo>
                  <a:lnTo>
                    <a:pt x="1010777" y="1338808"/>
                  </a:lnTo>
                  <a:lnTo>
                    <a:pt x="0" y="1328469"/>
                  </a:lnTo>
                  <a:lnTo>
                    <a:pt x="823155" y="1320049"/>
                  </a:lnTo>
                  <a:lnTo>
                    <a:pt x="318278" y="1301302"/>
                  </a:lnTo>
                  <a:lnTo>
                    <a:pt x="1058907" y="1313641"/>
                  </a:lnTo>
                  <a:lnTo>
                    <a:pt x="204397" y="1229877"/>
                  </a:lnTo>
                  <a:lnTo>
                    <a:pt x="985488" y="1290342"/>
                  </a:lnTo>
                  <a:lnTo>
                    <a:pt x="149665" y="1167458"/>
                  </a:lnTo>
                  <a:lnTo>
                    <a:pt x="1014872" y="1276632"/>
                  </a:lnTo>
                  <a:lnTo>
                    <a:pt x="25520" y="1069298"/>
                  </a:lnTo>
                  <a:lnTo>
                    <a:pt x="834513" y="1221631"/>
                  </a:lnTo>
                  <a:lnTo>
                    <a:pt x="342992" y="1104747"/>
                  </a:lnTo>
                  <a:lnTo>
                    <a:pt x="1066948" y="1261328"/>
                  </a:lnTo>
                  <a:lnTo>
                    <a:pt x="245235" y="1012478"/>
                  </a:lnTo>
                  <a:lnTo>
                    <a:pt x="999521" y="1224165"/>
                  </a:lnTo>
                  <a:lnTo>
                    <a:pt x="203732" y="940582"/>
                  </a:lnTo>
                  <a:lnTo>
                    <a:pt x="1030993" y="1216442"/>
                  </a:lnTo>
                  <a:lnTo>
                    <a:pt x="101123" y="820090"/>
                  </a:lnTo>
                  <a:lnTo>
                    <a:pt x="864867" y="1127326"/>
                  </a:lnTo>
                  <a:lnTo>
                    <a:pt x="405569" y="916788"/>
                  </a:lnTo>
                  <a:lnTo>
                    <a:pt x="1085074" y="1211601"/>
                  </a:lnTo>
                  <a:lnTo>
                    <a:pt x="327691" y="807220"/>
                  </a:lnTo>
                  <a:lnTo>
                    <a:pt x="1026222" y="1162011"/>
                  </a:lnTo>
                  <a:lnTo>
                    <a:pt x="301017" y="728606"/>
                  </a:lnTo>
                  <a:lnTo>
                    <a:pt x="1058568" y="1160562"/>
                  </a:lnTo>
                  <a:lnTo>
                    <a:pt x="223887" y="590411"/>
                  </a:lnTo>
                  <a:lnTo>
                    <a:pt x="912965" y="1040711"/>
                  </a:lnTo>
                  <a:lnTo>
                    <a:pt x="503620" y="744655"/>
                  </a:lnTo>
                  <a:lnTo>
                    <a:pt x="1112540" y="1166355"/>
                  </a:lnTo>
                  <a:lnTo>
                    <a:pt x="448614" y="622001"/>
                  </a:lnTo>
                  <a:lnTo>
                    <a:pt x="1064508" y="1106247"/>
                  </a:lnTo>
                  <a:lnTo>
                    <a:pt x="437788" y="539686"/>
                  </a:lnTo>
                  <a:lnTo>
                    <a:pt x="1096504" y="1111125"/>
                  </a:lnTo>
                  <a:lnTo>
                    <a:pt x="389099" y="389099"/>
                  </a:lnTo>
                  <a:lnTo>
                    <a:pt x="977108" y="965200"/>
                  </a:lnTo>
                  <a:lnTo>
                    <a:pt x="633367" y="594950"/>
                  </a:lnTo>
                  <a:lnTo>
                    <a:pt x="1148330" y="1127358"/>
                  </a:lnTo>
                  <a:lnTo>
                    <a:pt x="603347" y="463921"/>
                  </a:lnTo>
                  <a:lnTo>
                    <a:pt x="1112934" y="1059021"/>
                  </a:lnTo>
                  <a:lnTo>
                    <a:pt x="608786" y="381079"/>
                  </a:lnTo>
                  <a:lnTo>
                    <a:pt x="1143360" y="1070044"/>
                  </a:lnTo>
                  <a:lnTo>
                    <a:pt x="590411" y="223887"/>
                  </a:lnTo>
                  <a:lnTo>
                    <a:pt x="1054730" y="903634"/>
                  </a:lnTo>
                  <a:lnTo>
                    <a:pt x="789826" y="473436"/>
                  </a:lnTo>
                  <a:lnTo>
                    <a:pt x="1191015" y="1096060"/>
                  </a:lnTo>
                  <a:lnTo>
                    <a:pt x="785946" y="339069"/>
                  </a:lnTo>
                  <a:lnTo>
                    <a:pt x="1169648" y="1022161"/>
                  </a:lnTo>
                  <a:lnTo>
                    <a:pt x="807444" y="258878"/>
                  </a:lnTo>
                  <a:lnTo>
                    <a:pt x="1197330" y="1038888"/>
                  </a:lnTo>
                  <a:lnTo>
                    <a:pt x="820090" y="101123"/>
                  </a:lnTo>
                  <a:lnTo>
                    <a:pt x="1142868" y="858382"/>
                  </a:lnTo>
                  <a:lnTo>
                    <a:pt x="966985" y="384781"/>
                  </a:lnTo>
                  <a:lnTo>
                    <a:pt x="1238998" y="1073715"/>
                  </a:lnTo>
                  <a:lnTo>
                    <a:pt x="989393" y="252239"/>
                  </a:lnTo>
                  <a:lnTo>
                    <a:pt x="1232456" y="997060"/>
                  </a:lnTo>
                  <a:lnTo>
                    <a:pt x="1026118" y="177777"/>
                  </a:lnTo>
                  <a:lnTo>
                    <a:pt x="1256347" y="1018884"/>
                  </a:lnTo>
                  <a:lnTo>
                    <a:pt x="1069298" y="25520"/>
                  </a:lnTo>
                  <a:lnTo>
                    <a:pt x="1238153" y="831258"/>
                  </a:lnTo>
                  <a:lnTo>
                    <a:pt x="1158039" y="332392"/>
                  </a:lnTo>
                  <a:lnTo>
                    <a:pt x="1290417" y="1061148"/>
                  </a:lnTo>
                  <a:lnTo>
                    <a:pt x="1205874" y="206769"/>
                  </a:lnTo>
                  <a:lnTo>
                    <a:pt x="1298953" y="984658"/>
                  </a:lnTo>
                  <a:lnTo>
                    <a:pt x="1256416" y="140907"/>
                  </a:lnTo>
                  <a:lnTo>
                    <a:pt x="1318130" y="10107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067F8998-D28C-43FA-99C2-86D61172F0DD}"/>
                </a:ext>
              </a:extLst>
            </p:cNvPr>
            <p:cNvSpPr/>
            <p:nvPr/>
          </p:nvSpPr>
          <p:spPr>
            <a:xfrm>
              <a:off x="1190445" y="4208827"/>
              <a:ext cx="1690778" cy="1690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4013163-D8B0-44C2-84A2-9ECE639A4DE3}"/>
              </a:ext>
            </a:extLst>
          </p:cNvPr>
          <p:cNvGrpSpPr/>
          <p:nvPr/>
        </p:nvGrpSpPr>
        <p:grpSpPr>
          <a:xfrm>
            <a:off x="3634596" y="3735811"/>
            <a:ext cx="2671314" cy="2671314"/>
            <a:chOff x="3634596" y="3735811"/>
            <a:chExt cx="2671314" cy="2671314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B7221BB-9ED3-47A2-8788-B30F67630FE4}"/>
                </a:ext>
              </a:extLst>
            </p:cNvPr>
            <p:cNvSpPr/>
            <p:nvPr/>
          </p:nvSpPr>
          <p:spPr>
            <a:xfrm>
              <a:off x="3634596" y="3735811"/>
              <a:ext cx="2671314" cy="2671314"/>
            </a:xfrm>
            <a:custGeom>
              <a:avLst/>
              <a:gdLst>
                <a:gd name="connsiteX0" fmla="*/ 1199070 w 2398140"/>
                <a:gd name="connsiteY0" fmla="*/ 0 h 2398140"/>
                <a:gd name="connsiteX1" fmla="*/ 1203830 w 2398140"/>
                <a:gd name="connsiteY1" fmla="*/ 198123 h 2398140"/>
                <a:gd name="connsiteX2" fmla="*/ 1209119 w 2398140"/>
                <a:gd name="connsiteY2" fmla="*/ 36211 h 2398140"/>
                <a:gd name="connsiteX3" fmla="*/ 1218590 w 2398140"/>
                <a:gd name="connsiteY3" fmla="*/ 652066 h 2398140"/>
                <a:gd name="connsiteX4" fmla="*/ 1262794 w 2398140"/>
                <a:gd name="connsiteY4" fmla="*/ 121134 h 2398140"/>
                <a:gd name="connsiteX5" fmla="*/ 1241781 w 2398140"/>
                <a:gd name="connsiteY5" fmla="*/ 720770 h 2398140"/>
                <a:gd name="connsiteX6" fmla="*/ 1342014 w 2398140"/>
                <a:gd name="connsiteY6" fmla="*/ 44986 h 2398140"/>
                <a:gd name="connsiteX7" fmla="*/ 1305578 w 2398140"/>
                <a:gd name="connsiteY7" fmla="*/ 411027 h 2398140"/>
                <a:gd name="connsiteX8" fmla="*/ 1351167 w 2398140"/>
                <a:gd name="connsiteY8" fmla="*/ 139572 h 2398140"/>
                <a:gd name="connsiteX9" fmla="*/ 1278114 w 2398140"/>
                <a:gd name="connsiteY9" fmla="*/ 751748 h 2398140"/>
                <a:gd name="connsiteX10" fmla="*/ 1392108 w 2398140"/>
                <a:gd name="connsiteY10" fmla="*/ 254689 h 2398140"/>
                <a:gd name="connsiteX11" fmla="*/ 1304633 w 2398140"/>
                <a:gd name="connsiteY11" fmla="*/ 741426 h 2398140"/>
                <a:gd name="connsiteX12" fmla="*/ 1471312 w 2398140"/>
                <a:gd name="connsiteY12" fmla="*/ 163911 h 2398140"/>
                <a:gd name="connsiteX13" fmla="*/ 1430127 w 2398140"/>
                <a:gd name="connsiteY13" fmla="*/ 337180 h 2398140"/>
                <a:gd name="connsiteX14" fmla="*/ 1471766 w 2398140"/>
                <a:gd name="connsiteY14" fmla="*/ 197453 h 2398140"/>
                <a:gd name="connsiteX15" fmla="*/ 1339484 w 2398140"/>
                <a:gd name="connsiteY15" fmla="*/ 733357 h 2398140"/>
                <a:gd name="connsiteX16" fmla="*/ 1498822 w 2398140"/>
                <a:gd name="connsiteY16" fmla="*/ 282954 h 2398140"/>
                <a:gd name="connsiteX17" fmla="*/ 1343815 w 2398140"/>
                <a:gd name="connsiteY17" fmla="*/ 797861 h 2398140"/>
                <a:gd name="connsiteX18" fmla="*/ 1584502 w 2398140"/>
                <a:gd name="connsiteY18" fmla="*/ 235202 h 2398140"/>
                <a:gd name="connsiteX19" fmla="*/ 1466527 w 2398140"/>
                <a:gd name="connsiteY19" fmla="*/ 551898 h 2398140"/>
                <a:gd name="connsiteX20" fmla="*/ 1675941 w 2398140"/>
                <a:gd name="connsiteY20" fmla="*/ 98905 h 2398140"/>
                <a:gd name="connsiteX21" fmla="*/ 1417490 w 2398140"/>
                <a:gd name="connsiteY21" fmla="*/ 736723 h 2398140"/>
                <a:gd name="connsiteX22" fmla="*/ 1686232 w 2398140"/>
                <a:gd name="connsiteY22" fmla="*/ 235390 h 2398140"/>
                <a:gd name="connsiteX23" fmla="*/ 1449306 w 2398140"/>
                <a:gd name="connsiteY23" fmla="*/ 733427 h 2398140"/>
                <a:gd name="connsiteX24" fmla="*/ 1798606 w 2398140"/>
                <a:gd name="connsiteY24" fmla="*/ 160645 h 2398140"/>
                <a:gd name="connsiteX25" fmla="*/ 1703668 w 2398140"/>
                <a:gd name="connsiteY25" fmla="*/ 334602 h 2398140"/>
                <a:gd name="connsiteX26" fmla="*/ 1789204 w 2398140"/>
                <a:gd name="connsiteY26" fmla="*/ 197029 h 2398140"/>
                <a:gd name="connsiteX27" fmla="*/ 1489482 w 2398140"/>
                <a:gd name="connsiteY27" fmla="*/ 735102 h 2398140"/>
                <a:gd name="connsiteX28" fmla="*/ 1793224 w 2398140"/>
                <a:gd name="connsiteY28" fmla="*/ 297412 h 2398140"/>
                <a:gd name="connsiteX29" fmla="*/ 1475210 w 2398140"/>
                <a:gd name="connsiteY29" fmla="*/ 806203 h 2398140"/>
                <a:gd name="connsiteX30" fmla="*/ 1899906 w 2398140"/>
                <a:gd name="connsiteY30" fmla="*/ 271076 h 2398140"/>
                <a:gd name="connsiteX31" fmla="*/ 1685333 w 2398140"/>
                <a:gd name="connsiteY31" fmla="*/ 569857 h 2398140"/>
                <a:gd name="connsiteX32" fmla="*/ 1860540 w 2398140"/>
                <a:gd name="connsiteY32" fmla="*/ 357567 h 2398140"/>
                <a:gd name="connsiteX33" fmla="*/ 1491191 w 2398140"/>
                <a:gd name="connsiteY33" fmla="*/ 851195 h 2398140"/>
                <a:gd name="connsiteX34" fmla="*/ 1838437 w 2398140"/>
                <a:gd name="connsiteY34" fmla="*/ 477730 h 2398140"/>
                <a:gd name="connsiteX35" fmla="*/ 1519318 w 2398140"/>
                <a:gd name="connsiteY35" fmla="*/ 855513 h 2398140"/>
                <a:gd name="connsiteX36" fmla="*/ 1952419 w 2398140"/>
                <a:gd name="connsiteY36" fmla="*/ 438718 h 2398140"/>
                <a:gd name="connsiteX37" fmla="*/ 1830137 w 2398140"/>
                <a:gd name="connsiteY37" fmla="*/ 568161 h 2398140"/>
                <a:gd name="connsiteX38" fmla="*/ 1936040 w 2398140"/>
                <a:gd name="connsiteY38" fmla="*/ 467993 h 2398140"/>
                <a:gd name="connsiteX39" fmla="*/ 1553518 w 2398140"/>
                <a:gd name="connsiteY39" fmla="*/ 865967 h 2398140"/>
                <a:gd name="connsiteX40" fmla="*/ 1916721 w 2398140"/>
                <a:gd name="connsiteY40" fmla="*/ 555566 h 2398140"/>
                <a:gd name="connsiteX41" fmla="*/ 1525030 w 2398140"/>
                <a:gd name="connsiteY41" fmla="*/ 923983 h 2398140"/>
                <a:gd name="connsiteX42" fmla="*/ 2014798 w 2398140"/>
                <a:gd name="connsiteY42" fmla="*/ 557052 h 2398140"/>
                <a:gd name="connsiteX43" fmla="*/ 1754285 w 2398140"/>
                <a:gd name="connsiteY43" fmla="*/ 772328 h 2398140"/>
                <a:gd name="connsiteX44" fmla="*/ 2162135 w 2398140"/>
                <a:gd name="connsiteY44" fmla="*/ 484735 h 2398140"/>
                <a:gd name="connsiteX45" fmla="*/ 1619402 w 2398140"/>
                <a:gd name="connsiteY45" fmla="*/ 907876 h 2398140"/>
                <a:gd name="connsiteX46" fmla="*/ 2102806 w 2398140"/>
                <a:gd name="connsiteY46" fmla="*/ 608079 h 2398140"/>
                <a:gd name="connsiteX47" fmla="*/ 1648598 w 2398140"/>
                <a:gd name="connsiteY47" fmla="*/ 920931 h 2398140"/>
                <a:gd name="connsiteX48" fmla="*/ 2237495 w 2398140"/>
                <a:gd name="connsiteY48" fmla="*/ 599536 h 2398140"/>
                <a:gd name="connsiteX49" fmla="*/ 2068316 w 2398140"/>
                <a:gd name="connsiteY49" fmla="*/ 702707 h 2398140"/>
                <a:gd name="connsiteX50" fmla="*/ 2211160 w 2398140"/>
                <a:gd name="connsiteY50" fmla="*/ 626343 h 2398140"/>
                <a:gd name="connsiteX51" fmla="*/ 1682553 w 2398140"/>
                <a:gd name="connsiteY51" fmla="*/ 942471 h 2398140"/>
                <a:gd name="connsiteX52" fmla="*/ 2164452 w 2398140"/>
                <a:gd name="connsiteY52" fmla="*/ 715288 h 2398140"/>
                <a:gd name="connsiteX53" fmla="*/ 1634647 w 2398140"/>
                <a:gd name="connsiteY53" fmla="*/ 996907 h 2398140"/>
                <a:gd name="connsiteX54" fmla="*/ 2270008 w 2398140"/>
                <a:gd name="connsiteY54" fmla="*/ 745821 h 2398140"/>
                <a:gd name="connsiteX55" fmla="*/ 1934795 w 2398140"/>
                <a:gd name="connsiteY55" fmla="*/ 897285 h 2398140"/>
                <a:gd name="connsiteX56" fmla="*/ 2192671 w 2398140"/>
                <a:gd name="connsiteY56" fmla="*/ 801041 h 2398140"/>
                <a:gd name="connsiteX57" fmla="*/ 1625991 w 2398140"/>
                <a:gd name="connsiteY57" fmla="*/ 1043861 h 2398140"/>
                <a:gd name="connsiteX58" fmla="*/ 2113448 w 2398140"/>
                <a:gd name="connsiteY58" fmla="*/ 894054 h 2398140"/>
                <a:gd name="connsiteX59" fmla="*/ 1648185 w 2398140"/>
                <a:gd name="connsiteY59" fmla="*/ 1061667 h 2398140"/>
                <a:gd name="connsiteX60" fmla="*/ 2231665 w 2398140"/>
                <a:gd name="connsiteY60" fmla="*/ 917259 h 2398140"/>
                <a:gd name="connsiteX61" fmla="*/ 2061020 w 2398140"/>
                <a:gd name="connsiteY61" fmla="*/ 968226 h 2398140"/>
                <a:gd name="connsiteX62" fmla="*/ 2202844 w 2398140"/>
                <a:gd name="connsiteY62" fmla="*/ 934423 h 2398140"/>
                <a:gd name="connsiteX63" fmla="*/ 1672591 w 2398140"/>
                <a:gd name="connsiteY63" fmla="*/ 1087816 h 2398140"/>
                <a:gd name="connsiteX64" fmla="*/ 2142326 w 2398140"/>
                <a:gd name="connsiteY64" fmla="*/ 1000604 h 2398140"/>
                <a:gd name="connsiteX65" fmla="*/ 1618896 w 2398140"/>
                <a:gd name="connsiteY65" fmla="*/ 1123819 h 2398140"/>
                <a:gd name="connsiteX66" fmla="*/ 2226520 w 2398140"/>
                <a:gd name="connsiteY66" fmla="*/ 1050930 h 2398140"/>
                <a:gd name="connsiteX67" fmla="*/ 1893276 w 2398140"/>
                <a:gd name="connsiteY67" fmla="*/ 1107107 h 2398140"/>
                <a:gd name="connsiteX68" fmla="*/ 2390276 w 2398140"/>
                <a:gd name="connsiteY68" fmla="*/ 1061969 h 2398140"/>
                <a:gd name="connsiteX69" fmla="*/ 1708683 w 2398140"/>
                <a:gd name="connsiteY69" fmla="*/ 1157054 h 2398140"/>
                <a:gd name="connsiteX70" fmla="*/ 2277223 w 2398140"/>
                <a:gd name="connsiteY70" fmla="*/ 1139125 h 2398140"/>
                <a:gd name="connsiteX71" fmla="*/ 1727445 w 2398140"/>
                <a:gd name="connsiteY71" fmla="*/ 1182958 h 2398140"/>
                <a:gd name="connsiteX72" fmla="*/ 2398140 w 2398140"/>
                <a:gd name="connsiteY72" fmla="*/ 1199070 h 2398140"/>
                <a:gd name="connsiteX73" fmla="*/ 2200024 w 2398140"/>
                <a:gd name="connsiteY73" fmla="*/ 1203830 h 2398140"/>
                <a:gd name="connsiteX74" fmla="*/ 2361931 w 2398140"/>
                <a:gd name="connsiteY74" fmla="*/ 1209119 h 2398140"/>
                <a:gd name="connsiteX75" fmla="*/ 1746075 w 2398140"/>
                <a:gd name="connsiteY75" fmla="*/ 1218590 h 2398140"/>
                <a:gd name="connsiteX76" fmla="*/ 2277006 w 2398140"/>
                <a:gd name="connsiteY76" fmla="*/ 1262794 h 2398140"/>
                <a:gd name="connsiteX77" fmla="*/ 1677370 w 2398140"/>
                <a:gd name="connsiteY77" fmla="*/ 1241780 h 2398140"/>
                <a:gd name="connsiteX78" fmla="*/ 2353155 w 2398140"/>
                <a:gd name="connsiteY78" fmla="*/ 1342014 h 2398140"/>
                <a:gd name="connsiteX79" fmla="*/ 1987115 w 2398140"/>
                <a:gd name="connsiteY79" fmla="*/ 1305578 h 2398140"/>
                <a:gd name="connsiteX80" fmla="*/ 2258568 w 2398140"/>
                <a:gd name="connsiteY80" fmla="*/ 1351167 h 2398140"/>
                <a:gd name="connsiteX81" fmla="*/ 1646393 w 2398140"/>
                <a:gd name="connsiteY81" fmla="*/ 1278114 h 2398140"/>
                <a:gd name="connsiteX82" fmla="*/ 2143453 w 2398140"/>
                <a:gd name="connsiteY82" fmla="*/ 1392108 h 2398140"/>
                <a:gd name="connsiteX83" fmla="*/ 1656715 w 2398140"/>
                <a:gd name="connsiteY83" fmla="*/ 1304632 h 2398140"/>
                <a:gd name="connsiteX84" fmla="*/ 2234229 w 2398140"/>
                <a:gd name="connsiteY84" fmla="*/ 1471312 h 2398140"/>
                <a:gd name="connsiteX85" fmla="*/ 2060980 w 2398140"/>
                <a:gd name="connsiteY85" fmla="*/ 1430132 h 2398140"/>
                <a:gd name="connsiteX86" fmla="*/ 2200688 w 2398140"/>
                <a:gd name="connsiteY86" fmla="*/ 1471765 h 2398140"/>
                <a:gd name="connsiteX87" fmla="*/ 1664773 w 2398140"/>
                <a:gd name="connsiteY87" fmla="*/ 1339480 h 2398140"/>
                <a:gd name="connsiteX88" fmla="*/ 2115187 w 2398140"/>
                <a:gd name="connsiteY88" fmla="*/ 1498822 h 2398140"/>
                <a:gd name="connsiteX89" fmla="*/ 1600285 w 2398140"/>
                <a:gd name="connsiteY89" fmla="*/ 1343816 h 2398140"/>
                <a:gd name="connsiteX90" fmla="*/ 2162939 w 2398140"/>
                <a:gd name="connsiteY90" fmla="*/ 1584501 h 2398140"/>
                <a:gd name="connsiteX91" fmla="*/ 1846236 w 2398140"/>
                <a:gd name="connsiteY91" fmla="*/ 1466524 h 2398140"/>
                <a:gd name="connsiteX92" fmla="*/ 2299236 w 2398140"/>
                <a:gd name="connsiteY92" fmla="*/ 1675941 h 2398140"/>
                <a:gd name="connsiteX93" fmla="*/ 1661420 w 2398140"/>
                <a:gd name="connsiteY93" fmla="*/ 1417491 h 2398140"/>
                <a:gd name="connsiteX94" fmla="*/ 2162751 w 2398140"/>
                <a:gd name="connsiteY94" fmla="*/ 1686231 h 2398140"/>
                <a:gd name="connsiteX95" fmla="*/ 1664710 w 2398140"/>
                <a:gd name="connsiteY95" fmla="*/ 1449303 h 2398140"/>
                <a:gd name="connsiteX96" fmla="*/ 2237495 w 2398140"/>
                <a:gd name="connsiteY96" fmla="*/ 1798606 h 2398140"/>
                <a:gd name="connsiteX97" fmla="*/ 2063552 w 2398140"/>
                <a:gd name="connsiteY97" fmla="*/ 1703675 h 2398140"/>
                <a:gd name="connsiteX98" fmla="*/ 2201111 w 2398140"/>
                <a:gd name="connsiteY98" fmla="*/ 1789202 h 2398140"/>
                <a:gd name="connsiteX99" fmla="*/ 1663035 w 2398140"/>
                <a:gd name="connsiteY99" fmla="*/ 1489480 h 2398140"/>
                <a:gd name="connsiteX100" fmla="*/ 2100729 w 2398140"/>
                <a:gd name="connsiteY100" fmla="*/ 1793223 h 2398140"/>
                <a:gd name="connsiteX101" fmla="*/ 1591937 w 2398140"/>
                <a:gd name="connsiteY101" fmla="*/ 1475209 h 2398140"/>
                <a:gd name="connsiteX102" fmla="*/ 2127064 w 2398140"/>
                <a:gd name="connsiteY102" fmla="*/ 1899905 h 2398140"/>
                <a:gd name="connsiteX103" fmla="*/ 1828290 w 2398140"/>
                <a:gd name="connsiteY103" fmla="*/ 1685336 h 2398140"/>
                <a:gd name="connsiteX104" fmla="*/ 2040575 w 2398140"/>
                <a:gd name="connsiteY104" fmla="*/ 1860540 h 2398140"/>
                <a:gd name="connsiteX105" fmla="*/ 1546946 w 2398140"/>
                <a:gd name="connsiteY105" fmla="*/ 1491189 h 2398140"/>
                <a:gd name="connsiteX106" fmla="*/ 1920411 w 2398140"/>
                <a:gd name="connsiteY106" fmla="*/ 1838436 h 2398140"/>
                <a:gd name="connsiteX107" fmla="*/ 1542628 w 2398140"/>
                <a:gd name="connsiteY107" fmla="*/ 1519318 h 2398140"/>
                <a:gd name="connsiteX108" fmla="*/ 1959424 w 2398140"/>
                <a:gd name="connsiteY108" fmla="*/ 1952419 h 2398140"/>
                <a:gd name="connsiteX109" fmla="*/ 1829969 w 2398140"/>
                <a:gd name="connsiteY109" fmla="*/ 1830125 h 2398140"/>
                <a:gd name="connsiteX110" fmla="*/ 1930149 w 2398140"/>
                <a:gd name="connsiteY110" fmla="*/ 1936040 h 2398140"/>
                <a:gd name="connsiteX111" fmla="*/ 1532182 w 2398140"/>
                <a:gd name="connsiteY111" fmla="*/ 1553526 h 2398140"/>
                <a:gd name="connsiteX112" fmla="*/ 1842575 w 2398140"/>
                <a:gd name="connsiteY112" fmla="*/ 1916720 h 2398140"/>
                <a:gd name="connsiteX113" fmla="*/ 1474159 w 2398140"/>
                <a:gd name="connsiteY113" fmla="*/ 1525031 h 2398140"/>
                <a:gd name="connsiteX114" fmla="*/ 1841089 w 2398140"/>
                <a:gd name="connsiteY114" fmla="*/ 2014798 h 2398140"/>
                <a:gd name="connsiteX115" fmla="*/ 1625818 w 2398140"/>
                <a:gd name="connsiteY115" fmla="*/ 1754290 h 2398140"/>
                <a:gd name="connsiteX116" fmla="*/ 1913407 w 2398140"/>
                <a:gd name="connsiteY116" fmla="*/ 2162134 h 2398140"/>
                <a:gd name="connsiteX117" fmla="*/ 1490258 w 2398140"/>
                <a:gd name="connsiteY117" fmla="*/ 1619389 h 2398140"/>
                <a:gd name="connsiteX118" fmla="*/ 1790062 w 2398140"/>
                <a:gd name="connsiteY118" fmla="*/ 2102805 h 2398140"/>
                <a:gd name="connsiteX119" fmla="*/ 1477211 w 2398140"/>
                <a:gd name="connsiteY119" fmla="*/ 1648599 h 2398140"/>
                <a:gd name="connsiteX120" fmla="*/ 1798606 w 2398140"/>
                <a:gd name="connsiteY120" fmla="*/ 2237495 h 2398140"/>
                <a:gd name="connsiteX121" fmla="*/ 1695427 w 2398140"/>
                <a:gd name="connsiteY121" fmla="*/ 2068302 h 2398140"/>
                <a:gd name="connsiteX122" fmla="*/ 1771798 w 2398140"/>
                <a:gd name="connsiteY122" fmla="*/ 2211160 h 2398140"/>
                <a:gd name="connsiteX123" fmla="*/ 1455667 w 2398140"/>
                <a:gd name="connsiteY123" fmla="*/ 1682546 h 2398140"/>
                <a:gd name="connsiteX124" fmla="*/ 1682853 w 2398140"/>
                <a:gd name="connsiteY124" fmla="*/ 2164452 h 2398140"/>
                <a:gd name="connsiteX125" fmla="*/ 1401238 w 2398140"/>
                <a:gd name="connsiteY125" fmla="*/ 1634654 h 2398140"/>
                <a:gd name="connsiteX126" fmla="*/ 1652320 w 2398140"/>
                <a:gd name="connsiteY126" fmla="*/ 2270008 h 2398140"/>
                <a:gd name="connsiteX127" fmla="*/ 1500858 w 2398140"/>
                <a:gd name="connsiteY127" fmla="*/ 1934798 h 2398140"/>
                <a:gd name="connsiteX128" fmla="*/ 1597101 w 2398140"/>
                <a:gd name="connsiteY128" fmla="*/ 2192671 h 2398140"/>
                <a:gd name="connsiteX129" fmla="*/ 1354279 w 2398140"/>
                <a:gd name="connsiteY129" fmla="*/ 1625988 h 2398140"/>
                <a:gd name="connsiteX130" fmla="*/ 1504086 w 2398140"/>
                <a:gd name="connsiteY130" fmla="*/ 2113447 h 2398140"/>
                <a:gd name="connsiteX131" fmla="*/ 1336476 w 2398140"/>
                <a:gd name="connsiteY131" fmla="*/ 1648187 h 2398140"/>
                <a:gd name="connsiteX132" fmla="*/ 1480882 w 2398140"/>
                <a:gd name="connsiteY132" fmla="*/ 2231665 h 2398140"/>
                <a:gd name="connsiteX133" fmla="*/ 1429916 w 2398140"/>
                <a:gd name="connsiteY133" fmla="*/ 2061023 h 2398140"/>
                <a:gd name="connsiteX134" fmla="*/ 1463718 w 2398140"/>
                <a:gd name="connsiteY134" fmla="*/ 2202843 h 2398140"/>
                <a:gd name="connsiteX135" fmla="*/ 1310325 w 2398140"/>
                <a:gd name="connsiteY135" fmla="*/ 1672593 h 2398140"/>
                <a:gd name="connsiteX136" fmla="*/ 1397536 w 2398140"/>
                <a:gd name="connsiteY136" fmla="*/ 2142326 h 2398140"/>
                <a:gd name="connsiteX137" fmla="*/ 1274323 w 2398140"/>
                <a:gd name="connsiteY137" fmla="*/ 1618898 h 2398140"/>
                <a:gd name="connsiteX138" fmla="*/ 1347211 w 2398140"/>
                <a:gd name="connsiteY138" fmla="*/ 2226520 h 2398140"/>
                <a:gd name="connsiteX139" fmla="*/ 1291033 w 2398140"/>
                <a:gd name="connsiteY139" fmla="*/ 1893271 h 2398140"/>
                <a:gd name="connsiteX140" fmla="*/ 1336171 w 2398140"/>
                <a:gd name="connsiteY140" fmla="*/ 2390276 h 2398140"/>
                <a:gd name="connsiteX141" fmla="*/ 1241087 w 2398140"/>
                <a:gd name="connsiteY141" fmla="*/ 1708677 h 2398140"/>
                <a:gd name="connsiteX142" fmla="*/ 1259016 w 2398140"/>
                <a:gd name="connsiteY142" fmla="*/ 2277223 h 2398140"/>
                <a:gd name="connsiteX143" fmla="*/ 1215182 w 2398140"/>
                <a:gd name="connsiteY143" fmla="*/ 1727436 h 2398140"/>
                <a:gd name="connsiteX144" fmla="*/ 1199070 w 2398140"/>
                <a:gd name="connsiteY144" fmla="*/ 2398140 h 2398140"/>
                <a:gd name="connsiteX145" fmla="*/ 1194311 w 2398140"/>
                <a:gd name="connsiteY145" fmla="*/ 2200036 h 2398140"/>
                <a:gd name="connsiteX146" fmla="*/ 1189022 w 2398140"/>
                <a:gd name="connsiteY146" fmla="*/ 2361929 h 2398140"/>
                <a:gd name="connsiteX147" fmla="*/ 1179552 w 2398140"/>
                <a:gd name="connsiteY147" fmla="*/ 1746072 h 2398140"/>
                <a:gd name="connsiteX148" fmla="*/ 1135347 w 2398140"/>
                <a:gd name="connsiteY148" fmla="*/ 2277006 h 2398140"/>
                <a:gd name="connsiteX149" fmla="*/ 1156361 w 2398140"/>
                <a:gd name="connsiteY149" fmla="*/ 1677373 h 2398140"/>
                <a:gd name="connsiteX150" fmla="*/ 1056127 w 2398140"/>
                <a:gd name="connsiteY150" fmla="*/ 2353154 h 2398140"/>
                <a:gd name="connsiteX151" fmla="*/ 1092563 w 2398140"/>
                <a:gd name="connsiteY151" fmla="*/ 1987114 h 2398140"/>
                <a:gd name="connsiteX152" fmla="*/ 1046974 w 2398140"/>
                <a:gd name="connsiteY152" fmla="*/ 2258568 h 2398140"/>
                <a:gd name="connsiteX153" fmla="*/ 1120028 w 2398140"/>
                <a:gd name="connsiteY153" fmla="*/ 1646394 h 2398140"/>
                <a:gd name="connsiteX154" fmla="*/ 1006033 w 2398140"/>
                <a:gd name="connsiteY154" fmla="*/ 2143451 h 2398140"/>
                <a:gd name="connsiteX155" fmla="*/ 1093508 w 2398140"/>
                <a:gd name="connsiteY155" fmla="*/ 1656719 h 2398140"/>
                <a:gd name="connsiteX156" fmla="*/ 926829 w 2398140"/>
                <a:gd name="connsiteY156" fmla="*/ 2234229 h 2398140"/>
                <a:gd name="connsiteX157" fmla="*/ 968015 w 2398140"/>
                <a:gd name="connsiteY157" fmla="*/ 2060956 h 2398140"/>
                <a:gd name="connsiteX158" fmla="*/ 926375 w 2398140"/>
                <a:gd name="connsiteY158" fmla="*/ 2200687 h 2398140"/>
                <a:gd name="connsiteX159" fmla="*/ 1058658 w 2398140"/>
                <a:gd name="connsiteY159" fmla="*/ 1664785 h 2398140"/>
                <a:gd name="connsiteX160" fmla="*/ 899319 w 2398140"/>
                <a:gd name="connsiteY160" fmla="*/ 2115186 h 2398140"/>
                <a:gd name="connsiteX161" fmla="*/ 1054327 w 2398140"/>
                <a:gd name="connsiteY161" fmla="*/ 1600276 h 2398140"/>
                <a:gd name="connsiteX162" fmla="*/ 813639 w 2398140"/>
                <a:gd name="connsiteY162" fmla="*/ 2162938 h 2398140"/>
                <a:gd name="connsiteX163" fmla="*/ 931613 w 2398140"/>
                <a:gd name="connsiteY163" fmla="*/ 1846246 h 2398140"/>
                <a:gd name="connsiteX164" fmla="*/ 722201 w 2398140"/>
                <a:gd name="connsiteY164" fmla="*/ 2299235 h 2398140"/>
                <a:gd name="connsiteX165" fmla="*/ 980656 w 2398140"/>
                <a:gd name="connsiteY165" fmla="*/ 1661411 h 2398140"/>
                <a:gd name="connsiteX166" fmla="*/ 711909 w 2398140"/>
                <a:gd name="connsiteY166" fmla="*/ 2162751 h 2398140"/>
                <a:gd name="connsiteX167" fmla="*/ 948838 w 2398140"/>
                <a:gd name="connsiteY167" fmla="*/ 1664710 h 2398140"/>
                <a:gd name="connsiteX168" fmla="*/ 599536 w 2398140"/>
                <a:gd name="connsiteY168" fmla="*/ 2237495 h 2398140"/>
                <a:gd name="connsiteX169" fmla="*/ 694476 w 2398140"/>
                <a:gd name="connsiteY169" fmla="*/ 2063537 h 2398140"/>
                <a:gd name="connsiteX170" fmla="*/ 608939 w 2398140"/>
                <a:gd name="connsiteY170" fmla="*/ 2201111 h 2398140"/>
                <a:gd name="connsiteX171" fmla="*/ 908659 w 2398140"/>
                <a:gd name="connsiteY171" fmla="*/ 1663039 h 2398140"/>
                <a:gd name="connsiteX172" fmla="*/ 604917 w 2398140"/>
                <a:gd name="connsiteY172" fmla="*/ 2100729 h 2398140"/>
                <a:gd name="connsiteX173" fmla="*/ 922928 w 2398140"/>
                <a:gd name="connsiteY173" fmla="*/ 1591943 h 2398140"/>
                <a:gd name="connsiteX174" fmla="*/ 498236 w 2398140"/>
                <a:gd name="connsiteY174" fmla="*/ 2127064 h 2398140"/>
                <a:gd name="connsiteX175" fmla="*/ 712802 w 2398140"/>
                <a:gd name="connsiteY175" fmla="*/ 1828294 h 2398140"/>
                <a:gd name="connsiteX176" fmla="*/ 537602 w 2398140"/>
                <a:gd name="connsiteY176" fmla="*/ 2040575 h 2398140"/>
                <a:gd name="connsiteX177" fmla="*/ 906959 w 2398140"/>
                <a:gd name="connsiteY177" fmla="*/ 1546937 h 2398140"/>
                <a:gd name="connsiteX178" fmla="*/ 559706 w 2398140"/>
                <a:gd name="connsiteY178" fmla="*/ 1920410 h 2398140"/>
                <a:gd name="connsiteX179" fmla="*/ 878819 w 2398140"/>
                <a:gd name="connsiteY179" fmla="*/ 1542633 h 2398140"/>
                <a:gd name="connsiteX180" fmla="*/ 445723 w 2398140"/>
                <a:gd name="connsiteY180" fmla="*/ 1959424 h 2398140"/>
                <a:gd name="connsiteX181" fmla="*/ 568024 w 2398140"/>
                <a:gd name="connsiteY181" fmla="*/ 1829962 h 2398140"/>
                <a:gd name="connsiteX182" fmla="*/ 462101 w 2398140"/>
                <a:gd name="connsiteY182" fmla="*/ 1930148 h 2398140"/>
                <a:gd name="connsiteX183" fmla="*/ 844620 w 2398140"/>
                <a:gd name="connsiteY183" fmla="*/ 1532178 h 2398140"/>
                <a:gd name="connsiteX184" fmla="*/ 481421 w 2398140"/>
                <a:gd name="connsiteY184" fmla="*/ 1842574 h 2398140"/>
                <a:gd name="connsiteX185" fmla="*/ 873103 w 2398140"/>
                <a:gd name="connsiteY185" fmla="*/ 1474165 h 2398140"/>
                <a:gd name="connsiteX186" fmla="*/ 383343 w 2398140"/>
                <a:gd name="connsiteY186" fmla="*/ 1841089 h 2398140"/>
                <a:gd name="connsiteX187" fmla="*/ 643855 w 2398140"/>
                <a:gd name="connsiteY187" fmla="*/ 1625815 h 2398140"/>
                <a:gd name="connsiteX188" fmla="*/ 236007 w 2398140"/>
                <a:gd name="connsiteY188" fmla="*/ 1913407 h 2398140"/>
                <a:gd name="connsiteX189" fmla="*/ 778750 w 2398140"/>
                <a:gd name="connsiteY189" fmla="*/ 1490258 h 2398140"/>
                <a:gd name="connsiteX190" fmla="*/ 295336 w 2398140"/>
                <a:gd name="connsiteY190" fmla="*/ 1790061 h 2398140"/>
                <a:gd name="connsiteX191" fmla="*/ 749533 w 2398140"/>
                <a:gd name="connsiteY191" fmla="*/ 1477216 h 2398140"/>
                <a:gd name="connsiteX192" fmla="*/ 160646 w 2398140"/>
                <a:gd name="connsiteY192" fmla="*/ 1798606 h 2398140"/>
                <a:gd name="connsiteX193" fmla="*/ 329845 w 2398140"/>
                <a:gd name="connsiteY193" fmla="*/ 1695423 h 2398140"/>
                <a:gd name="connsiteX194" fmla="*/ 186980 w 2398140"/>
                <a:gd name="connsiteY194" fmla="*/ 1771798 h 2398140"/>
                <a:gd name="connsiteX195" fmla="*/ 715598 w 2398140"/>
                <a:gd name="connsiteY195" fmla="*/ 1455665 h 2398140"/>
                <a:gd name="connsiteX196" fmla="*/ 233689 w 2398140"/>
                <a:gd name="connsiteY196" fmla="*/ 1682852 h 2398140"/>
                <a:gd name="connsiteX197" fmla="*/ 763488 w 2398140"/>
                <a:gd name="connsiteY197" fmla="*/ 1401236 h 2398140"/>
                <a:gd name="connsiteX198" fmla="*/ 128132 w 2398140"/>
                <a:gd name="connsiteY198" fmla="*/ 1652320 h 2398140"/>
                <a:gd name="connsiteX199" fmla="*/ 463342 w 2398140"/>
                <a:gd name="connsiteY199" fmla="*/ 1500858 h 2398140"/>
                <a:gd name="connsiteX200" fmla="*/ 205470 w 2398140"/>
                <a:gd name="connsiteY200" fmla="*/ 1597100 h 2398140"/>
                <a:gd name="connsiteX201" fmla="*/ 772160 w 2398140"/>
                <a:gd name="connsiteY201" fmla="*/ 1354277 h 2398140"/>
                <a:gd name="connsiteX202" fmla="*/ 284694 w 2398140"/>
                <a:gd name="connsiteY202" fmla="*/ 1504086 h 2398140"/>
                <a:gd name="connsiteX203" fmla="*/ 749951 w 2398140"/>
                <a:gd name="connsiteY203" fmla="*/ 1336476 h 2398140"/>
                <a:gd name="connsiteX204" fmla="*/ 166476 w 2398140"/>
                <a:gd name="connsiteY204" fmla="*/ 1480882 h 2398140"/>
                <a:gd name="connsiteX205" fmla="*/ 337122 w 2398140"/>
                <a:gd name="connsiteY205" fmla="*/ 1429915 h 2398140"/>
                <a:gd name="connsiteX206" fmla="*/ 195298 w 2398140"/>
                <a:gd name="connsiteY206" fmla="*/ 1463718 h 2398140"/>
                <a:gd name="connsiteX207" fmla="*/ 725548 w 2398140"/>
                <a:gd name="connsiteY207" fmla="*/ 1310325 h 2398140"/>
                <a:gd name="connsiteX208" fmla="*/ 255815 w 2398140"/>
                <a:gd name="connsiteY208" fmla="*/ 1397536 h 2398140"/>
                <a:gd name="connsiteX209" fmla="*/ 779237 w 2398140"/>
                <a:gd name="connsiteY209" fmla="*/ 1274324 h 2398140"/>
                <a:gd name="connsiteX210" fmla="*/ 171621 w 2398140"/>
                <a:gd name="connsiteY210" fmla="*/ 1347211 h 2398140"/>
                <a:gd name="connsiteX211" fmla="*/ 504874 w 2398140"/>
                <a:gd name="connsiteY211" fmla="*/ 1291033 h 2398140"/>
                <a:gd name="connsiteX212" fmla="*/ 7864 w 2398140"/>
                <a:gd name="connsiteY212" fmla="*/ 1336171 h 2398140"/>
                <a:gd name="connsiteX213" fmla="*/ 689463 w 2398140"/>
                <a:gd name="connsiteY213" fmla="*/ 1241087 h 2398140"/>
                <a:gd name="connsiteX214" fmla="*/ 120918 w 2398140"/>
                <a:gd name="connsiteY214" fmla="*/ 1259016 h 2398140"/>
                <a:gd name="connsiteX215" fmla="*/ 670696 w 2398140"/>
                <a:gd name="connsiteY215" fmla="*/ 1215182 h 2398140"/>
                <a:gd name="connsiteX216" fmla="*/ 0 w 2398140"/>
                <a:gd name="connsiteY216" fmla="*/ 1199070 h 2398140"/>
                <a:gd name="connsiteX217" fmla="*/ 198122 w 2398140"/>
                <a:gd name="connsiteY217" fmla="*/ 1194311 h 2398140"/>
                <a:gd name="connsiteX218" fmla="*/ 36211 w 2398140"/>
                <a:gd name="connsiteY218" fmla="*/ 1189021 h 2398140"/>
                <a:gd name="connsiteX219" fmla="*/ 652060 w 2398140"/>
                <a:gd name="connsiteY219" fmla="*/ 1179551 h 2398140"/>
                <a:gd name="connsiteX220" fmla="*/ 121135 w 2398140"/>
                <a:gd name="connsiteY220" fmla="*/ 1135347 h 2398140"/>
                <a:gd name="connsiteX221" fmla="*/ 720767 w 2398140"/>
                <a:gd name="connsiteY221" fmla="*/ 1156360 h 2398140"/>
                <a:gd name="connsiteX222" fmla="*/ 44986 w 2398140"/>
                <a:gd name="connsiteY222" fmla="*/ 1056126 h 2398140"/>
                <a:gd name="connsiteX223" fmla="*/ 411025 w 2398140"/>
                <a:gd name="connsiteY223" fmla="*/ 1092562 h 2398140"/>
                <a:gd name="connsiteX224" fmla="*/ 139572 w 2398140"/>
                <a:gd name="connsiteY224" fmla="*/ 1046973 h 2398140"/>
                <a:gd name="connsiteX225" fmla="*/ 751751 w 2398140"/>
                <a:gd name="connsiteY225" fmla="*/ 1120027 h 2398140"/>
                <a:gd name="connsiteX226" fmla="*/ 254690 w 2398140"/>
                <a:gd name="connsiteY226" fmla="*/ 1006033 h 2398140"/>
                <a:gd name="connsiteX227" fmla="*/ 741419 w 2398140"/>
                <a:gd name="connsiteY227" fmla="*/ 1093506 h 2398140"/>
                <a:gd name="connsiteX228" fmla="*/ 163911 w 2398140"/>
                <a:gd name="connsiteY228" fmla="*/ 926828 h 2398140"/>
                <a:gd name="connsiteX229" fmla="*/ 337168 w 2398140"/>
                <a:gd name="connsiteY229" fmla="*/ 968010 h 2398140"/>
                <a:gd name="connsiteX230" fmla="*/ 197453 w 2398140"/>
                <a:gd name="connsiteY230" fmla="*/ 926375 h 2398140"/>
                <a:gd name="connsiteX231" fmla="*/ 733369 w 2398140"/>
                <a:gd name="connsiteY231" fmla="*/ 1058661 h 2398140"/>
                <a:gd name="connsiteX232" fmla="*/ 282955 w 2398140"/>
                <a:gd name="connsiteY232" fmla="*/ 899319 h 2398140"/>
                <a:gd name="connsiteX233" fmla="*/ 797855 w 2398140"/>
                <a:gd name="connsiteY233" fmla="*/ 1054323 h 2398140"/>
                <a:gd name="connsiteX234" fmla="*/ 235202 w 2398140"/>
                <a:gd name="connsiteY234" fmla="*/ 813639 h 2398140"/>
                <a:gd name="connsiteX235" fmla="*/ 551895 w 2398140"/>
                <a:gd name="connsiteY235" fmla="*/ 931613 h 2398140"/>
                <a:gd name="connsiteX236" fmla="*/ 98906 w 2398140"/>
                <a:gd name="connsiteY236" fmla="*/ 722201 h 2398140"/>
                <a:gd name="connsiteX237" fmla="*/ 736736 w 2398140"/>
                <a:gd name="connsiteY237" fmla="*/ 980657 h 2398140"/>
                <a:gd name="connsiteX238" fmla="*/ 235390 w 2398140"/>
                <a:gd name="connsiteY238" fmla="*/ 711908 h 2398140"/>
                <a:gd name="connsiteX239" fmla="*/ 733419 w 2398140"/>
                <a:gd name="connsiteY239" fmla="*/ 948831 h 2398140"/>
                <a:gd name="connsiteX240" fmla="*/ 160646 w 2398140"/>
                <a:gd name="connsiteY240" fmla="*/ 599536 h 2398140"/>
                <a:gd name="connsiteX241" fmla="*/ 334595 w 2398140"/>
                <a:gd name="connsiteY241" fmla="*/ 694470 h 2398140"/>
                <a:gd name="connsiteX242" fmla="*/ 197029 w 2398140"/>
                <a:gd name="connsiteY242" fmla="*/ 608939 h 2398140"/>
                <a:gd name="connsiteX243" fmla="*/ 735110 w 2398140"/>
                <a:gd name="connsiteY243" fmla="*/ 908663 h 2398140"/>
                <a:gd name="connsiteX244" fmla="*/ 297412 w 2398140"/>
                <a:gd name="connsiteY244" fmla="*/ 604916 h 2398140"/>
                <a:gd name="connsiteX245" fmla="*/ 806193 w 2398140"/>
                <a:gd name="connsiteY245" fmla="*/ 922924 h 2398140"/>
                <a:gd name="connsiteX246" fmla="*/ 271076 w 2398140"/>
                <a:gd name="connsiteY246" fmla="*/ 498236 h 2398140"/>
                <a:gd name="connsiteX247" fmla="*/ 569859 w 2398140"/>
                <a:gd name="connsiteY247" fmla="*/ 712810 h 2398140"/>
                <a:gd name="connsiteX248" fmla="*/ 357567 w 2398140"/>
                <a:gd name="connsiteY248" fmla="*/ 537602 h 2398140"/>
                <a:gd name="connsiteX249" fmla="*/ 851201 w 2398140"/>
                <a:gd name="connsiteY249" fmla="*/ 906956 h 2398140"/>
                <a:gd name="connsiteX250" fmla="*/ 477732 w 2398140"/>
                <a:gd name="connsiteY250" fmla="*/ 559704 h 2398140"/>
                <a:gd name="connsiteX251" fmla="*/ 855513 w 2398140"/>
                <a:gd name="connsiteY251" fmla="*/ 878822 h 2398140"/>
                <a:gd name="connsiteX252" fmla="*/ 438718 w 2398140"/>
                <a:gd name="connsiteY252" fmla="*/ 445723 h 2398140"/>
                <a:gd name="connsiteX253" fmla="*/ 568172 w 2398140"/>
                <a:gd name="connsiteY253" fmla="*/ 568016 h 2398140"/>
                <a:gd name="connsiteX254" fmla="*/ 467993 w 2398140"/>
                <a:gd name="connsiteY254" fmla="*/ 462101 h 2398140"/>
                <a:gd name="connsiteX255" fmla="*/ 865961 w 2398140"/>
                <a:gd name="connsiteY255" fmla="*/ 844616 h 2398140"/>
                <a:gd name="connsiteX256" fmla="*/ 555567 w 2398140"/>
                <a:gd name="connsiteY256" fmla="*/ 481420 h 2398140"/>
                <a:gd name="connsiteX257" fmla="*/ 923979 w 2398140"/>
                <a:gd name="connsiteY257" fmla="*/ 873106 h 2398140"/>
                <a:gd name="connsiteX258" fmla="*/ 557052 w 2398140"/>
                <a:gd name="connsiteY258" fmla="*/ 383343 h 2398140"/>
                <a:gd name="connsiteX259" fmla="*/ 772333 w 2398140"/>
                <a:gd name="connsiteY259" fmla="*/ 643863 h 2398140"/>
                <a:gd name="connsiteX260" fmla="*/ 484735 w 2398140"/>
                <a:gd name="connsiteY260" fmla="*/ 236006 h 2398140"/>
                <a:gd name="connsiteX261" fmla="*/ 907875 w 2398140"/>
                <a:gd name="connsiteY261" fmla="*/ 778738 h 2398140"/>
                <a:gd name="connsiteX262" fmla="*/ 608080 w 2398140"/>
                <a:gd name="connsiteY262" fmla="*/ 295335 h 2398140"/>
                <a:gd name="connsiteX263" fmla="*/ 920932 w 2398140"/>
                <a:gd name="connsiteY263" fmla="*/ 749544 h 2398140"/>
                <a:gd name="connsiteX264" fmla="*/ 599536 w 2398140"/>
                <a:gd name="connsiteY264" fmla="*/ 160645 h 2398140"/>
                <a:gd name="connsiteX265" fmla="*/ 702711 w 2398140"/>
                <a:gd name="connsiteY265" fmla="*/ 329830 h 2398140"/>
                <a:gd name="connsiteX266" fmla="*/ 626343 w 2398140"/>
                <a:gd name="connsiteY266" fmla="*/ 186980 h 2398140"/>
                <a:gd name="connsiteX267" fmla="*/ 942469 w 2398140"/>
                <a:gd name="connsiteY267" fmla="*/ 715584 h 2398140"/>
                <a:gd name="connsiteX268" fmla="*/ 715288 w 2398140"/>
                <a:gd name="connsiteY268" fmla="*/ 233688 h 2398140"/>
                <a:gd name="connsiteX269" fmla="*/ 996910 w 2398140"/>
                <a:gd name="connsiteY269" fmla="*/ 763499 h 2398140"/>
                <a:gd name="connsiteX270" fmla="*/ 745821 w 2398140"/>
                <a:gd name="connsiteY270" fmla="*/ 128132 h 2398140"/>
                <a:gd name="connsiteX271" fmla="*/ 897285 w 2398140"/>
                <a:gd name="connsiteY271" fmla="*/ 463344 h 2398140"/>
                <a:gd name="connsiteX272" fmla="*/ 801041 w 2398140"/>
                <a:gd name="connsiteY272" fmla="*/ 205470 h 2398140"/>
                <a:gd name="connsiteX273" fmla="*/ 1043861 w 2398140"/>
                <a:gd name="connsiteY273" fmla="*/ 772150 h 2398140"/>
                <a:gd name="connsiteX274" fmla="*/ 894054 w 2398140"/>
                <a:gd name="connsiteY274" fmla="*/ 284694 h 2398140"/>
                <a:gd name="connsiteX275" fmla="*/ 1061668 w 2398140"/>
                <a:gd name="connsiteY275" fmla="*/ 749958 h 2398140"/>
                <a:gd name="connsiteX276" fmla="*/ 917259 w 2398140"/>
                <a:gd name="connsiteY276" fmla="*/ 166476 h 2398140"/>
                <a:gd name="connsiteX277" fmla="*/ 968227 w 2398140"/>
                <a:gd name="connsiteY277" fmla="*/ 337124 h 2398140"/>
                <a:gd name="connsiteX278" fmla="*/ 934424 w 2398140"/>
                <a:gd name="connsiteY278" fmla="*/ 195298 h 2398140"/>
                <a:gd name="connsiteX279" fmla="*/ 1087816 w 2398140"/>
                <a:gd name="connsiteY279" fmla="*/ 725550 h 2398140"/>
                <a:gd name="connsiteX280" fmla="*/ 1000604 w 2398140"/>
                <a:gd name="connsiteY280" fmla="*/ 255815 h 2398140"/>
                <a:gd name="connsiteX281" fmla="*/ 1123820 w 2398140"/>
                <a:gd name="connsiteY281" fmla="*/ 779250 h 2398140"/>
                <a:gd name="connsiteX282" fmla="*/ 1050930 w 2398140"/>
                <a:gd name="connsiteY282" fmla="*/ 171621 h 2398140"/>
                <a:gd name="connsiteX283" fmla="*/ 1107107 w 2398140"/>
                <a:gd name="connsiteY283" fmla="*/ 504864 h 2398140"/>
                <a:gd name="connsiteX284" fmla="*/ 1061969 w 2398140"/>
                <a:gd name="connsiteY284" fmla="*/ 7864 h 2398140"/>
                <a:gd name="connsiteX285" fmla="*/ 1157054 w 2398140"/>
                <a:gd name="connsiteY285" fmla="*/ 689460 h 2398140"/>
                <a:gd name="connsiteX286" fmla="*/ 1139126 w 2398140"/>
                <a:gd name="connsiteY286" fmla="*/ 120917 h 2398140"/>
                <a:gd name="connsiteX287" fmla="*/ 1182959 w 2398140"/>
                <a:gd name="connsiteY287" fmla="*/ 670683 h 2398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</a:cxnLst>
              <a:rect l="l" t="t" r="r" b="b"/>
              <a:pathLst>
                <a:path w="2398140" h="2398140">
                  <a:moveTo>
                    <a:pt x="1199070" y="0"/>
                  </a:moveTo>
                  <a:lnTo>
                    <a:pt x="1203830" y="198123"/>
                  </a:lnTo>
                  <a:lnTo>
                    <a:pt x="1209119" y="36211"/>
                  </a:lnTo>
                  <a:lnTo>
                    <a:pt x="1218590" y="652066"/>
                  </a:lnTo>
                  <a:lnTo>
                    <a:pt x="1262794" y="121134"/>
                  </a:lnTo>
                  <a:lnTo>
                    <a:pt x="1241781" y="720770"/>
                  </a:lnTo>
                  <a:lnTo>
                    <a:pt x="1342014" y="44986"/>
                  </a:lnTo>
                  <a:lnTo>
                    <a:pt x="1305578" y="411027"/>
                  </a:lnTo>
                  <a:lnTo>
                    <a:pt x="1351167" y="139572"/>
                  </a:lnTo>
                  <a:lnTo>
                    <a:pt x="1278114" y="751748"/>
                  </a:lnTo>
                  <a:lnTo>
                    <a:pt x="1392108" y="254689"/>
                  </a:lnTo>
                  <a:lnTo>
                    <a:pt x="1304633" y="741426"/>
                  </a:lnTo>
                  <a:lnTo>
                    <a:pt x="1471312" y="163911"/>
                  </a:lnTo>
                  <a:lnTo>
                    <a:pt x="1430127" y="337180"/>
                  </a:lnTo>
                  <a:lnTo>
                    <a:pt x="1471766" y="197453"/>
                  </a:lnTo>
                  <a:lnTo>
                    <a:pt x="1339484" y="733357"/>
                  </a:lnTo>
                  <a:lnTo>
                    <a:pt x="1498822" y="282954"/>
                  </a:lnTo>
                  <a:lnTo>
                    <a:pt x="1343815" y="797861"/>
                  </a:lnTo>
                  <a:lnTo>
                    <a:pt x="1584502" y="235202"/>
                  </a:lnTo>
                  <a:lnTo>
                    <a:pt x="1466527" y="551898"/>
                  </a:lnTo>
                  <a:lnTo>
                    <a:pt x="1675941" y="98905"/>
                  </a:lnTo>
                  <a:lnTo>
                    <a:pt x="1417490" y="736723"/>
                  </a:lnTo>
                  <a:lnTo>
                    <a:pt x="1686232" y="235390"/>
                  </a:lnTo>
                  <a:lnTo>
                    <a:pt x="1449306" y="733427"/>
                  </a:lnTo>
                  <a:lnTo>
                    <a:pt x="1798606" y="160645"/>
                  </a:lnTo>
                  <a:lnTo>
                    <a:pt x="1703668" y="334602"/>
                  </a:lnTo>
                  <a:lnTo>
                    <a:pt x="1789204" y="197029"/>
                  </a:lnTo>
                  <a:lnTo>
                    <a:pt x="1489482" y="735102"/>
                  </a:lnTo>
                  <a:lnTo>
                    <a:pt x="1793224" y="297412"/>
                  </a:lnTo>
                  <a:lnTo>
                    <a:pt x="1475210" y="806203"/>
                  </a:lnTo>
                  <a:lnTo>
                    <a:pt x="1899906" y="271076"/>
                  </a:lnTo>
                  <a:lnTo>
                    <a:pt x="1685333" y="569857"/>
                  </a:lnTo>
                  <a:lnTo>
                    <a:pt x="1860540" y="357567"/>
                  </a:lnTo>
                  <a:lnTo>
                    <a:pt x="1491191" y="851195"/>
                  </a:lnTo>
                  <a:lnTo>
                    <a:pt x="1838437" y="477730"/>
                  </a:lnTo>
                  <a:lnTo>
                    <a:pt x="1519318" y="855513"/>
                  </a:lnTo>
                  <a:lnTo>
                    <a:pt x="1952419" y="438718"/>
                  </a:lnTo>
                  <a:lnTo>
                    <a:pt x="1830137" y="568161"/>
                  </a:lnTo>
                  <a:lnTo>
                    <a:pt x="1936040" y="467993"/>
                  </a:lnTo>
                  <a:lnTo>
                    <a:pt x="1553518" y="865967"/>
                  </a:lnTo>
                  <a:lnTo>
                    <a:pt x="1916721" y="555566"/>
                  </a:lnTo>
                  <a:lnTo>
                    <a:pt x="1525030" y="923983"/>
                  </a:lnTo>
                  <a:lnTo>
                    <a:pt x="2014798" y="557052"/>
                  </a:lnTo>
                  <a:lnTo>
                    <a:pt x="1754285" y="772328"/>
                  </a:lnTo>
                  <a:lnTo>
                    <a:pt x="2162135" y="484735"/>
                  </a:lnTo>
                  <a:lnTo>
                    <a:pt x="1619402" y="907876"/>
                  </a:lnTo>
                  <a:lnTo>
                    <a:pt x="2102806" y="608079"/>
                  </a:lnTo>
                  <a:lnTo>
                    <a:pt x="1648598" y="920931"/>
                  </a:lnTo>
                  <a:lnTo>
                    <a:pt x="2237495" y="599536"/>
                  </a:lnTo>
                  <a:lnTo>
                    <a:pt x="2068316" y="702707"/>
                  </a:lnTo>
                  <a:lnTo>
                    <a:pt x="2211160" y="626343"/>
                  </a:lnTo>
                  <a:lnTo>
                    <a:pt x="1682553" y="942471"/>
                  </a:lnTo>
                  <a:lnTo>
                    <a:pt x="2164452" y="715288"/>
                  </a:lnTo>
                  <a:lnTo>
                    <a:pt x="1634647" y="996907"/>
                  </a:lnTo>
                  <a:lnTo>
                    <a:pt x="2270008" y="745821"/>
                  </a:lnTo>
                  <a:lnTo>
                    <a:pt x="1934795" y="897285"/>
                  </a:lnTo>
                  <a:lnTo>
                    <a:pt x="2192671" y="801041"/>
                  </a:lnTo>
                  <a:lnTo>
                    <a:pt x="1625991" y="1043861"/>
                  </a:lnTo>
                  <a:lnTo>
                    <a:pt x="2113448" y="894054"/>
                  </a:lnTo>
                  <a:lnTo>
                    <a:pt x="1648185" y="1061667"/>
                  </a:lnTo>
                  <a:lnTo>
                    <a:pt x="2231665" y="917259"/>
                  </a:lnTo>
                  <a:lnTo>
                    <a:pt x="2061020" y="968226"/>
                  </a:lnTo>
                  <a:lnTo>
                    <a:pt x="2202844" y="934423"/>
                  </a:lnTo>
                  <a:lnTo>
                    <a:pt x="1672591" y="1087816"/>
                  </a:lnTo>
                  <a:lnTo>
                    <a:pt x="2142326" y="1000604"/>
                  </a:lnTo>
                  <a:lnTo>
                    <a:pt x="1618896" y="1123819"/>
                  </a:lnTo>
                  <a:lnTo>
                    <a:pt x="2226520" y="1050930"/>
                  </a:lnTo>
                  <a:lnTo>
                    <a:pt x="1893276" y="1107107"/>
                  </a:lnTo>
                  <a:lnTo>
                    <a:pt x="2390276" y="1061969"/>
                  </a:lnTo>
                  <a:lnTo>
                    <a:pt x="1708683" y="1157054"/>
                  </a:lnTo>
                  <a:lnTo>
                    <a:pt x="2277223" y="1139125"/>
                  </a:lnTo>
                  <a:lnTo>
                    <a:pt x="1727445" y="1182958"/>
                  </a:lnTo>
                  <a:lnTo>
                    <a:pt x="2398140" y="1199070"/>
                  </a:lnTo>
                  <a:lnTo>
                    <a:pt x="2200024" y="1203830"/>
                  </a:lnTo>
                  <a:lnTo>
                    <a:pt x="2361931" y="1209119"/>
                  </a:lnTo>
                  <a:lnTo>
                    <a:pt x="1746075" y="1218590"/>
                  </a:lnTo>
                  <a:lnTo>
                    <a:pt x="2277006" y="1262794"/>
                  </a:lnTo>
                  <a:lnTo>
                    <a:pt x="1677370" y="1241780"/>
                  </a:lnTo>
                  <a:lnTo>
                    <a:pt x="2353155" y="1342014"/>
                  </a:lnTo>
                  <a:lnTo>
                    <a:pt x="1987115" y="1305578"/>
                  </a:lnTo>
                  <a:lnTo>
                    <a:pt x="2258568" y="1351167"/>
                  </a:lnTo>
                  <a:lnTo>
                    <a:pt x="1646393" y="1278114"/>
                  </a:lnTo>
                  <a:lnTo>
                    <a:pt x="2143453" y="1392108"/>
                  </a:lnTo>
                  <a:lnTo>
                    <a:pt x="1656715" y="1304632"/>
                  </a:lnTo>
                  <a:lnTo>
                    <a:pt x="2234229" y="1471312"/>
                  </a:lnTo>
                  <a:lnTo>
                    <a:pt x="2060980" y="1430132"/>
                  </a:lnTo>
                  <a:lnTo>
                    <a:pt x="2200688" y="1471765"/>
                  </a:lnTo>
                  <a:lnTo>
                    <a:pt x="1664773" y="1339480"/>
                  </a:lnTo>
                  <a:lnTo>
                    <a:pt x="2115187" y="1498822"/>
                  </a:lnTo>
                  <a:lnTo>
                    <a:pt x="1600285" y="1343816"/>
                  </a:lnTo>
                  <a:lnTo>
                    <a:pt x="2162939" y="1584501"/>
                  </a:lnTo>
                  <a:lnTo>
                    <a:pt x="1846236" y="1466524"/>
                  </a:lnTo>
                  <a:lnTo>
                    <a:pt x="2299236" y="1675941"/>
                  </a:lnTo>
                  <a:lnTo>
                    <a:pt x="1661420" y="1417491"/>
                  </a:lnTo>
                  <a:lnTo>
                    <a:pt x="2162751" y="1686231"/>
                  </a:lnTo>
                  <a:lnTo>
                    <a:pt x="1664710" y="1449303"/>
                  </a:lnTo>
                  <a:lnTo>
                    <a:pt x="2237495" y="1798606"/>
                  </a:lnTo>
                  <a:lnTo>
                    <a:pt x="2063552" y="1703675"/>
                  </a:lnTo>
                  <a:lnTo>
                    <a:pt x="2201111" y="1789202"/>
                  </a:lnTo>
                  <a:lnTo>
                    <a:pt x="1663035" y="1489480"/>
                  </a:lnTo>
                  <a:lnTo>
                    <a:pt x="2100729" y="1793223"/>
                  </a:lnTo>
                  <a:lnTo>
                    <a:pt x="1591937" y="1475209"/>
                  </a:lnTo>
                  <a:lnTo>
                    <a:pt x="2127064" y="1899905"/>
                  </a:lnTo>
                  <a:lnTo>
                    <a:pt x="1828290" y="1685336"/>
                  </a:lnTo>
                  <a:lnTo>
                    <a:pt x="2040575" y="1860540"/>
                  </a:lnTo>
                  <a:lnTo>
                    <a:pt x="1546946" y="1491189"/>
                  </a:lnTo>
                  <a:lnTo>
                    <a:pt x="1920411" y="1838436"/>
                  </a:lnTo>
                  <a:lnTo>
                    <a:pt x="1542628" y="1519318"/>
                  </a:lnTo>
                  <a:lnTo>
                    <a:pt x="1959424" y="1952419"/>
                  </a:lnTo>
                  <a:lnTo>
                    <a:pt x="1829969" y="1830125"/>
                  </a:lnTo>
                  <a:lnTo>
                    <a:pt x="1930149" y="1936040"/>
                  </a:lnTo>
                  <a:lnTo>
                    <a:pt x="1532182" y="1553526"/>
                  </a:lnTo>
                  <a:lnTo>
                    <a:pt x="1842575" y="1916720"/>
                  </a:lnTo>
                  <a:lnTo>
                    <a:pt x="1474159" y="1525031"/>
                  </a:lnTo>
                  <a:lnTo>
                    <a:pt x="1841089" y="2014798"/>
                  </a:lnTo>
                  <a:lnTo>
                    <a:pt x="1625818" y="1754290"/>
                  </a:lnTo>
                  <a:lnTo>
                    <a:pt x="1913407" y="2162134"/>
                  </a:lnTo>
                  <a:lnTo>
                    <a:pt x="1490258" y="1619389"/>
                  </a:lnTo>
                  <a:lnTo>
                    <a:pt x="1790062" y="2102805"/>
                  </a:lnTo>
                  <a:lnTo>
                    <a:pt x="1477211" y="1648599"/>
                  </a:lnTo>
                  <a:lnTo>
                    <a:pt x="1798606" y="2237495"/>
                  </a:lnTo>
                  <a:lnTo>
                    <a:pt x="1695427" y="2068302"/>
                  </a:lnTo>
                  <a:lnTo>
                    <a:pt x="1771798" y="2211160"/>
                  </a:lnTo>
                  <a:lnTo>
                    <a:pt x="1455667" y="1682546"/>
                  </a:lnTo>
                  <a:lnTo>
                    <a:pt x="1682853" y="2164452"/>
                  </a:lnTo>
                  <a:lnTo>
                    <a:pt x="1401238" y="1634654"/>
                  </a:lnTo>
                  <a:lnTo>
                    <a:pt x="1652320" y="2270008"/>
                  </a:lnTo>
                  <a:lnTo>
                    <a:pt x="1500858" y="1934798"/>
                  </a:lnTo>
                  <a:lnTo>
                    <a:pt x="1597101" y="2192671"/>
                  </a:lnTo>
                  <a:lnTo>
                    <a:pt x="1354279" y="1625988"/>
                  </a:lnTo>
                  <a:lnTo>
                    <a:pt x="1504086" y="2113447"/>
                  </a:lnTo>
                  <a:lnTo>
                    <a:pt x="1336476" y="1648187"/>
                  </a:lnTo>
                  <a:lnTo>
                    <a:pt x="1480882" y="2231665"/>
                  </a:lnTo>
                  <a:lnTo>
                    <a:pt x="1429916" y="2061023"/>
                  </a:lnTo>
                  <a:lnTo>
                    <a:pt x="1463718" y="2202843"/>
                  </a:lnTo>
                  <a:lnTo>
                    <a:pt x="1310325" y="1672593"/>
                  </a:lnTo>
                  <a:lnTo>
                    <a:pt x="1397536" y="2142326"/>
                  </a:lnTo>
                  <a:lnTo>
                    <a:pt x="1274323" y="1618898"/>
                  </a:lnTo>
                  <a:lnTo>
                    <a:pt x="1347211" y="2226520"/>
                  </a:lnTo>
                  <a:lnTo>
                    <a:pt x="1291033" y="1893271"/>
                  </a:lnTo>
                  <a:lnTo>
                    <a:pt x="1336171" y="2390276"/>
                  </a:lnTo>
                  <a:lnTo>
                    <a:pt x="1241087" y="1708677"/>
                  </a:lnTo>
                  <a:lnTo>
                    <a:pt x="1259016" y="2277223"/>
                  </a:lnTo>
                  <a:lnTo>
                    <a:pt x="1215182" y="1727436"/>
                  </a:lnTo>
                  <a:lnTo>
                    <a:pt x="1199070" y="2398140"/>
                  </a:lnTo>
                  <a:lnTo>
                    <a:pt x="1194311" y="2200036"/>
                  </a:lnTo>
                  <a:lnTo>
                    <a:pt x="1189022" y="2361929"/>
                  </a:lnTo>
                  <a:lnTo>
                    <a:pt x="1179552" y="1746072"/>
                  </a:lnTo>
                  <a:lnTo>
                    <a:pt x="1135347" y="2277006"/>
                  </a:lnTo>
                  <a:lnTo>
                    <a:pt x="1156361" y="1677373"/>
                  </a:lnTo>
                  <a:lnTo>
                    <a:pt x="1056127" y="2353154"/>
                  </a:lnTo>
                  <a:lnTo>
                    <a:pt x="1092563" y="1987114"/>
                  </a:lnTo>
                  <a:lnTo>
                    <a:pt x="1046974" y="2258568"/>
                  </a:lnTo>
                  <a:lnTo>
                    <a:pt x="1120028" y="1646394"/>
                  </a:lnTo>
                  <a:lnTo>
                    <a:pt x="1006033" y="2143451"/>
                  </a:lnTo>
                  <a:lnTo>
                    <a:pt x="1093508" y="1656719"/>
                  </a:lnTo>
                  <a:lnTo>
                    <a:pt x="926829" y="2234229"/>
                  </a:lnTo>
                  <a:lnTo>
                    <a:pt x="968015" y="2060956"/>
                  </a:lnTo>
                  <a:lnTo>
                    <a:pt x="926375" y="2200687"/>
                  </a:lnTo>
                  <a:lnTo>
                    <a:pt x="1058658" y="1664785"/>
                  </a:lnTo>
                  <a:lnTo>
                    <a:pt x="899319" y="2115186"/>
                  </a:lnTo>
                  <a:lnTo>
                    <a:pt x="1054327" y="1600276"/>
                  </a:lnTo>
                  <a:lnTo>
                    <a:pt x="813639" y="2162938"/>
                  </a:lnTo>
                  <a:lnTo>
                    <a:pt x="931613" y="1846246"/>
                  </a:lnTo>
                  <a:lnTo>
                    <a:pt x="722201" y="2299235"/>
                  </a:lnTo>
                  <a:lnTo>
                    <a:pt x="980656" y="1661411"/>
                  </a:lnTo>
                  <a:lnTo>
                    <a:pt x="711909" y="2162751"/>
                  </a:lnTo>
                  <a:lnTo>
                    <a:pt x="948838" y="1664710"/>
                  </a:lnTo>
                  <a:lnTo>
                    <a:pt x="599536" y="2237495"/>
                  </a:lnTo>
                  <a:lnTo>
                    <a:pt x="694476" y="2063537"/>
                  </a:lnTo>
                  <a:lnTo>
                    <a:pt x="608939" y="2201111"/>
                  </a:lnTo>
                  <a:lnTo>
                    <a:pt x="908659" y="1663039"/>
                  </a:lnTo>
                  <a:lnTo>
                    <a:pt x="604917" y="2100729"/>
                  </a:lnTo>
                  <a:lnTo>
                    <a:pt x="922928" y="1591943"/>
                  </a:lnTo>
                  <a:lnTo>
                    <a:pt x="498236" y="2127064"/>
                  </a:lnTo>
                  <a:lnTo>
                    <a:pt x="712802" y="1828294"/>
                  </a:lnTo>
                  <a:lnTo>
                    <a:pt x="537602" y="2040575"/>
                  </a:lnTo>
                  <a:lnTo>
                    <a:pt x="906959" y="1546937"/>
                  </a:lnTo>
                  <a:lnTo>
                    <a:pt x="559706" y="1920410"/>
                  </a:lnTo>
                  <a:lnTo>
                    <a:pt x="878819" y="1542633"/>
                  </a:lnTo>
                  <a:lnTo>
                    <a:pt x="445723" y="1959424"/>
                  </a:lnTo>
                  <a:lnTo>
                    <a:pt x="568024" y="1829962"/>
                  </a:lnTo>
                  <a:lnTo>
                    <a:pt x="462101" y="1930148"/>
                  </a:lnTo>
                  <a:lnTo>
                    <a:pt x="844620" y="1532178"/>
                  </a:lnTo>
                  <a:lnTo>
                    <a:pt x="481421" y="1842574"/>
                  </a:lnTo>
                  <a:lnTo>
                    <a:pt x="873103" y="1474165"/>
                  </a:lnTo>
                  <a:lnTo>
                    <a:pt x="383343" y="1841089"/>
                  </a:lnTo>
                  <a:lnTo>
                    <a:pt x="643855" y="1625815"/>
                  </a:lnTo>
                  <a:lnTo>
                    <a:pt x="236007" y="1913407"/>
                  </a:lnTo>
                  <a:lnTo>
                    <a:pt x="778750" y="1490258"/>
                  </a:lnTo>
                  <a:lnTo>
                    <a:pt x="295336" y="1790061"/>
                  </a:lnTo>
                  <a:lnTo>
                    <a:pt x="749533" y="1477216"/>
                  </a:lnTo>
                  <a:lnTo>
                    <a:pt x="160646" y="1798606"/>
                  </a:lnTo>
                  <a:lnTo>
                    <a:pt x="329845" y="1695423"/>
                  </a:lnTo>
                  <a:lnTo>
                    <a:pt x="186980" y="1771798"/>
                  </a:lnTo>
                  <a:lnTo>
                    <a:pt x="715598" y="1455665"/>
                  </a:lnTo>
                  <a:lnTo>
                    <a:pt x="233689" y="1682852"/>
                  </a:lnTo>
                  <a:lnTo>
                    <a:pt x="763488" y="1401236"/>
                  </a:lnTo>
                  <a:lnTo>
                    <a:pt x="128132" y="1652320"/>
                  </a:lnTo>
                  <a:lnTo>
                    <a:pt x="463342" y="1500858"/>
                  </a:lnTo>
                  <a:lnTo>
                    <a:pt x="205470" y="1597100"/>
                  </a:lnTo>
                  <a:lnTo>
                    <a:pt x="772160" y="1354277"/>
                  </a:lnTo>
                  <a:lnTo>
                    <a:pt x="284694" y="1504086"/>
                  </a:lnTo>
                  <a:lnTo>
                    <a:pt x="749951" y="1336476"/>
                  </a:lnTo>
                  <a:lnTo>
                    <a:pt x="166476" y="1480882"/>
                  </a:lnTo>
                  <a:lnTo>
                    <a:pt x="337122" y="1429915"/>
                  </a:lnTo>
                  <a:lnTo>
                    <a:pt x="195298" y="1463718"/>
                  </a:lnTo>
                  <a:lnTo>
                    <a:pt x="725548" y="1310325"/>
                  </a:lnTo>
                  <a:lnTo>
                    <a:pt x="255815" y="1397536"/>
                  </a:lnTo>
                  <a:lnTo>
                    <a:pt x="779237" y="1274324"/>
                  </a:lnTo>
                  <a:lnTo>
                    <a:pt x="171621" y="1347211"/>
                  </a:lnTo>
                  <a:lnTo>
                    <a:pt x="504874" y="1291033"/>
                  </a:lnTo>
                  <a:lnTo>
                    <a:pt x="7864" y="1336171"/>
                  </a:lnTo>
                  <a:lnTo>
                    <a:pt x="689463" y="1241087"/>
                  </a:lnTo>
                  <a:lnTo>
                    <a:pt x="120918" y="1259016"/>
                  </a:lnTo>
                  <a:lnTo>
                    <a:pt x="670696" y="1215182"/>
                  </a:lnTo>
                  <a:lnTo>
                    <a:pt x="0" y="1199070"/>
                  </a:lnTo>
                  <a:lnTo>
                    <a:pt x="198122" y="1194311"/>
                  </a:lnTo>
                  <a:lnTo>
                    <a:pt x="36211" y="1189021"/>
                  </a:lnTo>
                  <a:lnTo>
                    <a:pt x="652060" y="1179551"/>
                  </a:lnTo>
                  <a:lnTo>
                    <a:pt x="121135" y="1135347"/>
                  </a:lnTo>
                  <a:lnTo>
                    <a:pt x="720767" y="1156360"/>
                  </a:lnTo>
                  <a:lnTo>
                    <a:pt x="44986" y="1056126"/>
                  </a:lnTo>
                  <a:lnTo>
                    <a:pt x="411025" y="1092562"/>
                  </a:lnTo>
                  <a:lnTo>
                    <a:pt x="139572" y="1046973"/>
                  </a:lnTo>
                  <a:lnTo>
                    <a:pt x="751751" y="1120027"/>
                  </a:lnTo>
                  <a:lnTo>
                    <a:pt x="254690" y="1006033"/>
                  </a:lnTo>
                  <a:lnTo>
                    <a:pt x="741419" y="1093506"/>
                  </a:lnTo>
                  <a:lnTo>
                    <a:pt x="163911" y="926828"/>
                  </a:lnTo>
                  <a:lnTo>
                    <a:pt x="337168" y="968010"/>
                  </a:lnTo>
                  <a:lnTo>
                    <a:pt x="197453" y="926375"/>
                  </a:lnTo>
                  <a:lnTo>
                    <a:pt x="733369" y="1058661"/>
                  </a:lnTo>
                  <a:lnTo>
                    <a:pt x="282955" y="899319"/>
                  </a:lnTo>
                  <a:lnTo>
                    <a:pt x="797855" y="1054323"/>
                  </a:lnTo>
                  <a:lnTo>
                    <a:pt x="235202" y="813639"/>
                  </a:lnTo>
                  <a:lnTo>
                    <a:pt x="551895" y="931613"/>
                  </a:lnTo>
                  <a:lnTo>
                    <a:pt x="98906" y="722201"/>
                  </a:lnTo>
                  <a:lnTo>
                    <a:pt x="736736" y="980657"/>
                  </a:lnTo>
                  <a:lnTo>
                    <a:pt x="235390" y="711908"/>
                  </a:lnTo>
                  <a:lnTo>
                    <a:pt x="733419" y="948831"/>
                  </a:lnTo>
                  <a:lnTo>
                    <a:pt x="160646" y="599536"/>
                  </a:lnTo>
                  <a:lnTo>
                    <a:pt x="334595" y="694470"/>
                  </a:lnTo>
                  <a:lnTo>
                    <a:pt x="197029" y="608939"/>
                  </a:lnTo>
                  <a:lnTo>
                    <a:pt x="735110" y="908663"/>
                  </a:lnTo>
                  <a:lnTo>
                    <a:pt x="297412" y="604916"/>
                  </a:lnTo>
                  <a:lnTo>
                    <a:pt x="806193" y="922924"/>
                  </a:lnTo>
                  <a:lnTo>
                    <a:pt x="271076" y="498236"/>
                  </a:lnTo>
                  <a:lnTo>
                    <a:pt x="569859" y="712810"/>
                  </a:lnTo>
                  <a:lnTo>
                    <a:pt x="357567" y="537602"/>
                  </a:lnTo>
                  <a:lnTo>
                    <a:pt x="851201" y="906956"/>
                  </a:lnTo>
                  <a:lnTo>
                    <a:pt x="477732" y="559704"/>
                  </a:lnTo>
                  <a:lnTo>
                    <a:pt x="855513" y="878822"/>
                  </a:lnTo>
                  <a:lnTo>
                    <a:pt x="438718" y="445723"/>
                  </a:lnTo>
                  <a:lnTo>
                    <a:pt x="568172" y="568016"/>
                  </a:lnTo>
                  <a:lnTo>
                    <a:pt x="467993" y="462101"/>
                  </a:lnTo>
                  <a:lnTo>
                    <a:pt x="865961" y="844616"/>
                  </a:lnTo>
                  <a:lnTo>
                    <a:pt x="555567" y="481420"/>
                  </a:lnTo>
                  <a:lnTo>
                    <a:pt x="923979" y="873106"/>
                  </a:lnTo>
                  <a:lnTo>
                    <a:pt x="557052" y="383343"/>
                  </a:lnTo>
                  <a:lnTo>
                    <a:pt x="772333" y="643863"/>
                  </a:lnTo>
                  <a:lnTo>
                    <a:pt x="484735" y="236006"/>
                  </a:lnTo>
                  <a:lnTo>
                    <a:pt x="907875" y="778738"/>
                  </a:lnTo>
                  <a:lnTo>
                    <a:pt x="608080" y="295335"/>
                  </a:lnTo>
                  <a:lnTo>
                    <a:pt x="920932" y="749544"/>
                  </a:lnTo>
                  <a:lnTo>
                    <a:pt x="599536" y="160645"/>
                  </a:lnTo>
                  <a:lnTo>
                    <a:pt x="702711" y="329830"/>
                  </a:lnTo>
                  <a:lnTo>
                    <a:pt x="626343" y="186980"/>
                  </a:lnTo>
                  <a:lnTo>
                    <a:pt x="942469" y="715584"/>
                  </a:lnTo>
                  <a:lnTo>
                    <a:pt x="715288" y="233688"/>
                  </a:lnTo>
                  <a:lnTo>
                    <a:pt x="996910" y="763499"/>
                  </a:lnTo>
                  <a:lnTo>
                    <a:pt x="745821" y="128132"/>
                  </a:lnTo>
                  <a:lnTo>
                    <a:pt x="897285" y="463344"/>
                  </a:lnTo>
                  <a:lnTo>
                    <a:pt x="801041" y="205470"/>
                  </a:lnTo>
                  <a:lnTo>
                    <a:pt x="1043861" y="772150"/>
                  </a:lnTo>
                  <a:lnTo>
                    <a:pt x="894054" y="284694"/>
                  </a:lnTo>
                  <a:lnTo>
                    <a:pt x="1061668" y="749958"/>
                  </a:lnTo>
                  <a:lnTo>
                    <a:pt x="917259" y="166476"/>
                  </a:lnTo>
                  <a:lnTo>
                    <a:pt x="968227" y="337124"/>
                  </a:lnTo>
                  <a:lnTo>
                    <a:pt x="934424" y="195298"/>
                  </a:lnTo>
                  <a:lnTo>
                    <a:pt x="1087816" y="725550"/>
                  </a:lnTo>
                  <a:lnTo>
                    <a:pt x="1000604" y="255815"/>
                  </a:lnTo>
                  <a:lnTo>
                    <a:pt x="1123820" y="779250"/>
                  </a:lnTo>
                  <a:lnTo>
                    <a:pt x="1050930" y="171621"/>
                  </a:lnTo>
                  <a:lnTo>
                    <a:pt x="1107107" y="504864"/>
                  </a:lnTo>
                  <a:lnTo>
                    <a:pt x="1061969" y="7864"/>
                  </a:lnTo>
                  <a:lnTo>
                    <a:pt x="1157054" y="689460"/>
                  </a:lnTo>
                  <a:lnTo>
                    <a:pt x="1139126" y="120917"/>
                  </a:lnTo>
                  <a:lnTo>
                    <a:pt x="1182959" y="6706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E2FBB4CF-0651-4EB1-97F3-1325B65CA60C}"/>
                </a:ext>
              </a:extLst>
            </p:cNvPr>
            <p:cNvSpPr/>
            <p:nvPr/>
          </p:nvSpPr>
          <p:spPr>
            <a:xfrm>
              <a:off x="4160559" y="4261774"/>
              <a:ext cx="1619388" cy="1619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B74F214-B024-436F-95F1-480E5202FDD3}"/>
              </a:ext>
            </a:extLst>
          </p:cNvPr>
          <p:cNvGrpSpPr/>
          <p:nvPr/>
        </p:nvGrpSpPr>
        <p:grpSpPr>
          <a:xfrm>
            <a:off x="6576203" y="3735811"/>
            <a:ext cx="2671314" cy="2671314"/>
            <a:chOff x="6576203" y="3735811"/>
            <a:chExt cx="2671314" cy="2671314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9F5F948-4E3F-49D3-BFCD-8C4B9B93FC5C}"/>
                </a:ext>
              </a:extLst>
            </p:cNvPr>
            <p:cNvSpPr/>
            <p:nvPr/>
          </p:nvSpPr>
          <p:spPr>
            <a:xfrm>
              <a:off x="6576203" y="3735811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40959 w 2671314"/>
                <a:gd name="connsiteY1" fmla="*/ 220691 h 2671314"/>
                <a:gd name="connsiteX2" fmla="*/ 1346851 w 2671314"/>
                <a:gd name="connsiteY2" fmla="*/ 40336 h 2671314"/>
                <a:gd name="connsiteX3" fmla="*/ 1354318 w 2671314"/>
                <a:gd name="connsiteY3" fmla="*/ 525905 h 2671314"/>
                <a:gd name="connsiteX4" fmla="*/ 1384145 w 2671314"/>
                <a:gd name="connsiteY4" fmla="*/ 41195 h 2671314"/>
                <a:gd name="connsiteX5" fmla="*/ 1378646 w 2671314"/>
                <a:gd name="connsiteY5" fmla="*/ 450902 h 2671314"/>
                <a:gd name="connsiteX6" fmla="*/ 1403331 w 2671314"/>
                <a:gd name="connsiteY6" fmla="*/ 145295 h 2671314"/>
                <a:gd name="connsiteX7" fmla="*/ 1401725 w 2671314"/>
                <a:gd name="connsiteY7" fmla="*/ 193971 h 2671314"/>
                <a:gd name="connsiteX8" fmla="*/ 1406640 w 2671314"/>
                <a:gd name="connsiteY8" fmla="*/ 134933 h 2671314"/>
                <a:gd name="connsiteX9" fmla="*/ 1383233 w 2671314"/>
                <a:gd name="connsiteY9" fmla="*/ 802874 h 2671314"/>
                <a:gd name="connsiteX10" fmla="*/ 1411895 w 2671314"/>
                <a:gd name="connsiteY10" fmla="*/ 609636 h 2671314"/>
                <a:gd name="connsiteX11" fmla="*/ 1459754 w 2671314"/>
                <a:gd name="connsiteY11" fmla="*/ 269145 h 2671314"/>
                <a:gd name="connsiteX12" fmla="*/ 1455401 w 2671314"/>
                <a:gd name="connsiteY12" fmla="*/ 316311 h 2671314"/>
                <a:gd name="connsiteX13" fmla="*/ 1494884 w 2671314"/>
                <a:gd name="connsiteY13" fmla="*/ 50110 h 2671314"/>
                <a:gd name="connsiteX14" fmla="*/ 1454298 w 2671314"/>
                <a:gd name="connsiteY14" fmla="*/ 457847 h 2671314"/>
                <a:gd name="connsiteX15" fmla="*/ 1505080 w 2671314"/>
                <a:gd name="connsiteY15" fmla="*/ 155471 h 2671314"/>
                <a:gd name="connsiteX16" fmla="*/ 1451826 w 2671314"/>
                <a:gd name="connsiteY16" fmla="*/ 601729 h 2671314"/>
                <a:gd name="connsiteX17" fmla="*/ 1538992 w 2671314"/>
                <a:gd name="connsiteY17" fmla="*/ 160840 h 2671314"/>
                <a:gd name="connsiteX18" fmla="*/ 1509823 w 2671314"/>
                <a:gd name="connsiteY18" fmla="*/ 357067 h 2671314"/>
                <a:gd name="connsiteX19" fmla="*/ 1542698 w 2671314"/>
                <a:gd name="connsiteY19" fmla="*/ 198023 h 2671314"/>
                <a:gd name="connsiteX20" fmla="*/ 1482112 w 2671314"/>
                <a:gd name="connsiteY20" fmla="*/ 582702 h 2671314"/>
                <a:gd name="connsiteX21" fmla="*/ 1550684 w 2671314"/>
                <a:gd name="connsiteY21" fmla="*/ 283701 h 2671314"/>
                <a:gd name="connsiteX22" fmla="*/ 1479098 w 2671314"/>
                <a:gd name="connsiteY22" fmla="*/ 682028 h 2671314"/>
                <a:gd name="connsiteX23" fmla="*/ 1580885 w 2671314"/>
                <a:gd name="connsiteY23" fmla="*/ 290329 h 2671314"/>
                <a:gd name="connsiteX24" fmla="*/ 1509440 w 2671314"/>
                <a:gd name="connsiteY24" fmla="*/ 631176 h 2671314"/>
                <a:gd name="connsiteX25" fmla="*/ 1638910 w 2671314"/>
                <a:gd name="connsiteY25" fmla="*/ 182582 h 2671314"/>
                <a:gd name="connsiteX26" fmla="*/ 1593034 w 2671314"/>
                <a:gd name="connsiteY26" fmla="*/ 375589 h 2671314"/>
                <a:gd name="connsiteX27" fmla="*/ 1639416 w 2671314"/>
                <a:gd name="connsiteY27" fmla="*/ 219945 h 2671314"/>
                <a:gd name="connsiteX28" fmla="*/ 1534964 w 2671314"/>
                <a:gd name="connsiteY28" fmla="*/ 643106 h 2671314"/>
                <a:gd name="connsiteX29" fmla="*/ 1671417 w 2671314"/>
                <a:gd name="connsiteY29" fmla="*/ 229156 h 2671314"/>
                <a:gd name="connsiteX30" fmla="*/ 1570717 w 2671314"/>
                <a:gd name="connsiteY30" fmla="*/ 591878 h 2671314"/>
                <a:gd name="connsiteX31" fmla="*/ 1613098 w 2671314"/>
                <a:gd name="connsiteY31" fmla="*/ 474772 h 2671314"/>
                <a:gd name="connsiteX32" fmla="*/ 1669554 w 2671314"/>
                <a:gd name="connsiteY32" fmla="*/ 315186 h 2671314"/>
                <a:gd name="connsiteX33" fmla="*/ 1663136 w 2671314"/>
                <a:gd name="connsiteY33" fmla="*/ 336507 h 2671314"/>
                <a:gd name="connsiteX34" fmla="*/ 1759887 w 2671314"/>
                <a:gd name="connsiteY34" fmla="*/ 69163 h 2671314"/>
                <a:gd name="connsiteX35" fmla="*/ 1533931 w 2671314"/>
                <a:gd name="connsiteY35" fmla="*/ 801695 h 2671314"/>
                <a:gd name="connsiteX36" fmla="*/ 1568398 w 2671314"/>
                <a:gd name="connsiteY36" fmla="*/ 721580 h 2671314"/>
                <a:gd name="connsiteX37" fmla="*/ 1764994 w 2671314"/>
                <a:gd name="connsiteY37" fmla="*/ 261994 h 2671314"/>
                <a:gd name="connsiteX38" fmla="*/ 1757711 w 2671314"/>
                <a:gd name="connsiteY38" fmla="*/ 281545 h 2671314"/>
                <a:gd name="connsiteX39" fmla="*/ 1784338 w 2671314"/>
                <a:gd name="connsiteY39" fmla="*/ 219653 h 2671314"/>
                <a:gd name="connsiteX40" fmla="*/ 1648453 w 2671314"/>
                <a:gd name="connsiteY40" fmla="*/ 582593 h 2671314"/>
                <a:gd name="connsiteX41" fmla="*/ 1866849 w 2671314"/>
                <a:gd name="connsiteY41" fmla="*/ 110171 h 2671314"/>
                <a:gd name="connsiteX42" fmla="*/ 1678804 w 2671314"/>
                <a:gd name="connsiteY42" fmla="*/ 574238 h 2671314"/>
                <a:gd name="connsiteX43" fmla="*/ 1901915 w 2671314"/>
                <a:gd name="connsiteY43" fmla="*/ 125975 h 2671314"/>
                <a:gd name="connsiteX44" fmla="*/ 1813154 w 2671314"/>
                <a:gd name="connsiteY44" fmla="*/ 328099 h 2671314"/>
                <a:gd name="connsiteX45" fmla="*/ 1894952 w 2671314"/>
                <a:gd name="connsiteY45" fmla="*/ 167252 h 2671314"/>
                <a:gd name="connsiteX46" fmla="*/ 1717060 w 2671314"/>
                <a:gd name="connsiteY46" fmla="*/ 563017 h 2671314"/>
                <a:gd name="connsiteX47" fmla="*/ 1878312 w 2671314"/>
                <a:gd name="connsiteY47" fmla="*/ 262204 h 2671314"/>
                <a:gd name="connsiteX48" fmla="*/ 1684602 w 2671314"/>
                <a:gd name="connsiteY48" fmla="*/ 669398 h 2671314"/>
                <a:gd name="connsiteX49" fmla="*/ 1908998 w 2671314"/>
                <a:gd name="connsiteY49" fmla="*/ 278274 h 2671314"/>
                <a:gd name="connsiteX50" fmla="*/ 1732498 w 2671314"/>
                <a:gd name="connsiteY50" fmla="*/ 623312 h 2671314"/>
                <a:gd name="connsiteX51" fmla="*/ 2003487 w 2671314"/>
                <a:gd name="connsiteY51" fmla="*/ 178944 h 2671314"/>
                <a:gd name="connsiteX52" fmla="*/ 1897734 w 2671314"/>
                <a:gd name="connsiteY52" fmla="*/ 372717 h 2671314"/>
                <a:gd name="connsiteX53" fmla="*/ 1993014 w 2671314"/>
                <a:gd name="connsiteY53" fmla="*/ 219473 h 2671314"/>
                <a:gd name="connsiteX54" fmla="*/ 1756696 w 2671314"/>
                <a:gd name="connsiteY54" fmla="*/ 643721 h 2671314"/>
                <a:gd name="connsiteX55" fmla="*/ 2024880 w 2671314"/>
                <a:gd name="connsiteY55" fmla="*/ 238864 h 2671314"/>
                <a:gd name="connsiteX56" fmla="*/ 1815259 w 2671314"/>
                <a:gd name="connsiteY56" fmla="*/ 590938 h 2671314"/>
                <a:gd name="connsiteX57" fmla="*/ 1989446 w 2671314"/>
                <a:gd name="connsiteY57" fmla="*/ 338609 h 2671314"/>
                <a:gd name="connsiteX58" fmla="*/ 1963734 w 2671314"/>
                <a:gd name="connsiteY58" fmla="*/ 379935 h 2671314"/>
                <a:gd name="connsiteX59" fmla="*/ 1997491 w 2671314"/>
                <a:gd name="connsiteY59" fmla="*/ 331291 h 2671314"/>
                <a:gd name="connsiteX60" fmla="*/ 1643253 w 2671314"/>
                <a:gd name="connsiteY60" fmla="*/ 898038 h 2671314"/>
                <a:gd name="connsiteX61" fmla="*/ 1764754 w 2671314"/>
                <a:gd name="connsiteY61" fmla="*/ 744944 h 2671314"/>
                <a:gd name="connsiteX62" fmla="*/ 1976385 w 2671314"/>
                <a:gd name="connsiteY62" fmla="*/ 474080 h 2671314"/>
                <a:gd name="connsiteX63" fmla="*/ 1949043 w 2671314"/>
                <a:gd name="connsiteY63" fmla="*/ 512736 h 2671314"/>
                <a:gd name="connsiteX64" fmla="*/ 2116326 w 2671314"/>
                <a:gd name="connsiteY64" fmla="*/ 301955 h 2671314"/>
                <a:gd name="connsiteX65" fmla="*/ 1877311 w 2671314"/>
                <a:gd name="connsiteY65" fmla="*/ 634770 h 2671314"/>
                <a:gd name="connsiteX66" fmla="*/ 2072476 w 2671314"/>
                <a:gd name="connsiteY66" fmla="*/ 398298 h 2671314"/>
                <a:gd name="connsiteX67" fmla="*/ 1803242 w 2671314"/>
                <a:gd name="connsiteY67" fmla="*/ 758125 h 2671314"/>
                <a:gd name="connsiteX68" fmla="*/ 2099160 w 2671314"/>
                <a:gd name="connsiteY68" fmla="*/ 419902 h 2671314"/>
                <a:gd name="connsiteX69" fmla="*/ 1975785 w 2671314"/>
                <a:gd name="connsiteY69" fmla="*/ 575255 h 2671314"/>
                <a:gd name="connsiteX70" fmla="*/ 2083778 w 2671314"/>
                <a:gd name="connsiteY70" fmla="*/ 453955 h 2671314"/>
                <a:gd name="connsiteX71" fmla="*/ 1838971 w 2671314"/>
                <a:gd name="connsiteY71" fmla="*/ 756804 h 2671314"/>
                <a:gd name="connsiteX72" fmla="*/ 2047855 w 2671314"/>
                <a:gd name="connsiteY72" fmla="*/ 532149 h 2671314"/>
                <a:gd name="connsiteX73" fmla="*/ 1786686 w 2671314"/>
                <a:gd name="connsiteY73" fmla="*/ 841329 h 2671314"/>
                <a:gd name="connsiteX74" fmla="*/ 2070696 w 2671314"/>
                <a:gd name="connsiteY74" fmla="*/ 552990 h 2671314"/>
                <a:gd name="connsiteX75" fmla="*/ 1838409 w 2671314"/>
                <a:gd name="connsiteY75" fmla="*/ 812439 h 2671314"/>
                <a:gd name="connsiteX76" fmla="*/ 2174821 w 2671314"/>
                <a:gd name="connsiteY76" fmla="*/ 488693 h 2671314"/>
                <a:gd name="connsiteX77" fmla="*/ 2038609 w 2671314"/>
                <a:gd name="connsiteY77" fmla="*/ 632881 h 2671314"/>
                <a:gd name="connsiteX78" fmla="*/ 2156576 w 2671314"/>
                <a:gd name="connsiteY78" fmla="*/ 521303 h 2671314"/>
                <a:gd name="connsiteX79" fmla="*/ 1854534 w 2671314"/>
                <a:gd name="connsiteY79" fmla="*/ 835545 h 2671314"/>
                <a:gd name="connsiteX80" fmla="*/ 2179685 w 2671314"/>
                <a:gd name="connsiteY80" fmla="*/ 545278 h 2671314"/>
                <a:gd name="connsiteX81" fmla="*/ 1911107 w 2671314"/>
                <a:gd name="connsiteY81" fmla="*/ 809063 h 2671314"/>
                <a:gd name="connsiteX82" fmla="*/ 2006248 w 2671314"/>
                <a:gd name="connsiteY82" fmla="*/ 728933 h 2671314"/>
                <a:gd name="connsiteX83" fmla="*/ 2135056 w 2671314"/>
                <a:gd name="connsiteY83" fmla="*/ 618851 h 2671314"/>
                <a:gd name="connsiteX84" fmla="*/ 2118820 w 2671314"/>
                <a:gd name="connsiteY84" fmla="*/ 634122 h 2671314"/>
                <a:gd name="connsiteX85" fmla="*/ 2336299 w 2671314"/>
                <a:gd name="connsiteY85" fmla="*/ 450956 h 2671314"/>
                <a:gd name="connsiteX86" fmla="*/ 1774353 w 2671314"/>
                <a:gd name="connsiteY86" fmla="*/ 972366 h 2671314"/>
                <a:gd name="connsiteX87" fmla="*/ 1844225 w 2671314"/>
                <a:gd name="connsiteY87" fmla="*/ 920244 h 2671314"/>
                <a:gd name="connsiteX88" fmla="*/ 2244305 w 2671314"/>
                <a:gd name="connsiteY88" fmla="*/ 620506 h 2671314"/>
                <a:gd name="connsiteX89" fmla="*/ 2228249 w 2671314"/>
                <a:gd name="connsiteY89" fmla="*/ 633775 h 2671314"/>
                <a:gd name="connsiteX90" fmla="*/ 2282226 w 2671314"/>
                <a:gd name="connsiteY90" fmla="*/ 593509 h 2671314"/>
                <a:gd name="connsiteX91" fmla="*/ 1983063 w 2671314"/>
                <a:gd name="connsiteY91" fmla="*/ 839893 h 2671314"/>
                <a:gd name="connsiteX92" fmla="*/ 2408425 w 2671314"/>
                <a:gd name="connsiteY92" fmla="*/ 539952 h 2671314"/>
                <a:gd name="connsiteX93" fmla="*/ 2013540 w 2671314"/>
                <a:gd name="connsiteY93" fmla="*/ 847824 h 2671314"/>
                <a:gd name="connsiteX94" fmla="*/ 2430893 w 2671314"/>
                <a:gd name="connsiteY94" fmla="*/ 571171 h 2671314"/>
                <a:gd name="connsiteX95" fmla="*/ 2252964 w 2671314"/>
                <a:gd name="connsiteY95" fmla="*/ 701833 h 2671314"/>
                <a:gd name="connsiteX96" fmla="*/ 2404226 w 2671314"/>
                <a:gd name="connsiteY96" fmla="*/ 603437 h 2671314"/>
                <a:gd name="connsiteX97" fmla="*/ 2052289 w 2671314"/>
                <a:gd name="connsiteY97" fmla="*/ 857228 h 2671314"/>
                <a:gd name="connsiteX98" fmla="*/ 2342338 w 2671314"/>
                <a:gd name="connsiteY98" fmla="*/ 677346 h 2671314"/>
                <a:gd name="connsiteX99" fmla="*/ 1970981 w 2671314"/>
                <a:gd name="connsiteY99" fmla="*/ 933131 h 2671314"/>
                <a:gd name="connsiteX100" fmla="*/ 2360875 w 2671314"/>
                <a:gd name="connsiteY100" fmla="*/ 706607 h 2671314"/>
                <a:gd name="connsiteX101" fmla="*/ 2035502 w 2671314"/>
                <a:gd name="connsiteY101" fmla="*/ 917169 h 2671314"/>
                <a:gd name="connsiteX102" fmla="*/ 2492370 w 2671314"/>
                <a:gd name="connsiteY102" fmla="*/ 667830 h 2671314"/>
                <a:gd name="connsiteX103" fmla="*/ 2303919 w 2671314"/>
                <a:gd name="connsiteY103" fmla="*/ 782753 h 2671314"/>
                <a:gd name="connsiteX104" fmla="*/ 2463035 w 2671314"/>
                <a:gd name="connsiteY104" fmla="*/ 697690 h 2671314"/>
                <a:gd name="connsiteX105" fmla="*/ 2046251 w 2671314"/>
                <a:gd name="connsiteY105" fmla="*/ 946944 h 2671314"/>
                <a:gd name="connsiteX106" fmla="*/ 2480939 w 2671314"/>
                <a:gd name="connsiteY106" fmla="*/ 730418 h 2671314"/>
                <a:gd name="connsiteX107" fmla="*/ 2123368 w 2671314"/>
                <a:gd name="connsiteY107" fmla="*/ 930512 h 2671314"/>
                <a:gd name="connsiteX108" fmla="*/ 2400379 w 2671314"/>
                <a:gd name="connsiteY108" fmla="*/ 799084 h 2671314"/>
                <a:gd name="connsiteX109" fmla="*/ 2357458 w 2671314"/>
                <a:gd name="connsiteY109" fmla="*/ 822012 h 2671314"/>
                <a:gd name="connsiteX110" fmla="*/ 2411007 w 2671314"/>
                <a:gd name="connsiteY110" fmla="*/ 796767 h 2671314"/>
                <a:gd name="connsiteX111" fmla="*/ 1820851 w 2671314"/>
                <a:gd name="connsiteY111" fmla="*/ 1110466 h 2671314"/>
                <a:gd name="connsiteX112" fmla="*/ 2002783 w 2671314"/>
                <a:gd name="connsiteY112" fmla="*/ 1038569 h 2671314"/>
                <a:gd name="connsiteX113" fmla="*/ 2321334 w 2671314"/>
                <a:gd name="connsiteY113" fmla="*/ 909872 h 2671314"/>
                <a:gd name="connsiteX114" fmla="*/ 2278339 w 2671314"/>
                <a:gd name="connsiteY114" fmla="*/ 929673 h 2671314"/>
                <a:gd name="connsiteX115" fmla="*/ 2528587 w 2671314"/>
                <a:gd name="connsiteY115" fmla="*/ 830778 h 2671314"/>
                <a:gd name="connsiteX116" fmla="*/ 2155189 w 2671314"/>
                <a:gd name="connsiteY116" fmla="*/ 999496 h 2671314"/>
                <a:gd name="connsiteX117" fmla="*/ 2442440 w 2671314"/>
                <a:gd name="connsiteY117" fmla="*/ 892288 h 2671314"/>
                <a:gd name="connsiteX118" fmla="*/ 2029350 w 2671314"/>
                <a:gd name="connsiteY118" fmla="*/ 1069296 h 2671314"/>
                <a:gd name="connsiteX119" fmla="*/ 2454748 w 2671314"/>
                <a:gd name="connsiteY119" fmla="*/ 924343 h 2671314"/>
                <a:gd name="connsiteX120" fmla="*/ 2270255 w 2671314"/>
                <a:gd name="connsiteY120" fmla="*/ 997184 h 2671314"/>
                <a:gd name="connsiteX121" fmla="*/ 2424399 w 2671314"/>
                <a:gd name="connsiteY121" fmla="*/ 946142 h 2671314"/>
                <a:gd name="connsiteX122" fmla="*/ 2060972 w 2671314"/>
                <a:gd name="connsiteY122" fmla="*/ 1086010 h 2671314"/>
                <a:gd name="connsiteX123" fmla="*/ 2354193 w 2671314"/>
                <a:gd name="connsiteY123" fmla="*/ 995896 h 2671314"/>
                <a:gd name="connsiteX124" fmla="*/ 1973415 w 2671314"/>
                <a:gd name="connsiteY124" fmla="*/ 1133073 h 2671314"/>
                <a:gd name="connsiteX125" fmla="*/ 2363553 w 2671314"/>
                <a:gd name="connsiteY125" fmla="*/ 1025367 h 2671314"/>
                <a:gd name="connsiteX126" fmla="*/ 2032666 w 2671314"/>
                <a:gd name="connsiteY126" fmla="*/ 1133912 h 2671314"/>
                <a:gd name="connsiteX127" fmla="*/ 2485876 w 2671314"/>
                <a:gd name="connsiteY127" fmla="*/ 1021745 h 2671314"/>
                <a:gd name="connsiteX128" fmla="*/ 2295793 w 2671314"/>
                <a:gd name="connsiteY128" fmla="*/ 1078517 h 2671314"/>
                <a:gd name="connsiteX129" fmla="*/ 2453772 w 2671314"/>
                <a:gd name="connsiteY129" fmla="*/ 1040864 h 2671314"/>
                <a:gd name="connsiteX130" fmla="*/ 2035074 w 2671314"/>
                <a:gd name="connsiteY130" fmla="*/ 1161986 h 2671314"/>
                <a:gd name="connsiteX131" fmla="*/ 2461796 w 2671314"/>
                <a:gd name="connsiteY131" fmla="*/ 1073183 h 2671314"/>
                <a:gd name="connsiteX132" fmla="*/ 2097314 w 2671314"/>
                <a:gd name="connsiteY132" fmla="*/ 1167337 h 2671314"/>
                <a:gd name="connsiteX133" fmla="*/ 2219683 w 2671314"/>
                <a:gd name="connsiteY133" fmla="*/ 1145529 h 2671314"/>
                <a:gd name="connsiteX134" fmla="*/ 2386360 w 2671314"/>
                <a:gd name="connsiteY134" fmla="*/ 1114584 h 2671314"/>
                <a:gd name="connsiteX135" fmla="*/ 2364651 w 2671314"/>
                <a:gd name="connsiteY135" fmla="*/ 1119694 h 2671314"/>
                <a:gd name="connsiteX136" fmla="*/ 2644589 w 2671314"/>
                <a:gd name="connsiteY136" fmla="*/ 1069805 h 2671314"/>
                <a:gd name="connsiteX137" fmla="*/ 1897225 w 2671314"/>
                <a:gd name="connsiteY137" fmla="*/ 1240387 h 2671314"/>
                <a:gd name="connsiteX138" fmla="*/ 1983529 w 2671314"/>
                <a:gd name="connsiteY138" fmla="*/ 1230215 h 2671314"/>
                <a:gd name="connsiteX139" fmla="*/ 2480145 w 2671314"/>
                <a:gd name="connsiteY139" fmla="*/ 1170642 h 2671314"/>
                <a:gd name="connsiteX140" fmla="*/ 2459598 w 2671314"/>
                <a:gd name="connsiteY140" fmla="*/ 1174106 h 2671314"/>
                <a:gd name="connsiteX141" fmla="*/ 2526486 w 2671314"/>
                <a:gd name="connsiteY141" fmla="*/ 1166223 h 2671314"/>
                <a:gd name="connsiteX142" fmla="*/ 2144213 w 2671314"/>
                <a:gd name="connsiteY142" fmla="*/ 1230015 h 2671314"/>
                <a:gd name="connsiteX143" fmla="*/ 2662554 w 2671314"/>
                <a:gd name="connsiteY143" fmla="*/ 1182939 h 2671314"/>
                <a:gd name="connsiteX144" fmla="*/ 2166629 w 2671314"/>
                <a:gd name="connsiteY144" fmla="*/ 1252123 h 2671314"/>
                <a:gd name="connsiteX145" fmla="*/ 2666401 w 2671314"/>
                <a:gd name="connsiteY145" fmla="*/ 1221211 h 2671314"/>
                <a:gd name="connsiteX146" fmla="*/ 2447003 w 2671314"/>
                <a:gd name="connsiteY146" fmla="*/ 1245400 h 2671314"/>
                <a:gd name="connsiteX147" fmla="*/ 2627174 w 2671314"/>
                <a:gd name="connsiteY147" fmla="*/ 1235818 h 2671314"/>
                <a:gd name="connsiteX148" fmla="*/ 2195487 w 2671314"/>
                <a:gd name="connsiteY148" fmla="*/ 1279642 h 2671314"/>
                <a:gd name="connsiteX149" fmla="*/ 2536623 w 2671314"/>
                <a:gd name="connsiteY149" fmla="*/ 1268884 h 2671314"/>
                <a:gd name="connsiteX150" fmla="*/ 2087114 w 2671314"/>
                <a:gd name="connsiteY150" fmla="*/ 1304722 h 2671314"/>
                <a:gd name="connsiteX151" fmla="*/ 2538048 w 2671314"/>
                <a:gd name="connsiteY151" fmla="*/ 1303493 h 2671314"/>
                <a:gd name="connsiteX152" fmla="*/ 2150994 w 2671314"/>
                <a:gd name="connsiteY152" fmla="*/ 1323157 h 2671314"/>
                <a:gd name="connsiteX153" fmla="*/ 2671314 w 2671314"/>
                <a:gd name="connsiteY153" fmla="*/ 1335657 h 2671314"/>
                <a:gd name="connsiteX154" fmla="*/ 2450631 w 2671314"/>
                <a:gd name="connsiteY154" fmla="*/ 1340959 h 2671314"/>
                <a:gd name="connsiteX155" fmla="*/ 2630981 w 2671314"/>
                <a:gd name="connsiteY155" fmla="*/ 1346851 h 2671314"/>
                <a:gd name="connsiteX156" fmla="*/ 2145412 w 2671314"/>
                <a:gd name="connsiteY156" fmla="*/ 1354318 h 2671314"/>
                <a:gd name="connsiteX157" fmla="*/ 2630119 w 2671314"/>
                <a:gd name="connsiteY157" fmla="*/ 1384145 h 2671314"/>
                <a:gd name="connsiteX158" fmla="*/ 2220411 w 2671314"/>
                <a:gd name="connsiteY158" fmla="*/ 1378646 h 2671314"/>
                <a:gd name="connsiteX159" fmla="*/ 2526020 w 2671314"/>
                <a:gd name="connsiteY159" fmla="*/ 1403331 h 2671314"/>
                <a:gd name="connsiteX160" fmla="*/ 2477353 w 2671314"/>
                <a:gd name="connsiteY160" fmla="*/ 1401726 h 2671314"/>
                <a:gd name="connsiteX161" fmla="*/ 2536381 w 2671314"/>
                <a:gd name="connsiteY161" fmla="*/ 1406640 h 2671314"/>
                <a:gd name="connsiteX162" fmla="*/ 1868441 w 2671314"/>
                <a:gd name="connsiteY162" fmla="*/ 1383232 h 2671314"/>
                <a:gd name="connsiteX163" fmla="*/ 2061813 w 2671314"/>
                <a:gd name="connsiteY163" fmla="*/ 1411914 h 2671314"/>
                <a:gd name="connsiteX164" fmla="*/ 2402171 w 2671314"/>
                <a:gd name="connsiteY164" fmla="*/ 1459754 h 2671314"/>
                <a:gd name="connsiteX165" fmla="*/ 2355022 w 2671314"/>
                <a:gd name="connsiteY165" fmla="*/ 1455403 h 2671314"/>
                <a:gd name="connsiteX166" fmla="*/ 2621205 w 2671314"/>
                <a:gd name="connsiteY166" fmla="*/ 1494884 h 2671314"/>
                <a:gd name="connsiteX167" fmla="*/ 2213469 w 2671314"/>
                <a:gd name="connsiteY167" fmla="*/ 1454298 h 2671314"/>
                <a:gd name="connsiteX168" fmla="*/ 2515843 w 2671314"/>
                <a:gd name="connsiteY168" fmla="*/ 1505080 h 2671314"/>
                <a:gd name="connsiteX169" fmla="*/ 2069585 w 2671314"/>
                <a:gd name="connsiteY169" fmla="*/ 1451826 h 2671314"/>
                <a:gd name="connsiteX170" fmla="*/ 2510476 w 2671314"/>
                <a:gd name="connsiteY170" fmla="*/ 1538993 h 2671314"/>
                <a:gd name="connsiteX171" fmla="*/ 2314251 w 2671314"/>
                <a:gd name="connsiteY171" fmla="*/ 1509824 h 2671314"/>
                <a:gd name="connsiteX172" fmla="*/ 2473294 w 2671314"/>
                <a:gd name="connsiteY172" fmla="*/ 1542698 h 2671314"/>
                <a:gd name="connsiteX173" fmla="*/ 2088620 w 2671314"/>
                <a:gd name="connsiteY173" fmla="*/ 1482114 h 2671314"/>
                <a:gd name="connsiteX174" fmla="*/ 2387615 w 2671314"/>
                <a:gd name="connsiteY174" fmla="*/ 1550684 h 2671314"/>
                <a:gd name="connsiteX175" fmla="*/ 1989265 w 2671314"/>
                <a:gd name="connsiteY175" fmla="*/ 1479093 h 2671314"/>
                <a:gd name="connsiteX176" fmla="*/ 2380986 w 2671314"/>
                <a:gd name="connsiteY176" fmla="*/ 1580885 h 2671314"/>
                <a:gd name="connsiteX177" fmla="*/ 2040161 w 2671314"/>
                <a:gd name="connsiteY177" fmla="*/ 1509445 h 2671314"/>
                <a:gd name="connsiteX178" fmla="*/ 2488732 w 2671314"/>
                <a:gd name="connsiteY178" fmla="*/ 1638910 h 2671314"/>
                <a:gd name="connsiteX179" fmla="*/ 2295748 w 2671314"/>
                <a:gd name="connsiteY179" fmla="*/ 1593040 h 2671314"/>
                <a:gd name="connsiteX180" fmla="*/ 2451370 w 2671314"/>
                <a:gd name="connsiteY180" fmla="*/ 1639415 h 2671314"/>
                <a:gd name="connsiteX181" fmla="*/ 2028192 w 2671314"/>
                <a:gd name="connsiteY181" fmla="*/ 1534958 h 2671314"/>
                <a:gd name="connsiteX182" fmla="*/ 2442159 w 2671314"/>
                <a:gd name="connsiteY182" fmla="*/ 1671417 h 2671314"/>
                <a:gd name="connsiteX183" fmla="*/ 2079436 w 2671314"/>
                <a:gd name="connsiteY183" fmla="*/ 1570717 h 2671314"/>
                <a:gd name="connsiteX184" fmla="*/ 2196469 w 2671314"/>
                <a:gd name="connsiteY184" fmla="*/ 1613071 h 2671314"/>
                <a:gd name="connsiteX185" fmla="*/ 2356129 w 2671314"/>
                <a:gd name="connsiteY185" fmla="*/ 1669554 h 2671314"/>
                <a:gd name="connsiteX186" fmla="*/ 2334800 w 2671314"/>
                <a:gd name="connsiteY186" fmla="*/ 1663133 h 2671314"/>
                <a:gd name="connsiteX187" fmla="*/ 2602151 w 2671314"/>
                <a:gd name="connsiteY187" fmla="*/ 1759887 h 2671314"/>
                <a:gd name="connsiteX188" fmla="*/ 1869622 w 2671314"/>
                <a:gd name="connsiteY188" fmla="*/ 1533933 h 2671314"/>
                <a:gd name="connsiteX189" fmla="*/ 1948845 w 2671314"/>
                <a:gd name="connsiteY189" fmla="*/ 1568016 h 2671314"/>
                <a:gd name="connsiteX190" fmla="*/ 2409321 w 2671314"/>
                <a:gd name="connsiteY190" fmla="*/ 1764993 h 2671314"/>
                <a:gd name="connsiteX191" fmla="*/ 2389763 w 2671314"/>
                <a:gd name="connsiteY191" fmla="*/ 1757707 h 2671314"/>
                <a:gd name="connsiteX192" fmla="*/ 2451661 w 2671314"/>
                <a:gd name="connsiteY192" fmla="*/ 1784337 h 2671314"/>
                <a:gd name="connsiteX193" fmla="*/ 2088698 w 2671314"/>
                <a:gd name="connsiteY193" fmla="*/ 1648442 h 2671314"/>
                <a:gd name="connsiteX194" fmla="*/ 2561144 w 2671314"/>
                <a:gd name="connsiteY194" fmla="*/ 1866849 h 2671314"/>
                <a:gd name="connsiteX195" fmla="*/ 2097074 w 2671314"/>
                <a:gd name="connsiteY195" fmla="*/ 1678803 h 2671314"/>
                <a:gd name="connsiteX196" fmla="*/ 2545339 w 2671314"/>
                <a:gd name="connsiteY196" fmla="*/ 1901915 h 2671314"/>
                <a:gd name="connsiteX197" fmla="*/ 2343222 w 2671314"/>
                <a:gd name="connsiteY197" fmla="*/ 1813158 h 2671314"/>
                <a:gd name="connsiteX198" fmla="*/ 2504064 w 2671314"/>
                <a:gd name="connsiteY198" fmla="*/ 1894954 h 2671314"/>
                <a:gd name="connsiteX199" fmla="*/ 2108317 w 2671314"/>
                <a:gd name="connsiteY199" fmla="*/ 1717069 h 2671314"/>
                <a:gd name="connsiteX200" fmla="*/ 2409112 w 2671314"/>
                <a:gd name="connsiteY200" fmla="*/ 1878311 h 2671314"/>
                <a:gd name="connsiteX201" fmla="*/ 2001902 w 2671314"/>
                <a:gd name="connsiteY201" fmla="*/ 1684593 h 2671314"/>
                <a:gd name="connsiteX202" fmla="*/ 2393040 w 2671314"/>
                <a:gd name="connsiteY202" fmla="*/ 1908998 h 2671314"/>
                <a:gd name="connsiteX203" fmla="*/ 2048002 w 2671314"/>
                <a:gd name="connsiteY203" fmla="*/ 1732497 h 2671314"/>
                <a:gd name="connsiteX204" fmla="*/ 2492370 w 2671314"/>
                <a:gd name="connsiteY204" fmla="*/ 2003487 h 2671314"/>
                <a:gd name="connsiteX205" fmla="*/ 2298613 w 2671314"/>
                <a:gd name="connsiteY205" fmla="*/ 1897742 h 2671314"/>
                <a:gd name="connsiteX206" fmla="*/ 2451841 w 2671314"/>
                <a:gd name="connsiteY206" fmla="*/ 1993012 h 2671314"/>
                <a:gd name="connsiteX207" fmla="*/ 2027593 w 2671314"/>
                <a:gd name="connsiteY207" fmla="*/ 1756695 h 2671314"/>
                <a:gd name="connsiteX208" fmla="*/ 2432451 w 2671314"/>
                <a:gd name="connsiteY208" fmla="*/ 2024880 h 2671314"/>
                <a:gd name="connsiteX209" fmla="*/ 2080378 w 2671314"/>
                <a:gd name="connsiteY209" fmla="*/ 1815260 h 2671314"/>
                <a:gd name="connsiteX210" fmla="*/ 2332705 w 2671314"/>
                <a:gd name="connsiteY210" fmla="*/ 1989446 h 2671314"/>
                <a:gd name="connsiteX211" fmla="*/ 2291391 w 2671314"/>
                <a:gd name="connsiteY211" fmla="*/ 1963741 h 2671314"/>
                <a:gd name="connsiteX212" fmla="*/ 2340025 w 2671314"/>
                <a:gd name="connsiteY212" fmla="*/ 1997491 h 2671314"/>
                <a:gd name="connsiteX213" fmla="*/ 1773276 w 2671314"/>
                <a:gd name="connsiteY213" fmla="*/ 1643251 h 2671314"/>
                <a:gd name="connsiteX214" fmla="*/ 1926432 w 2671314"/>
                <a:gd name="connsiteY214" fmla="*/ 1764802 h 2671314"/>
                <a:gd name="connsiteX215" fmla="*/ 2197237 w 2671314"/>
                <a:gd name="connsiteY215" fmla="*/ 1976386 h 2671314"/>
                <a:gd name="connsiteX216" fmla="*/ 2158583 w 2671314"/>
                <a:gd name="connsiteY216" fmla="*/ 1949046 h 2671314"/>
                <a:gd name="connsiteX217" fmla="*/ 2369359 w 2671314"/>
                <a:gd name="connsiteY217" fmla="*/ 2116325 h 2671314"/>
                <a:gd name="connsiteX218" fmla="*/ 2036552 w 2671314"/>
                <a:gd name="connsiteY218" fmla="*/ 1877314 h 2671314"/>
                <a:gd name="connsiteX219" fmla="*/ 2273019 w 2671314"/>
                <a:gd name="connsiteY219" fmla="*/ 2072476 h 2671314"/>
                <a:gd name="connsiteX220" fmla="*/ 1913174 w 2671314"/>
                <a:gd name="connsiteY220" fmla="*/ 1803227 h 2671314"/>
                <a:gd name="connsiteX221" fmla="*/ 2251412 w 2671314"/>
                <a:gd name="connsiteY221" fmla="*/ 2099160 h 2671314"/>
                <a:gd name="connsiteX222" fmla="*/ 2096077 w 2671314"/>
                <a:gd name="connsiteY222" fmla="*/ 1975799 h 2671314"/>
                <a:gd name="connsiteX223" fmla="*/ 2217360 w 2671314"/>
                <a:gd name="connsiteY223" fmla="*/ 2083777 h 2671314"/>
                <a:gd name="connsiteX224" fmla="*/ 1914522 w 2671314"/>
                <a:gd name="connsiteY224" fmla="*/ 1838980 h 2671314"/>
                <a:gd name="connsiteX225" fmla="*/ 2139167 w 2671314"/>
                <a:gd name="connsiteY225" fmla="*/ 2047854 h 2671314"/>
                <a:gd name="connsiteX226" fmla="*/ 1829978 w 2671314"/>
                <a:gd name="connsiteY226" fmla="*/ 1786678 h 2671314"/>
                <a:gd name="connsiteX227" fmla="*/ 2118325 w 2671314"/>
                <a:gd name="connsiteY227" fmla="*/ 2070696 h 2671314"/>
                <a:gd name="connsiteX228" fmla="*/ 1858880 w 2671314"/>
                <a:gd name="connsiteY228" fmla="*/ 1838413 h 2671314"/>
                <a:gd name="connsiteX229" fmla="*/ 2182623 w 2671314"/>
                <a:gd name="connsiteY229" fmla="*/ 2174821 h 2671314"/>
                <a:gd name="connsiteX230" fmla="*/ 2038422 w 2671314"/>
                <a:gd name="connsiteY230" fmla="*/ 2038596 h 2671314"/>
                <a:gd name="connsiteX231" fmla="*/ 2150014 w 2671314"/>
                <a:gd name="connsiteY231" fmla="*/ 2156576 h 2671314"/>
                <a:gd name="connsiteX232" fmla="*/ 1835776 w 2671314"/>
                <a:gd name="connsiteY232" fmla="*/ 1854540 h 2671314"/>
                <a:gd name="connsiteX233" fmla="*/ 2126038 w 2671314"/>
                <a:gd name="connsiteY233" fmla="*/ 2179684 h 2671314"/>
                <a:gd name="connsiteX234" fmla="*/ 1862246 w 2671314"/>
                <a:gd name="connsiteY234" fmla="*/ 1911101 h 2671314"/>
                <a:gd name="connsiteX235" fmla="*/ 1942279 w 2671314"/>
                <a:gd name="connsiteY235" fmla="*/ 2006126 h 2671314"/>
                <a:gd name="connsiteX236" fmla="*/ 2052464 w 2671314"/>
                <a:gd name="connsiteY236" fmla="*/ 2135055 h 2671314"/>
                <a:gd name="connsiteX237" fmla="*/ 2037181 w 2671314"/>
                <a:gd name="connsiteY237" fmla="*/ 2118807 h 2671314"/>
                <a:gd name="connsiteX238" fmla="*/ 2220359 w 2671314"/>
                <a:gd name="connsiteY238" fmla="*/ 2336300 h 2671314"/>
                <a:gd name="connsiteX239" fmla="*/ 1698950 w 2671314"/>
                <a:gd name="connsiteY239" fmla="*/ 1774355 h 2671314"/>
                <a:gd name="connsiteX240" fmla="*/ 1750958 w 2671314"/>
                <a:gd name="connsiteY240" fmla="*/ 1844074 h 2671314"/>
                <a:gd name="connsiteX241" fmla="*/ 2050809 w 2671314"/>
                <a:gd name="connsiteY241" fmla="*/ 2244305 h 2671314"/>
                <a:gd name="connsiteX242" fmla="*/ 2037542 w 2671314"/>
                <a:gd name="connsiteY242" fmla="*/ 2228250 h 2671314"/>
                <a:gd name="connsiteX243" fmla="*/ 2077806 w 2671314"/>
                <a:gd name="connsiteY243" fmla="*/ 2282226 h 2671314"/>
                <a:gd name="connsiteX244" fmla="*/ 1831429 w 2671314"/>
                <a:gd name="connsiteY244" fmla="*/ 1983072 h 2671314"/>
                <a:gd name="connsiteX245" fmla="*/ 2131365 w 2671314"/>
                <a:gd name="connsiteY245" fmla="*/ 2408424 h 2671314"/>
                <a:gd name="connsiteX246" fmla="*/ 1823472 w 2671314"/>
                <a:gd name="connsiteY246" fmla="*/ 2013511 h 2671314"/>
                <a:gd name="connsiteX247" fmla="*/ 2100143 w 2671314"/>
                <a:gd name="connsiteY247" fmla="*/ 2430893 h 2671314"/>
                <a:gd name="connsiteX248" fmla="*/ 1969491 w 2671314"/>
                <a:gd name="connsiteY248" fmla="*/ 2252978 h 2671314"/>
                <a:gd name="connsiteX249" fmla="*/ 2067878 w 2671314"/>
                <a:gd name="connsiteY249" fmla="*/ 2404224 h 2671314"/>
                <a:gd name="connsiteX250" fmla="*/ 1814092 w 2671314"/>
                <a:gd name="connsiteY250" fmla="*/ 2052296 h 2671314"/>
                <a:gd name="connsiteX251" fmla="*/ 1993969 w 2671314"/>
                <a:gd name="connsiteY251" fmla="*/ 2342337 h 2671314"/>
                <a:gd name="connsiteX252" fmla="*/ 1738179 w 2671314"/>
                <a:gd name="connsiteY252" fmla="*/ 1970974 h 2671314"/>
                <a:gd name="connsiteX253" fmla="*/ 1964709 w 2671314"/>
                <a:gd name="connsiteY253" fmla="*/ 2360875 h 2671314"/>
                <a:gd name="connsiteX254" fmla="*/ 1754150 w 2671314"/>
                <a:gd name="connsiteY254" fmla="*/ 2035506 h 2671314"/>
                <a:gd name="connsiteX255" fmla="*/ 2003487 w 2671314"/>
                <a:gd name="connsiteY255" fmla="*/ 2492370 h 2671314"/>
                <a:gd name="connsiteX256" fmla="*/ 1888554 w 2671314"/>
                <a:gd name="connsiteY256" fmla="*/ 2303904 h 2671314"/>
                <a:gd name="connsiteX257" fmla="*/ 1973625 w 2671314"/>
                <a:gd name="connsiteY257" fmla="*/ 2463035 h 2671314"/>
                <a:gd name="connsiteX258" fmla="*/ 1724365 w 2671314"/>
                <a:gd name="connsiteY258" fmla="*/ 2046238 h 2671314"/>
                <a:gd name="connsiteX259" fmla="*/ 1940896 w 2671314"/>
                <a:gd name="connsiteY259" fmla="*/ 2480938 h 2671314"/>
                <a:gd name="connsiteX260" fmla="*/ 1740808 w 2671314"/>
                <a:gd name="connsiteY260" fmla="*/ 2123375 h 2671314"/>
                <a:gd name="connsiteX261" fmla="*/ 1872232 w 2671314"/>
                <a:gd name="connsiteY261" fmla="*/ 2400380 h 2671314"/>
                <a:gd name="connsiteX262" fmla="*/ 1849302 w 2671314"/>
                <a:gd name="connsiteY262" fmla="*/ 2357454 h 2671314"/>
                <a:gd name="connsiteX263" fmla="*/ 1874548 w 2671314"/>
                <a:gd name="connsiteY263" fmla="*/ 2411007 h 2671314"/>
                <a:gd name="connsiteX264" fmla="*/ 1560854 w 2671314"/>
                <a:gd name="connsiteY264" fmla="*/ 1820859 h 2671314"/>
                <a:gd name="connsiteX265" fmla="*/ 1632738 w 2671314"/>
                <a:gd name="connsiteY265" fmla="*/ 2002759 h 2671314"/>
                <a:gd name="connsiteX266" fmla="*/ 1761443 w 2671314"/>
                <a:gd name="connsiteY266" fmla="*/ 2321333 h 2671314"/>
                <a:gd name="connsiteX267" fmla="*/ 1741643 w 2671314"/>
                <a:gd name="connsiteY267" fmla="*/ 2278339 h 2671314"/>
                <a:gd name="connsiteX268" fmla="*/ 1840537 w 2671314"/>
                <a:gd name="connsiteY268" fmla="*/ 2528587 h 2671314"/>
                <a:gd name="connsiteX269" fmla="*/ 1671822 w 2671314"/>
                <a:gd name="connsiteY269" fmla="*/ 2155192 h 2671314"/>
                <a:gd name="connsiteX270" fmla="*/ 1779028 w 2671314"/>
                <a:gd name="connsiteY270" fmla="*/ 2442440 h 2671314"/>
                <a:gd name="connsiteX271" fmla="*/ 1602017 w 2671314"/>
                <a:gd name="connsiteY271" fmla="*/ 2029343 h 2671314"/>
                <a:gd name="connsiteX272" fmla="*/ 1746973 w 2671314"/>
                <a:gd name="connsiteY272" fmla="*/ 2454749 h 2671314"/>
                <a:gd name="connsiteX273" fmla="*/ 1674126 w 2671314"/>
                <a:gd name="connsiteY273" fmla="*/ 2270238 h 2671314"/>
                <a:gd name="connsiteX274" fmla="*/ 1725174 w 2671314"/>
                <a:gd name="connsiteY274" fmla="*/ 2424400 h 2671314"/>
                <a:gd name="connsiteX275" fmla="*/ 1585305 w 2671314"/>
                <a:gd name="connsiteY275" fmla="*/ 2060971 h 2671314"/>
                <a:gd name="connsiteX276" fmla="*/ 1675418 w 2671314"/>
                <a:gd name="connsiteY276" fmla="*/ 2354192 h 2671314"/>
                <a:gd name="connsiteX277" fmla="*/ 1538242 w 2671314"/>
                <a:gd name="connsiteY277" fmla="*/ 1973412 h 2671314"/>
                <a:gd name="connsiteX278" fmla="*/ 1645949 w 2671314"/>
                <a:gd name="connsiteY278" fmla="*/ 2363552 h 2671314"/>
                <a:gd name="connsiteX279" fmla="*/ 1537408 w 2671314"/>
                <a:gd name="connsiteY279" fmla="*/ 2032677 h 2671314"/>
                <a:gd name="connsiteX280" fmla="*/ 1649571 w 2671314"/>
                <a:gd name="connsiteY280" fmla="*/ 2485876 h 2671314"/>
                <a:gd name="connsiteX281" fmla="*/ 1592799 w 2671314"/>
                <a:gd name="connsiteY281" fmla="*/ 2295796 h 2671314"/>
                <a:gd name="connsiteX282" fmla="*/ 1630451 w 2671314"/>
                <a:gd name="connsiteY282" fmla="*/ 2453771 h 2671314"/>
                <a:gd name="connsiteX283" fmla="*/ 1509331 w 2671314"/>
                <a:gd name="connsiteY283" fmla="*/ 2035081 h 2671314"/>
                <a:gd name="connsiteX284" fmla="*/ 1598133 w 2671314"/>
                <a:gd name="connsiteY284" fmla="*/ 2461797 h 2671314"/>
                <a:gd name="connsiteX285" fmla="*/ 1503981 w 2671314"/>
                <a:gd name="connsiteY285" fmla="*/ 2097322 h 2671314"/>
                <a:gd name="connsiteX286" fmla="*/ 1525836 w 2671314"/>
                <a:gd name="connsiteY286" fmla="*/ 2219957 h 2671314"/>
                <a:gd name="connsiteX287" fmla="*/ 1556731 w 2671314"/>
                <a:gd name="connsiteY287" fmla="*/ 2386360 h 2671314"/>
                <a:gd name="connsiteX288" fmla="*/ 1551630 w 2671314"/>
                <a:gd name="connsiteY288" fmla="*/ 2364690 h 2671314"/>
                <a:gd name="connsiteX289" fmla="*/ 1601512 w 2671314"/>
                <a:gd name="connsiteY289" fmla="*/ 2644589 h 2671314"/>
                <a:gd name="connsiteX290" fmla="*/ 1430928 w 2671314"/>
                <a:gd name="connsiteY290" fmla="*/ 1897209 h 2671314"/>
                <a:gd name="connsiteX291" fmla="*/ 1441120 w 2671314"/>
                <a:gd name="connsiteY291" fmla="*/ 1983688 h 2671314"/>
                <a:gd name="connsiteX292" fmla="*/ 1500673 w 2671314"/>
                <a:gd name="connsiteY292" fmla="*/ 2480145 h 2671314"/>
                <a:gd name="connsiteX293" fmla="*/ 1497211 w 2671314"/>
                <a:gd name="connsiteY293" fmla="*/ 2459607 h 2671314"/>
                <a:gd name="connsiteX294" fmla="*/ 1505093 w 2671314"/>
                <a:gd name="connsiteY294" fmla="*/ 2526485 h 2671314"/>
                <a:gd name="connsiteX295" fmla="*/ 1441298 w 2671314"/>
                <a:gd name="connsiteY295" fmla="*/ 2144200 h 2671314"/>
                <a:gd name="connsiteX296" fmla="*/ 1488375 w 2671314"/>
                <a:gd name="connsiteY296" fmla="*/ 2662554 h 2671314"/>
                <a:gd name="connsiteX297" fmla="*/ 1419194 w 2671314"/>
                <a:gd name="connsiteY297" fmla="*/ 2166634 h 2671314"/>
                <a:gd name="connsiteX298" fmla="*/ 1450106 w 2671314"/>
                <a:gd name="connsiteY298" fmla="*/ 2666402 h 2671314"/>
                <a:gd name="connsiteX299" fmla="*/ 1425914 w 2671314"/>
                <a:gd name="connsiteY299" fmla="*/ 2446986 h 2671314"/>
                <a:gd name="connsiteX300" fmla="*/ 1435497 w 2671314"/>
                <a:gd name="connsiteY300" fmla="*/ 2627174 h 2671314"/>
                <a:gd name="connsiteX301" fmla="*/ 1391674 w 2671314"/>
                <a:gd name="connsiteY301" fmla="*/ 2195481 h 2671314"/>
                <a:gd name="connsiteX302" fmla="*/ 1402432 w 2671314"/>
                <a:gd name="connsiteY302" fmla="*/ 2536623 h 2671314"/>
                <a:gd name="connsiteX303" fmla="*/ 1366593 w 2671314"/>
                <a:gd name="connsiteY303" fmla="*/ 2087119 h 2671314"/>
                <a:gd name="connsiteX304" fmla="*/ 1367823 w 2671314"/>
                <a:gd name="connsiteY304" fmla="*/ 2538049 h 2671314"/>
                <a:gd name="connsiteX305" fmla="*/ 1348157 w 2671314"/>
                <a:gd name="connsiteY305" fmla="*/ 2150977 h 2671314"/>
                <a:gd name="connsiteX306" fmla="*/ 1335657 w 2671314"/>
                <a:gd name="connsiteY306" fmla="*/ 2671314 h 2671314"/>
                <a:gd name="connsiteX307" fmla="*/ 1330356 w 2671314"/>
                <a:gd name="connsiteY307" fmla="*/ 2450644 h 2671314"/>
                <a:gd name="connsiteX308" fmla="*/ 1324465 w 2671314"/>
                <a:gd name="connsiteY308" fmla="*/ 2630978 h 2671314"/>
                <a:gd name="connsiteX309" fmla="*/ 1316998 w 2671314"/>
                <a:gd name="connsiteY309" fmla="*/ 2145406 h 2671314"/>
                <a:gd name="connsiteX310" fmla="*/ 1287171 w 2671314"/>
                <a:gd name="connsiteY310" fmla="*/ 2630120 h 2671314"/>
                <a:gd name="connsiteX311" fmla="*/ 1292670 w 2671314"/>
                <a:gd name="connsiteY311" fmla="*/ 2220415 h 2671314"/>
                <a:gd name="connsiteX312" fmla="*/ 1267985 w 2671314"/>
                <a:gd name="connsiteY312" fmla="*/ 2526021 h 2671314"/>
                <a:gd name="connsiteX313" fmla="*/ 1269591 w 2671314"/>
                <a:gd name="connsiteY313" fmla="*/ 2477336 h 2671314"/>
                <a:gd name="connsiteX314" fmla="*/ 1264675 w 2671314"/>
                <a:gd name="connsiteY314" fmla="*/ 2536382 h 2671314"/>
                <a:gd name="connsiteX315" fmla="*/ 1288083 w 2671314"/>
                <a:gd name="connsiteY315" fmla="*/ 1868444 h 2671314"/>
                <a:gd name="connsiteX316" fmla="*/ 1259387 w 2671314"/>
                <a:gd name="connsiteY316" fmla="*/ 2061912 h 2671314"/>
                <a:gd name="connsiteX317" fmla="*/ 1211560 w 2671314"/>
                <a:gd name="connsiteY317" fmla="*/ 2402170 h 2671314"/>
                <a:gd name="connsiteX318" fmla="*/ 1215911 w 2671314"/>
                <a:gd name="connsiteY318" fmla="*/ 2355034 h 2671314"/>
                <a:gd name="connsiteX319" fmla="*/ 1176431 w 2671314"/>
                <a:gd name="connsiteY319" fmla="*/ 2621204 h 2671314"/>
                <a:gd name="connsiteX320" fmla="*/ 1217018 w 2671314"/>
                <a:gd name="connsiteY320" fmla="*/ 2213468 h 2671314"/>
                <a:gd name="connsiteX321" fmla="*/ 1166236 w 2671314"/>
                <a:gd name="connsiteY321" fmla="*/ 2515843 h 2671314"/>
                <a:gd name="connsiteX322" fmla="*/ 1219490 w 2671314"/>
                <a:gd name="connsiteY322" fmla="*/ 2069590 h 2671314"/>
                <a:gd name="connsiteX323" fmla="*/ 1132323 w 2671314"/>
                <a:gd name="connsiteY323" fmla="*/ 2510476 h 2671314"/>
                <a:gd name="connsiteX324" fmla="*/ 1161491 w 2671314"/>
                <a:gd name="connsiteY324" fmla="*/ 2314255 h 2671314"/>
                <a:gd name="connsiteX325" fmla="*/ 1128618 w 2671314"/>
                <a:gd name="connsiteY325" fmla="*/ 2473293 h 2671314"/>
                <a:gd name="connsiteX326" fmla="*/ 1189200 w 2671314"/>
                <a:gd name="connsiteY326" fmla="*/ 2088628 h 2671314"/>
                <a:gd name="connsiteX327" fmla="*/ 1120631 w 2671314"/>
                <a:gd name="connsiteY327" fmla="*/ 2387613 h 2671314"/>
                <a:gd name="connsiteX328" fmla="*/ 1192223 w 2671314"/>
                <a:gd name="connsiteY328" fmla="*/ 1989263 h 2671314"/>
                <a:gd name="connsiteX329" fmla="*/ 1090429 w 2671314"/>
                <a:gd name="connsiteY329" fmla="*/ 2380986 h 2671314"/>
                <a:gd name="connsiteX330" fmla="*/ 1161870 w 2671314"/>
                <a:gd name="connsiteY330" fmla="*/ 2040164 h 2671314"/>
                <a:gd name="connsiteX331" fmla="*/ 1032405 w 2671314"/>
                <a:gd name="connsiteY331" fmla="*/ 2488732 h 2671314"/>
                <a:gd name="connsiteX332" fmla="*/ 1078283 w 2671314"/>
                <a:gd name="connsiteY332" fmla="*/ 2295721 h 2671314"/>
                <a:gd name="connsiteX333" fmla="*/ 1031899 w 2671314"/>
                <a:gd name="connsiteY333" fmla="*/ 2451369 h 2671314"/>
                <a:gd name="connsiteX334" fmla="*/ 1136354 w 2671314"/>
                <a:gd name="connsiteY334" fmla="*/ 2028204 h 2671314"/>
                <a:gd name="connsiteX335" fmla="*/ 999898 w 2671314"/>
                <a:gd name="connsiteY335" fmla="*/ 2442160 h 2671314"/>
                <a:gd name="connsiteX336" fmla="*/ 1100599 w 2671314"/>
                <a:gd name="connsiteY336" fmla="*/ 2079432 h 2671314"/>
                <a:gd name="connsiteX337" fmla="*/ 1058278 w 2671314"/>
                <a:gd name="connsiteY337" fmla="*/ 2196375 h 2671314"/>
                <a:gd name="connsiteX338" fmla="*/ 1001761 w 2671314"/>
                <a:gd name="connsiteY338" fmla="*/ 2356129 h 2671314"/>
                <a:gd name="connsiteX339" fmla="*/ 1008184 w 2671314"/>
                <a:gd name="connsiteY339" fmla="*/ 2334794 h 2671314"/>
                <a:gd name="connsiteX340" fmla="*/ 911427 w 2671314"/>
                <a:gd name="connsiteY340" fmla="*/ 2602152 h 2671314"/>
                <a:gd name="connsiteX341" fmla="*/ 1137385 w 2671314"/>
                <a:gd name="connsiteY341" fmla="*/ 1869617 h 2671314"/>
                <a:gd name="connsiteX342" fmla="*/ 1102832 w 2671314"/>
                <a:gd name="connsiteY342" fmla="*/ 1949933 h 2671314"/>
                <a:gd name="connsiteX343" fmla="*/ 906321 w 2671314"/>
                <a:gd name="connsiteY343" fmla="*/ 2409320 h 2671314"/>
                <a:gd name="connsiteX344" fmla="*/ 913594 w 2671314"/>
                <a:gd name="connsiteY344" fmla="*/ 2389798 h 2671314"/>
                <a:gd name="connsiteX345" fmla="*/ 886979 w 2671314"/>
                <a:gd name="connsiteY345" fmla="*/ 2451662 h 2671314"/>
                <a:gd name="connsiteX346" fmla="*/ 1022868 w 2671314"/>
                <a:gd name="connsiteY346" fmla="*/ 2088711 h 2671314"/>
                <a:gd name="connsiteX347" fmla="*/ 804468 w 2671314"/>
                <a:gd name="connsiteY347" fmla="*/ 2561143 h 2671314"/>
                <a:gd name="connsiteX348" fmla="*/ 992526 w 2671314"/>
                <a:gd name="connsiteY348" fmla="*/ 2097045 h 2671314"/>
                <a:gd name="connsiteX349" fmla="*/ 769399 w 2671314"/>
                <a:gd name="connsiteY349" fmla="*/ 2545339 h 2671314"/>
                <a:gd name="connsiteX350" fmla="*/ 858152 w 2671314"/>
                <a:gd name="connsiteY350" fmla="*/ 2343235 h 2671314"/>
                <a:gd name="connsiteX351" fmla="*/ 776363 w 2671314"/>
                <a:gd name="connsiteY351" fmla="*/ 2504063 h 2671314"/>
                <a:gd name="connsiteX352" fmla="*/ 954254 w 2671314"/>
                <a:gd name="connsiteY352" fmla="*/ 2108302 h 2671314"/>
                <a:gd name="connsiteX353" fmla="*/ 793003 w 2671314"/>
                <a:gd name="connsiteY353" fmla="*/ 2409112 h 2671314"/>
                <a:gd name="connsiteX354" fmla="*/ 986717 w 2671314"/>
                <a:gd name="connsiteY354" fmla="*/ 2001912 h 2671314"/>
                <a:gd name="connsiteX355" fmla="*/ 762317 w 2671314"/>
                <a:gd name="connsiteY355" fmla="*/ 2393040 h 2671314"/>
                <a:gd name="connsiteX356" fmla="*/ 938816 w 2671314"/>
                <a:gd name="connsiteY356" fmla="*/ 2048008 h 2671314"/>
                <a:gd name="connsiteX357" fmla="*/ 667830 w 2671314"/>
                <a:gd name="connsiteY357" fmla="*/ 2492370 h 2671314"/>
                <a:gd name="connsiteX358" fmla="*/ 773585 w 2671314"/>
                <a:gd name="connsiteY358" fmla="*/ 2298596 h 2671314"/>
                <a:gd name="connsiteX359" fmla="*/ 678304 w 2671314"/>
                <a:gd name="connsiteY359" fmla="*/ 2451841 h 2671314"/>
                <a:gd name="connsiteX360" fmla="*/ 914618 w 2671314"/>
                <a:gd name="connsiteY360" fmla="*/ 2027598 h 2671314"/>
                <a:gd name="connsiteX361" fmla="*/ 646436 w 2671314"/>
                <a:gd name="connsiteY361" fmla="*/ 2432451 h 2671314"/>
                <a:gd name="connsiteX362" fmla="*/ 856056 w 2671314"/>
                <a:gd name="connsiteY362" fmla="*/ 2080378 h 2671314"/>
                <a:gd name="connsiteX363" fmla="*/ 681870 w 2671314"/>
                <a:gd name="connsiteY363" fmla="*/ 2332705 h 2671314"/>
                <a:gd name="connsiteX364" fmla="*/ 707586 w 2671314"/>
                <a:gd name="connsiteY364" fmla="*/ 2291374 h 2671314"/>
                <a:gd name="connsiteX365" fmla="*/ 673824 w 2671314"/>
                <a:gd name="connsiteY365" fmla="*/ 2340025 h 2671314"/>
                <a:gd name="connsiteX366" fmla="*/ 1028060 w 2671314"/>
                <a:gd name="connsiteY366" fmla="*/ 1773283 h 2671314"/>
                <a:gd name="connsiteX367" fmla="*/ 906510 w 2671314"/>
                <a:gd name="connsiteY367" fmla="*/ 1926438 h 2671314"/>
                <a:gd name="connsiteX368" fmla="*/ 694930 w 2671314"/>
                <a:gd name="connsiteY368" fmla="*/ 2197235 h 2671314"/>
                <a:gd name="connsiteX369" fmla="*/ 722258 w 2671314"/>
                <a:gd name="connsiteY369" fmla="*/ 2158599 h 2671314"/>
                <a:gd name="connsiteX370" fmla="*/ 554991 w 2671314"/>
                <a:gd name="connsiteY370" fmla="*/ 2369360 h 2671314"/>
                <a:gd name="connsiteX371" fmla="*/ 793998 w 2671314"/>
                <a:gd name="connsiteY371" fmla="*/ 2036557 h 2671314"/>
                <a:gd name="connsiteX372" fmla="*/ 598841 w 2671314"/>
                <a:gd name="connsiteY372" fmla="*/ 2273019 h 2671314"/>
                <a:gd name="connsiteX373" fmla="*/ 868089 w 2671314"/>
                <a:gd name="connsiteY373" fmla="*/ 1913175 h 2671314"/>
                <a:gd name="connsiteX374" fmla="*/ 572155 w 2671314"/>
                <a:gd name="connsiteY374" fmla="*/ 2251413 h 2671314"/>
                <a:gd name="connsiteX375" fmla="*/ 695534 w 2671314"/>
                <a:gd name="connsiteY375" fmla="*/ 2096056 h 2671314"/>
                <a:gd name="connsiteX376" fmla="*/ 587537 w 2671314"/>
                <a:gd name="connsiteY376" fmla="*/ 2217359 h 2671314"/>
                <a:gd name="connsiteX377" fmla="*/ 832341 w 2671314"/>
                <a:gd name="connsiteY377" fmla="*/ 1914516 h 2671314"/>
                <a:gd name="connsiteX378" fmla="*/ 623463 w 2671314"/>
                <a:gd name="connsiteY378" fmla="*/ 2139166 h 2671314"/>
                <a:gd name="connsiteX379" fmla="*/ 884629 w 2671314"/>
                <a:gd name="connsiteY379" fmla="*/ 1829989 h 2671314"/>
                <a:gd name="connsiteX380" fmla="*/ 600620 w 2671314"/>
                <a:gd name="connsiteY380" fmla="*/ 2118324 h 2671314"/>
                <a:gd name="connsiteX381" fmla="*/ 832892 w 2671314"/>
                <a:gd name="connsiteY381" fmla="*/ 1858892 h 2671314"/>
                <a:gd name="connsiteX382" fmla="*/ 496496 w 2671314"/>
                <a:gd name="connsiteY382" fmla="*/ 2182624 h 2671314"/>
                <a:gd name="connsiteX383" fmla="*/ 632728 w 2671314"/>
                <a:gd name="connsiteY383" fmla="*/ 2038415 h 2671314"/>
                <a:gd name="connsiteX384" fmla="*/ 514740 w 2671314"/>
                <a:gd name="connsiteY384" fmla="*/ 2150013 h 2671314"/>
                <a:gd name="connsiteX385" fmla="*/ 816792 w 2671314"/>
                <a:gd name="connsiteY385" fmla="*/ 1835759 h 2671314"/>
                <a:gd name="connsiteX386" fmla="*/ 491631 w 2671314"/>
                <a:gd name="connsiteY386" fmla="*/ 2126037 h 2671314"/>
                <a:gd name="connsiteX387" fmla="*/ 760206 w 2671314"/>
                <a:gd name="connsiteY387" fmla="*/ 1862255 h 2671314"/>
                <a:gd name="connsiteX388" fmla="*/ 665027 w 2671314"/>
                <a:gd name="connsiteY388" fmla="*/ 1942417 h 2671314"/>
                <a:gd name="connsiteX389" fmla="*/ 536260 w 2671314"/>
                <a:gd name="connsiteY389" fmla="*/ 2052463 h 2671314"/>
                <a:gd name="connsiteX390" fmla="*/ 552485 w 2671314"/>
                <a:gd name="connsiteY390" fmla="*/ 2037203 h 2671314"/>
                <a:gd name="connsiteX391" fmla="*/ 335017 w 2671314"/>
                <a:gd name="connsiteY391" fmla="*/ 2220359 h 2671314"/>
                <a:gd name="connsiteX392" fmla="*/ 896971 w 2671314"/>
                <a:gd name="connsiteY392" fmla="*/ 1698945 h 2671314"/>
                <a:gd name="connsiteX393" fmla="*/ 826956 w 2671314"/>
                <a:gd name="connsiteY393" fmla="*/ 1751173 h 2671314"/>
                <a:gd name="connsiteX394" fmla="*/ 427010 w 2671314"/>
                <a:gd name="connsiteY394" fmla="*/ 2050809 h 2671314"/>
                <a:gd name="connsiteX395" fmla="*/ 443069 w 2671314"/>
                <a:gd name="connsiteY395" fmla="*/ 2037539 h 2671314"/>
                <a:gd name="connsiteX396" fmla="*/ 389088 w 2671314"/>
                <a:gd name="connsiteY396" fmla="*/ 2077807 h 2671314"/>
                <a:gd name="connsiteX397" fmla="*/ 688244 w 2671314"/>
                <a:gd name="connsiteY397" fmla="*/ 1831429 h 2671314"/>
                <a:gd name="connsiteX398" fmla="*/ 262891 w 2671314"/>
                <a:gd name="connsiteY398" fmla="*/ 2131365 h 2671314"/>
                <a:gd name="connsiteX399" fmla="*/ 657787 w 2671314"/>
                <a:gd name="connsiteY399" fmla="*/ 1823484 h 2671314"/>
                <a:gd name="connsiteX400" fmla="*/ 240423 w 2671314"/>
                <a:gd name="connsiteY400" fmla="*/ 2100144 h 2671314"/>
                <a:gd name="connsiteX401" fmla="*/ 418355 w 2671314"/>
                <a:gd name="connsiteY401" fmla="*/ 1969482 h 2671314"/>
                <a:gd name="connsiteX402" fmla="*/ 267092 w 2671314"/>
                <a:gd name="connsiteY402" fmla="*/ 2067879 h 2671314"/>
                <a:gd name="connsiteX403" fmla="*/ 619036 w 2671314"/>
                <a:gd name="connsiteY403" fmla="*/ 1814081 h 2671314"/>
                <a:gd name="connsiteX404" fmla="*/ 328978 w 2671314"/>
                <a:gd name="connsiteY404" fmla="*/ 1993968 h 2671314"/>
                <a:gd name="connsiteX405" fmla="*/ 700329 w 2671314"/>
                <a:gd name="connsiteY405" fmla="*/ 1738187 h 2671314"/>
                <a:gd name="connsiteX406" fmla="*/ 310439 w 2671314"/>
                <a:gd name="connsiteY406" fmla="*/ 1964709 h 2671314"/>
                <a:gd name="connsiteX407" fmla="*/ 635803 w 2671314"/>
                <a:gd name="connsiteY407" fmla="*/ 1754153 h 2671314"/>
                <a:gd name="connsiteX408" fmla="*/ 178946 w 2671314"/>
                <a:gd name="connsiteY408" fmla="*/ 2003487 h 2671314"/>
                <a:gd name="connsiteX409" fmla="*/ 367418 w 2671314"/>
                <a:gd name="connsiteY409" fmla="*/ 1888550 h 2671314"/>
                <a:gd name="connsiteX410" fmla="*/ 208279 w 2671314"/>
                <a:gd name="connsiteY410" fmla="*/ 1973625 h 2671314"/>
                <a:gd name="connsiteX411" fmla="*/ 625065 w 2671314"/>
                <a:gd name="connsiteY411" fmla="*/ 1724372 h 2671314"/>
                <a:gd name="connsiteX412" fmla="*/ 190377 w 2671314"/>
                <a:gd name="connsiteY412" fmla="*/ 1940897 h 2671314"/>
                <a:gd name="connsiteX413" fmla="*/ 547936 w 2671314"/>
                <a:gd name="connsiteY413" fmla="*/ 1740811 h 2671314"/>
                <a:gd name="connsiteX414" fmla="*/ 270936 w 2671314"/>
                <a:gd name="connsiteY414" fmla="*/ 1872233 h 2671314"/>
                <a:gd name="connsiteX415" fmla="*/ 313901 w 2671314"/>
                <a:gd name="connsiteY415" fmla="*/ 1849282 h 2671314"/>
                <a:gd name="connsiteX416" fmla="*/ 260309 w 2671314"/>
                <a:gd name="connsiteY416" fmla="*/ 1874547 h 2671314"/>
                <a:gd name="connsiteX417" fmla="*/ 850458 w 2671314"/>
                <a:gd name="connsiteY417" fmla="*/ 1560852 h 2671314"/>
                <a:gd name="connsiteX418" fmla="*/ 668668 w 2671314"/>
                <a:gd name="connsiteY418" fmla="*/ 1632693 h 2671314"/>
                <a:gd name="connsiteX419" fmla="*/ 349983 w 2671314"/>
                <a:gd name="connsiteY419" fmla="*/ 1761443 h 2671314"/>
                <a:gd name="connsiteX420" fmla="*/ 393000 w 2671314"/>
                <a:gd name="connsiteY420" fmla="*/ 1741633 h 2671314"/>
                <a:gd name="connsiteX421" fmla="*/ 142728 w 2671314"/>
                <a:gd name="connsiteY421" fmla="*/ 1840537 h 2671314"/>
                <a:gd name="connsiteX422" fmla="*/ 516122 w 2671314"/>
                <a:gd name="connsiteY422" fmla="*/ 1671822 h 2671314"/>
                <a:gd name="connsiteX423" fmla="*/ 228875 w 2671314"/>
                <a:gd name="connsiteY423" fmla="*/ 1779027 h 2671314"/>
                <a:gd name="connsiteX424" fmla="*/ 641963 w 2671314"/>
                <a:gd name="connsiteY424" fmla="*/ 1602022 h 2671314"/>
                <a:gd name="connsiteX425" fmla="*/ 216567 w 2671314"/>
                <a:gd name="connsiteY425" fmla="*/ 1746974 h 2671314"/>
                <a:gd name="connsiteX426" fmla="*/ 401089 w 2671314"/>
                <a:gd name="connsiteY426" fmla="*/ 1674123 h 2671314"/>
                <a:gd name="connsiteX427" fmla="*/ 246916 w 2671314"/>
                <a:gd name="connsiteY427" fmla="*/ 1725174 h 2671314"/>
                <a:gd name="connsiteX428" fmla="*/ 610355 w 2671314"/>
                <a:gd name="connsiteY428" fmla="*/ 1585301 h 2671314"/>
                <a:gd name="connsiteX429" fmla="*/ 317124 w 2671314"/>
                <a:gd name="connsiteY429" fmla="*/ 1675418 h 2671314"/>
                <a:gd name="connsiteX430" fmla="*/ 697886 w 2671314"/>
                <a:gd name="connsiteY430" fmla="*/ 1538247 h 2671314"/>
                <a:gd name="connsiteX431" fmla="*/ 307763 w 2671314"/>
                <a:gd name="connsiteY431" fmla="*/ 1645948 h 2671314"/>
                <a:gd name="connsiteX432" fmla="*/ 638639 w 2671314"/>
                <a:gd name="connsiteY432" fmla="*/ 1537407 h 2671314"/>
                <a:gd name="connsiteX433" fmla="*/ 185440 w 2671314"/>
                <a:gd name="connsiteY433" fmla="*/ 1649571 h 2671314"/>
                <a:gd name="connsiteX434" fmla="*/ 375524 w 2671314"/>
                <a:gd name="connsiteY434" fmla="*/ 1592798 h 2671314"/>
                <a:gd name="connsiteX435" fmla="*/ 217545 w 2671314"/>
                <a:gd name="connsiteY435" fmla="*/ 1630451 h 2671314"/>
                <a:gd name="connsiteX436" fmla="*/ 636227 w 2671314"/>
                <a:gd name="connsiteY436" fmla="*/ 1509333 h 2671314"/>
                <a:gd name="connsiteX437" fmla="*/ 209519 w 2671314"/>
                <a:gd name="connsiteY437" fmla="*/ 1598133 h 2671314"/>
                <a:gd name="connsiteX438" fmla="*/ 573999 w 2671314"/>
                <a:gd name="connsiteY438" fmla="*/ 1503980 h 2671314"/>
                <a:gd name="connsiteX439" fmla="*/ 451301 w 2671314"/>
                <a:gd name="connsiteY439" fmla="*/ 1525847 h 2671314"/>
                <a:gd name="connsiteX440" fmla="*/ 284955 w 2671314"/>
                <a:gd name="connsiteY440" fmla="*/ 1556731 h 2671314"/>
                <a:gd name="connsiteX441" fmla="*/ 306617 w 2671314"/>
                <a:gd name="connsiteY441" fmla="*/ 1551632 h 2671314"/>
                <a:gd name="connsiteX442" fmla="*/ 26727 w 2671314"/>
                <a:gd name="connsiteY442" fmla="*/ 1601512 h 2671314"/>
                <a:gd name="connsiteX443" fmla="*/ 774104 w 2671314"/>
                <a:gd name="connsiteY443" fmla="*/ 1430927 h 2671314"/>
                <a:gd name="connsiteX444" fmla="*/ 688138 w 2671314"/>
                <a:gd name="connsiteY444" fmla="*/ 1441059 h 2671314"/>
                <a:gd name="connsiteX445" fmla="*/ 191171 w 2671314"/>
                <a:gd name="connsiteY445" fmla="*/ 1500673 h 2671314"/>
                <a:gd name="connsiteX446" fmla="*/ 211722 w 2671314"/>
                <a:gd name="connsiteY446" fmla="*/ 1497209 h 2671314"/>
                <a:gd name="connsiteX447" fmla="*/ 144831 w 2671314"/>
                <a:gd name="connsiteY447" fmla="*/ 1505092 h 2671314"/>
                <a:gd name="connsiteX448" fmla="*/ 527104 w 2671314"/>
                <a:gd name="connsiteY448" fmla="*/ 1441300 h 2671314"/>
                <a:gd name="connsiteX449" fmla="*/ 8760 w 2671314"/>
                <a:gd name="connsiteY449" fmla="*/ 1488375 h 2671314"/>
                <a:gd name="connsiteX450" fmla="*/ 504674 w 2671314"/>
                <a:gd name="connsiteY450" fmla="*/ 1419195 h 2671314"/>
                <a:gd name="connsiteX451" fmla="*/ 4913 w 2671314"/>
                <a:gd name="connsiteY451" fmla="*/ 1450106 h 2671314"/>
                <a:gd name="connsiteX452" fmla="*/ 224338 w 2671314"/>
                <a:gd name="connsiteY452" fmla="*/ 1425914 h 2671314"/>
                <a:gd name="connsiteX453" fmla="*/ 44140 w 2671314"/>
                <a:gd name="connsiteY453" fmla="*/ 1435497 h 2671314"/>
                <a:gd name="connsiteX454" fmla="*/ 475837 w 2671314"/>
                <a:gd name="connsiteY454" fmla="*/ 1391674 h 2671314"/>
                <a:gd name="connsiteX455" fmla="*/ 134692 w 2671314"/>
                <a:gd name="connsiteY455" fmla="*/ 1402432 h 2671314"/>
                <a:gd name="connsiteX456" fmla="*/ 584191 w 2671314"/>
                <a:gd name="connsiteY456" fmla="*/ 1366593 h 2671314"/>
                <a:gd name="connsiteX457" fmla="*/ 133267 w 2671314"/>
                <a:gd name="connsiteY457" fmla="*/ 1367822 h 2671314"/>
                <a:gd name="connsiteX458" fmla="*/ 520327 w 2671314"/>
                <a:gd name="connsiteY458" fmla="*/ 1348157 h 2671314"/>
                <a:gd name="connsiteX459" fmla="*/ 0 w 2671314"/>
                <a:gd name="connsiteY459" fmla="*/ 1335657 h 2671314"/>
                <a:gd name="connsiteX460" fmla="*/ 220690 w 2671314"/>
                <a:gd name="connsiteY460" fmla="*/ 1330356 h 2671314"/>
                <a:gd name="connsiteX461" fmla="*/ 40336 w 2671314"/>
                <a:gd name="connsiteY461" fmla="*/ 1324463 h 2671314"/>
                <a:gd name="connsiteX462" fmla="*/ 525896 w 2671314"/>
                <a:gd name="connsiteY462" fmla="*/ 1316997 h 2671314"/>
                <a:gd name="connsiteX463" fmla="*/ 41195 w 2671314"/>
                <a:gd name="connsiteY463" fmla="*/ 1287171 h 2671314"/>
                <a:gd name="connsiteX464" fmla="*/ 450899 w 2671314"/>
                <a:gd name="connsiteY464" fmla="*/ 1292670 h 2671314"/>
                <a:gd name="connsiteX465" fmla="*/ 145295 w 2671314"/>
                <a:gd name="connsiteY465" fmla="*/ 1267985 h 2671314"/>
                <a:gd name="connsiteX466" fmla="*/ 193969 w 2671314"/>
                <a:gd name="connsiteY466" fmla="*/ 1269591 h 2671314"/>
                <a:gd name="connsiteX467" fmla="*/ 134934 w 2671314"/>
                <a:gd name="connsiteY467" fmla="*/ 1264675 h 2671314"/>
                <a:gd name="connsiteX468" fmla="*/ 802870 w 2671314"/>
                <a:gd name="connsiteY468" fmla="*/ 1288082 h 2671314"/>
                <a:gd name="connsiteX469" fmla="*/ 609610 w 2671314"/>
                <a:gd name="connsiteY469" fmla="*/ 1259417 h 2671314"/>
                <a:gd name="connsiteX470" fmla="*/ 269145 w 2671314"/>
                <a:gd name="connsiteY470" fmla="*/ 1211561 h 2671314"/>
                <a:gd name="connsiteX471" fmla="*/ 316305 w 2671314"/>
                <a:gd name="connsiteY471" fmla="*/ 1215913 h 2671314"/>
                <a:gd name="connsiteX472" fmla="*/ 50111 w 2671314"/>
                <a:gd name="connsiteY472" fmla="*/ 1176430 h 2671314"/>
                <a:gd name="connsiteX473" fmla="*/ 457845 w 2671314"/>
                <a:gd name="connsiteY473" fmla="*/ 1217017 h 2671314"/>
                <a:gd name="connsiteX474" fmla="*/ 155471 w 2671314"/>
                <a:gd name="connsiteY474" fmla="*/ 1166235 h 2671314"/>
                <a:gd name="connsiteX475" fmla="*/ 601708 w 2671314"/>
                <a:gd name="connsiteY475" fmla="*/ 1219486 h 2671314"/>
                <a:gd name="connsiteX476" fmla="*/ 160839 w 2671314"/>
                <a:gd name="connsiteY476" fmla="*/ 1132323 h 2671314"/>
                <a:gd name="connsiteX477" fmla="*/ 357065 w 2671314"/>
                <a:gd name="connsiteY477" fmla="*/ 1161492 h 2671314"/>
                <a:gd name="connsiteX478" fmla="*/ 198022 w 2671314"/>
                <a:gd name="connsiteY478" fmla="*/ 1128618 h 2671314"/>
                <a:gd name="connsiteX479" fmla="*/ 582709 w 2671314"/>
                <a:gd name="connsiteY479" fmla="*/ 1189204 h 2671314"/>
                <a:gd name="connsiteX480" fmla="*/ 283702 w 2671314"/>
                <a:gd name="connsiteY480" fmla="*/ 1120631 h 2671314"/>
                <a:gd name="connsiteX481" fmla="*/ 682029 w 2671314"/>
                <a:gd name="connsiteY481" fmla="*/ 1192217 h 2671314"/>
                <a:gd name="connsiteX482" fmla="*/ 290329 w 2671314"/>
                <a:gd name="connsiteY482" fmla="*/ 1090430 h 2671314"/>
                <a:gd name="connsiteX483" fmla="*/ 631173 w 2671314"/>
                <a:gd name="connsiteY483" fmla="*/ 1161874 h 2671314"/>
                <a:gd name="connsiteX484" fmla="*/ 182582 w 2671314"/>
                <a:gd name="connsiteY484" fmla="*/ 1032404 h 2671314"/>
                <a:gd name="connsiteX485" fmla="*/ 375575 w 2671314"/>
                <a:gd name="connsiteY485" fmla="*/ 1078277 h 2671314"/>
                <a:gd name="connsiteX486" fmla="*/ 219945 w 2671314"/>
                <a:gd name="connsiteY486" fmla="*/ 1031899 h 2671314"/>
                <a:gd name="connsiteX487" fmla="*/ 643099 w 2671314"/>
                <a:gd name="connsiteY487" fmla="*/ 1136351 h 2671314"/>
                <a:gd name="connsiteX488" fmla="*/ 229156 w 2671314"/>
                <a:gd name="connsiteY488" fmla="*/ 999899 h 2671314"/>
                <a:gd name="connsiteX489" fmla="*/ 591888 w 2671314"/>
                <a:gd name="connsiteY489" fmla="*/ 1100602 h 2671314"/>
                <a:gd name="connsiteX490" fmla="*/ 474771 w 2671314"/>
                <a:gd name="connsiteY490" fmla="*/ 1058217 h 2671314"/>
                <a:gd name="connsiteX491" fmla="*/ 315187 w 2671314"/>
                <a:gd name="connsiteY491" fmla="*/ 1001761 h 2671314"/>
                <a:gd name="connsiteX492" fmla="*/ 336511 w 2671314"/>
                <a:gd name="connsiteY492" fmla="*/ 1008180 h 2671314"/>
                <a:gd name="connsiteX493" fmla="*/ 69163 w 2671314"/>
                <a:gd name="connsiteY493" fmla="*/ 911427 h 2671314"/>
                <a:gd name="connsiteX494" fmla="*/ 801697 w 2671314"/>
                <a:gd name="connsiteY494" fmla="*/ 1137385 h 2671314"/>
                <a:gd name="connsiteX495" fmla="*/ 721314 w 2671314"/>
                <a:gd name="connsiteY495" fmla="*/ 1102803 h 2671314"/>
                <a:gd name="connsiteX496" fmla="*/ 261994 w 2671314"/>
                <a:gd name="connsiteY496" fmla="*/ 906321 h 2671314"/>
                <a:gd name="connsiteX497" fmla="*/ 281522 w 2671314"/>
                <a:gd name="connsiteY497" fmla="*/ 913596 h 2671314"/>
                <a:gd name="connsiteX498" fmla="*/ 219654 w 2671314"/>
                <a:gd name="connsiteY498" fmla="*/ 886979 h 2671314"/>
                <a:gd name="connsiteX499" fmla="*/ 582609 w 2671314"/>
                <a:gd name="connsiteY499" fmla="*/ 1022870 h 2671314"/>
                <a:gd name="connsiteX500" fmla="*/ 110173 w 2671314"/>
                <a:gd name="connsiteY500" fmla="*/ 804468 h 2671314"/>
                <a:gd name="connsiteX501" fmla="*/ 574253 w 2671314"/>
                <a:gd name="connsiteY501" fmla="*/ 992518 h 2671314"/>
                <a:gd name="connsiteX502" fmla="*/ 125975 w 2671314"/>
                <a:gd name="connsiteY502" fmla="*/ 769399 h 2671314"/>
                <a:gd name="connsiteX503" fmla="*/ 328098 w 2671314"/>
                <a:gd name="connsiteY503" fmla="*/ 858161 h 2671314"/>
                <a:gd name="connsiteX504" fmla="*/ 167252 w 2671314"/>
                <a:gd name="connsiteY504" fmla="*/ 776362 h 2671314"/>
                <a:gd name="connsiteX505" fmla="*/ 563021 w 2671314"/>
                <a:gd name="connsiteY505" fmla="*/ 954257 h 2671314"/>
                <a:gd name="connsiteX506" fmla="*/ 262204 w 2671314"/>
                <a:gd name="connsiteY506" fmla="*/ 793002 h 2671314"/>
                <a:gd name="connsiteX507" fmla="*/ 669387 w 2671314"/>
                <a:gd name="connsiteY507" fmla="*/ 986708 h 2671314"/>
                <a:gd name="connsiteX508" fmla="*/ 278275 w 2671314"/>
                <a:gd name="connsiteY508" fmla="*/ 762318 h 2671314"/>
                <a:gd name="connsiteX509" fmla="*/ 623305 w 2671314"/>
                <a:gd name="connsiteY509" fmla="*/ 938814 h 2671314"/>
                <a:gd name="connsiteX510" fmla="*/ 178946 w 2671314"/>
                <a:gd name="connsiteY510" fmla="*/ 667830 h 2671314"/>
                <a:gd name="connsiteX511" fmla="*/ 372709 w 2671314"/>
                <a:gd name="connsiteY511" fmla="*/ 773578 h 2671314"/>
                <a:gd name="connsiteX512" fmla="*/ 219473 w 2671314"/>
                <a:gd name="connsiteY512" fmla="*/ 678304 h 2671314"/>
                <a:gd name="connsiteX513" fmla="*/ 643723 w 2671314"/>
                <a:gd name="connsiteY513" fmla="*/ 914622 h 2671314"/>
                <a:gd name="connsiteX514" fmla="*/ 238864 w 2671314"/>
                <a:gd name="connsiteY514" fmla="*/ 646434 h 2671314"/>
                <a:gd name="connsiteX515" fmla="*/ 590936 w 2671314"/>
                <a:gd name="connsiteY515" fmla="*/ 856054 h 2671314"/>
                <a:gd name="connsiteX516" fmla="*/ 338610 w 2671314"/>
                <a:gd name="connsiteY516" fmla="*/ 681868 h 2671314"/>
                <a:gd name="connsiteX517" fmla="*/ 379947 w 2671314"/>
                <a:gd name="connsiteY517" fmla="*/ 707588 h 2671314"/>
                <a:gd name="connsiteX518" fmla="*/ 331291 w 2671314"/>
                <a:gd name="connsiteY518" fmla="*/ 673823 h 2671314"/>
                <a:gd name="connsiteX519" fmla="*/ 898027 w 2671314"/>
                <a:gd name="connsiteY519" fmla="*/ 1028055 h 2671314"/>
                <a:gd name="connsiteX520" fmla="*/ 744795 w 2671314"/>
                <a:gd name="connsiteY520" fmla="*/ 906444 h 2671314"/>
                <a:gd name="connsiteX521" fmla="*/ 474080 w 2671314"/>
                <a:gd name="connsiteY521" fmla="*/ 694930 h 2671314"/>
                <a:gd name="connsiteX522" fmla="*/ 512717 w 2671314"/>
                <a:gd name="connsiteY522" fmla="*/ 722259 h 2671314"/>
                <a:gd name="connsiteX523" fmla="*/ 301955 w 2671314"/>
                <a:gd name="connsiteY523" fmla="*/ 554991 h 2671314"/>
                <a:gd name="connsiteX524" fmla="*/ 634772 w 2671314"/>
                <a:gd name="connsiteY524" fmla="*/ 794007 h 2671314"/>
                <a:gd name="connsiteX525" fmla="*/ 398298 w 2671314"/>
                <a:gd name="connsiteY525" fmla="*/ 598841 h 2671314"/>
                <a:gd name="connsiteX526" fmla="*/ 758140 w 2671314"/>
                <a:gd name="connsiteY526" fmla="*/ 868087 h 2671314"/>
                <a:gd name="connsiteX527" fmla="*/ 419902 w 2671314"/>
                <a:gd name="connsiteY527" fmla="*/ 572154 h 2671314"/>
                <a:gd name="connsiteX528" fmla="*/ 575245 w 2671314"/>
                <a:gd name="connsiteY528" fmla="*/ 695521 h 2671314"/>
                <a:gd name="connsiteX529" fmla="*/ 453955 w 2671314"/>
                <a:gd name="connsiteY529" fmla="*/ 587537 h 2671314"/>
                <a:gd name="connsiteX530" fmla="*/ 756819 w 2671314"/>
                <a:gd name="connsiteY530" fmla="*/ 832357 h 2671314"/>
                <a:gd name="connsiteX531" fmla="*/ 532151 w 2671314"/>
                <a:gd name="connsiteY531" fmla="*/ 623460 h 2671314"/>
                <a:gd name="connsiteX532" fmla="*/ 841322 w 2671314"/>
                <a:gd name="connsiteY532" fmla="*/ 884622 h 2671314"/>
                <a:gd name="connsiteX533" fmla="*/ 552991 w 2671314"/>
                <a:gd name="connsiteY533" fmla="*/ 600620 h 2671314"/>
                <a:gd name="connsiteX534" fmla="*/ 812433 w 2671314"/>
                <a:gd name="connsiteY534" fmla="*/ 832900 h 2671314"/>
                <a:gd name="connsiteX535" fmla="*/ 488693 w 2671314"/>
                <a:gd name="connsiteY535" fmla="*/ 496496 h 2671314"/>
                <a:gd name="connsiteX536" fmla="*/ 632893 w 2671314"/>
                <a:gd name="connsiteY536" fmla="*/ 632719 h 2671314"/>
                <a:gd name="connsiteX537" fmla="*/ 521303 w 2671314"/>
                <a:gd name="connsiteY537" fmla="*/ 514739 h 2671314"/>
                <a:gd name="connsiteX538" fmla="*/ 835539 w 2671314"/>
                <a:gd name="connsiteY538" fmla="*/ 816773 h 2671314"/>
                <a:gd name="connsiteX539" fmla="*/ 545277 w 2671314"/>
                <a:gd name="connsiteY539" fmla="*/ 491630 h 2671314"/>
                <a:gd name="connsiteX540" fmla="*/ 809060 w 2671314"/>
                <a:gd name="connsiteY540" fmla="*/ 760206 h 2671314"/>
                <a:gd name="connsiteX541" fmla="*/ 728791 w 2671314"/>
                <a:gd name="connsiteY541" fmla="*/ 664899 h 2671314"/>
                <a:gd name="connsiteX542" fmla="*/ 618852 w 2671314"/>
                <a:gd name="connsiteY542" fmla="*/ 536259 h 2671314"/>
                <a:gd name="connsiteX543" fmla="*/ 634102 w 2671314"/>
                <a:gd name="connsiteY543" fmla="*/ 552472 h 2671314"/>
                <a:gd name="connsiteX544" fmla="*/ 450957 w 2671314"/>
                <a:gd name="connsiteY544" fmla="*/ 335018 h 2671314"/>
                <a:gd name="connsiteX545" fmla="*/ 972376 w 2671314"/>
                <a:gd name="connsiteY545" fmla="*/ 896975 h 2671314"/>
                <a:gd name="connsiteX546" fmla="*/ 920491 w 2671314"/>
                <a:gd name="connsiteY546" fmla="*/ 827421 h 2671314"/>
                <a:gd name="connsiteX547" fmla="*/ 620506 w 2671314"/>
                <a:gd name="connsiteY547" fmla="*/ 427010 h 2671314"/>
                <a:gd name="connsiteX548" fmla="*/ 633785 w 2671314"/>
                <a:gd name="connsiteY548" fmla="*/ 443079 h 2671314"/>
                <a:gd name="connsiteX549" fmla="*/ 593509 w 2671314"/>
                <a:gd name="connsiteY549" fmla="*/ 389088 h 2671314"/>
                <a:gd name="connsiteX550" fmla="*/ 839891 w 2671314"/>
                <a:gd name="connsiteY550" fmla="*/ 688249 h 2671314"/>
                <a:gd name="connsiteX551" fmla="*/ 539952 w 2671314"/>
                <a:gd name="connsiteY551" fmla="*/ 262890 h 2671314"/>
                <a:gd name="connsiteX552" fmla="*/ 847815 w 2671314"/>
                <a:gd name="connsiteY552" fmla="*/ 657764 h 2671314"/>
                <a:gd name="connsiteX553" fmla="*/ 571171 w 2671314"/>
                <a:gd name="connsiteY553" fmla="*/ 240424 h 2671314"/>
                <a:gd name="connsiteX554" fmla="*/ 701827 w 2671314"/>
                <a:gd name="connsiteY554" fmla="*/ 418345 h 2671314"/>
                <a:gd name="connsiteX555" fmla="*/ 603436 w 2671314"/>
                <a:gd name="connsiteY555" fmla="*/ 267092 h 2671314"/>
                <a:gd name="connsiteX556" fmla="*/ 857239 w 2671314"/>
                <a:gd name="connsiteY556" fmla="*/ 619042 h 2671314"/>
                <a:gd name="connsiteX557" fmla="*/ 677347 w 2671314"/>
                <a:gd name="connsiteY557" fmla="*/ 328977 h 2671314"/>
                <a:gd name="connsiteX558" fmla="*/ 933135 w 2671314"/>
                <a:gd name="connsiteY558" fmla="*/ 700338 h 2671314"/>
                <a:gd name="connsiteX559" fmla="*/ 706607 w 2671314"/>
                <a:gd name="connsiteY559" fmla="*/ 310439 h 2671314"/>
                <a:gd name="connsiteX560" fmla="*/ 917169 w 2671314"/>
                <a:gd name="connsiteY560" fmla="*/ 635812 h 2671314"/>
                <a:gd name="connsiteX561" fmla="*/ 667830 w 2671314"/>
                <a:gd name="connsiteY561" fmla="*/ 178944 h 2671314"/>
                <a:gd name="connsiteX562" fmla="*/ 782758 w 2671314"/>
                <a:gd name="connsiteY562" fmla="*/ 367401 h 2671314"/>
                <a:gd name="connsiteX563" fmla="*/ 697690 w 2671314"/>
                <a:gd name="connsiteY563" fmla="*/ 208279 h 2671314"/>
                <a:gd name="connsiteX564" fmla="*/ 946933 w 2671314"/>
                <a:gd name="connsiteY564" fmla="*/ 625045 h 2671314"/>
                <a:gd name="connsiteX565" fmla="*/ 730417 w 2671314"/>
                <a:gd name="connsiteY565" fmla="*/ 190377 h 2671314"/>
                <a:gd name="connsiteX566" fmla="*/ 930513 w 2671314"/>
                <a:gd name="connsiteY566" fmla="*/ 547950 h 2671314"/>
                <a:gd name="connsiteX567" fmla="*/ 799083 w 2671314"/>
                <a:gd name="connsiteY567" fmla="*/ 270937 h 2671314"/>
                <a:gd name="connsiteX568" fmla="*/ 822025 w 2671314"/>
                <a:gd name="connsiteY568" fmla="*/ 313883 h 2671314"/>
                <a:gd name="connsiteX569" fmla="*/ 796767 w 2671314"/>
                <a:gd name="connsiteY569" fmla="*/ 260308 h 2671314"/>
                <a:gd name="connsiteX570" fmla="*/ 1110469 w 2671314"/>
                <a:gd name="connsiteY570" fmla="*/ 850470 h 2671314"/>
                <a:gd name="connsiteX571" fmla="*/ 1038611 w 2671314"/>
                <a:gd name="connsiteY571" fmla="*/ 668636 h 2671314"/>
                <a:gd name="connsiteX572" fmla="*/ 909874 w 2671314"/>
                <a:gd name="connsiteY572" fmla="*/ 349982 h 2671314"/>
                <a:gd name="connsiteX573" fmla="*/ 929670 w 2671314"/>
                <a:gd name="connsiteY573" fmla="*/ 392968 h 2671314"/>
                <a:gd name="connsiteX574" fmla="*/ 830778 w 2671314"/>
                <a:gd name="connsiteY574" fmla="*/ 142728 h 2671314"/>
                <a:gd name="connsiteX575" fmla="*/ 999496 w 2671314"/>
                <a:gd name="connsiteY575" fmla="*/ 516124 h 2671314"/>
                <a:gd name="connsiteX576" fmla="*/ 892288 w 2671314"/>
                <a:gd name="connsiteY576" fmla="*/ 228875 h 2671314"/>
                <a:gd name="connsiteX577" fmla="*/ 1069295 w 2671314"/>
                <a:gd name="connsiteY577" fmla="*/ 641964 h 2671314"/>
                <a:gd name="connsiteX578" fmla="*/ 924342 w 2671314"/>
                <a:gd name="connsiteY578" fmla="*/ 216568 h 2671314"/>
                <a:gd name="connsiteX579" fmla="*/ 997189 w 2671314"/>
                <a:gd name="connsiteY579" fmla="*/ 401078 h 2671314"/>
                <a:gd name="connsiteX580" fmla="*/ 946142 w 2671314"/>
                <a:gd name="connsiteY580" fmla="*/ 246916 h 2671314"/>
                <a:gd name="connsiteX581" fmla="*/ 1086008 w 2671314"/>
                <a:gd name="connsiteY581" fmla="*/ 610337 h 2671314"/>
                <a:gd name="connsiteX582" fmla="*/ 995897 w 2671314"/>
                <a:gd name="connsiteY582" fmla="*/ 317124 h 2671314"/>
                <a:gd name="connsiteX583" fmla="*/ 1133072 w 2671314"/>
                <a:gd name="connsiteY583" fmla="*/ 697896 h 2671314"/>
                <a:gd name="connsiteX584" fmla="*/ 1025367 w 2671314"/>
                <a:gd name="connsiteY584" fmla="*/ 307763 h 2671314"/>
                <a:gd name="connsiteX585" fmla="*/ 1133913 w 2671314"/>
                <a:gd name="connsiteY585" fmla="*/ 638652 h 2671314"/>
                <a:gd name="connsiteX586" fmla="*/ 1021745 w 2671314"/>
                <a:gd name="connsiteY586" fmla="*/ 185439 h 2671314"/>
                <a:gd name="connsiteX587" fmla="*/ 1078519 w 2671314"/>
                <a:gd name="connsiteY587" fmla="*/ 375526 h 2671314"/>
                <a:gd name="connsiteX588" fmla="*/ 1040865 w 2671314"/>
                <a:gd name="connsiteY588" fmla="*/ 217545 h 2671314"/>
                <a:gd name="connsiteX589" fmla="*/ 1161983 w 2671314"/>
                <a:gd name="connsiteY589" fmla="*/ 636230 h 2671314"/>
                <a:gd name="connsiteX590" fmla="*/ 1073182 w 2671314"/>
                <a:gd name="connsiteY590" fmla="*/ 209519 h 2671314"/>
                <a:gd name="connsiteX591" fmla="*/ 1167339 w 2671314"/>
                <a:gd name="connsiteY591" fmla="*/ 574011 h 2671314"/>
                <a:gd name="connsiteX592" fmla="*/ 1145523 w 2671314"/>
                <a:gd name="connsiteY592" fmla="*/ 451595 h 2671314"/>
                <a:gd name="connsiteX593" fmla="*/ 1114584 w 2671314"/>
                <a:gd name="connsiteY593" fmla="*/ 284955 h 2671314"/>
                <a:gd name="connsiteX594" fmla="*/ 1119693 w 2671314"/>
                <a:gd name="connsiteY594" fmla="*/ 306659 h 2671314"/>
                <a:gd name="connsiteX595" fmla="*/ 1069805 w 2671314"/>
                <a:gd name="connsiteY595" fmla="*/ 26726 h 2671314"/>
                <a:gd name="connsiteX596" fmla="*/ 1240386 w 2671314"/>
                <a:gd name="connsiteY596" fmla="*/ 774089 h 2671314"/>
                <a:gd name="connsiteX597" fmla="*/ 1230162 w 2671314"/>
                <a:gd name="connsiteY597" fmla="*/ 687340 h 2671314"/>
                <a:gd name="connsiteX598" fmla="*/ 1170642 w 2671314"/>
                <a:gd name="connsiteY598" fmla="*/ 191171 h 2671314"/>
                <a:gd name="connsiteX599" fmla="*/ 1174107 w 2671314"/>
                <a:gd name="connsiteY599" fmla="*/ 211725 h 2671314"/>
                <a:gd name="connsiteX600" fmla="*/ 1166223 w 2671314"/>
                <a:gd name="connsiteY600" fmla="*/ 144830 h 2671314"/>
                <a:gd name="connsiteX601" fmla="*/ 1230016 w 2671314"/>
                <a:gd name="connsiteY601" fmla="*/ 527105 h 2671314"/>
                <a:gd name="connsiteX602" fmla="*/ 1182939 w 2671314"/>
                <a:gd name="connsiteY602" fmla="*/ 8760 h 2671314"/>
                <a:gd name="connsiteX603" fmla="*/ 1252123 w 2671314"/>
                <a:gd name="connsiteY603" fmla="*/ 504686 h 2671314"/>
                <a:gd name="connsiteX604" fmla="*/ 1221211 w 2671314"/>
                <a:gd name="connsiteY604" fmla="*/ 4913 h 2671314"/>
                <a:gd name="connsiteX605" fmla="*/ 1245402 w 2671314"/>
                <a:gd name="connsiteY605" fmla="*/ 224319 h 2671314"/>
                <a:gd name="connsiteX606" fmla="*/ 1235819 w 2671314"/>
                <a:gd name="connsiteY606" fmla="*/ 44141 h 2671314"/>
                <a:gd name="connsiteX607" fmla="*/ 1279643 w 2671314"/>
                <a:gd name="connsiteY607" fmla="*/ 475838 h 2671314"/>
                <a:gd name="connsiteX608" fmla="*/ 1268885 w 2671314"/>
                <a:gd name="connsiteY608" fmla="*/ 134691 h 2671314"/>
                <a:gd name="connsiteX609" fmla="*/ 1304722 w 2671314"/>
                <a:gd name="connsiteY609" fmla="*/ 584163 h 2671314"/>
                <a:gd name="connsiteX610" fmla="*/ 1303493 w 2671314"/>
                <a:gd name="connsiteY610" fmla="*/ 133266 h 2671314"/>
                <a:gd name="connsiteX611" fmla="*/ 1323158 w 2671314"/>
                <a:gd name="connsiteY611" fmla="*/ 520335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40959" y="220691"/>
                  </a:lnTo>
                  <a:lnTo>
                    <a:pt x="1346851" y="40336"/>
                  </a:lnTo>
                  <a:lnTo>
                    <a:pt x="1354318" y="525905"/>
                  </a:lnTo>
                  <a:lnTo>
                    <a:pt x="1384145" y="41195"/>
                  </a:lnTo>
                  <a:lnTo>
                    <a:pt x="1378646" y="450902"/>
                  </a:lnTo>
                  <a:lnTo>
                    <a:pt x="1403331" y="145295"/>
                  </a:lnTo>
                  <a:lnTo>
                    <a:pt x="1401725" y="193971"/>
                  </a:lnTo>
                  <a:lnTo>
                    <a:pt x="1406640" y="134933"/>
                  </a:lnTo>
                  <a:lnTo>
                    <a:pt x="1383233" y="802874"/>
                  </a:lnTo>
                  <a:lnTo>
                    <a:pt x="1411895" y="609636"/>
                  </a:lnTo>
                  <a:lnTo>
                    <a:pt x="1459754" y="269145"/>
                  </a:lnTo>
                  <a:lnTo>
                    <a:pt x="1455401" y="316311"/>
                  </a:lnTo>
                  <a:lnTo>
                    <a:pt x="1494884" y="50110"/>
                  </a:lnTo>
                  <a:lnTo>
                    <a:pt x="1454298" y="457847"/>
                  </a:lnTo>
                  <a:lnTo>
                    <a:pt x="1505080" y="155471"/>
                  </a:lnTo>
                  <a:lnTo>
                    <a:pt x="1451826" y="601729"/>
                  </a:lnTo>
                  <a:lnTo>
                    <a:pt x="1538992" y="160840"/>
                  </a:lnTo>
                  <a:lnTo>
                    <a:pt x="1509823" y="357067"/>
                  </a:lnTo>
                  <a:lnTo>
                    <a:pt x="1542698" y="198023"/>
                  </a:lnTo>
                  <a:lnTo>
                    <a:pt x="1482112" y="582702"/>
                  </a:lnTo>
                  <a:lnTo>
                    <a:pt x="1550684" y="283701"/>
                  </a:lnTo>
                  <a:lnTo>
                    <a:pt x="1479098" y="682028"/>
                  </a:lnTo>
                  <a:lnTo>
                    <a:pt x="1580885" y="290329"/>
                  </a:lnTo>
                  <a:lnTo>
                    <a:pt x="1509440" y="631176"/>
                  </a:lnTo>
                  <a:lnTo>
                    <a:pt x="1638910" y="182582"/>
                  </a:lnTo>
                  <a:lnTo>
                    <a:pt x="1593034" y="375589"/>
                  </a:lnTo>
                  <a:lnTo>
                    <a:pt x="1639416" y="219945"/>
                  </a:lnTo>
                  <a:lnTo>
                    <a:pt x="1534964" y="643106"/>
                  </a:lnTo>
                  <a:lnTo>
                    <a:pt x="1671417" y="229156"/>
                  </a:lnTo>
                  <a:lnTo>
                    <a:pt x="1570717" y="591878"/>
                  </a:lnTo>
                  <a:lnTo>
                    <a:pt x="1613098" y="474772"/>
                  </a:lnTo>
                  <a:lnTo>
                    <a:pt x="1669554" y="315186"/>
                  </a:lnTo>
                  <a:lnTo>
                    <a:pt x="1663136" y="336507"/>
                  </a:lnTo>
                  <a:lnTo>
                    <a:pt x="1759887" y="69163"/>
                  </a:lnTo>
                  <a:lnTo>
                    <a:pt x="1533931" y="801695"/>
                  </a:lnTo>
                  <a:lnTo>
                    <a:pt x="1568398" y="721580"/>
                  </a:lnTo>
                  <a:lnTo>
                    <a:pt x="1764994" y="261994"/>
                  </a:lnTo>
                  <a:lnTo>
                    <a:pt x="1757711" y="281545"/>
                  </a:lnTo>
                  <a:lnTo>
                    <a:pt x="1784338" y="219653"/>
                  </a:lnTo>
                  <a:lnTo>
                    <a:pt x="1648453" y="582593"/>
                  </a:lnTo>
                  <a:lnTo>
                    <a:pt x="1866849" y="110171"/>
                  </a:lnTo>
                  <a:lnTo>
                    <a:pt x="1678804" y="574238"/>
                  </a:lnTo>
                  <a:lnTo>
                    <a:pt x="1901915" y="125975"/>
                  </a:lnTo>
                  <a:lnTo>
                    <a:pt x="1813154" y="328099"/>
                  </a:lnTo>
                  <a:lnTo>
                    <a:pt x="1894952" y="167252"/>
                  </a:lnTo>
                  <a:lnTo>
                    <a:pt x="1717060" y="563017"/>
                  </a:lnTo>
                  <a:lnTo>
                    <a:pt x="1878312" y="262204"/>
                  </a:lnTo>
                  <a:lnTo>
                    <a:pt x="1684602" y="669398"/>
                  </a:lnTo>
                  <a:lnTo>
                    <a:pt x="1908998" y="278274"/>
                  </a:lnTo>
                  <a:lnTo>
                    <a:pt x="1732498" y="623312"/>
                  </a:lnTo>
                  <a:lnTo>
                    <a:pt x="2003487" y="178944"/>
                  </a:lnTo>
                  <a:lnTo>
                    <a:pt x="1897734" y="372717"/>
                  </a:lnTo>
                  <a:lnTo>
                    <a:pt x="1993014" y="219473"/>
                  </a:lnTo>
                  <a:lnTo>
                    <a:pt x="1756696" y="643721"/>
                  </a:lnTo>
                  <a:lnTo>
                    <a:pt x="2024880" y="238864"/>
                  </a:lnTo>
                  <a:lnTo>
                    <a:pt x="1815259" y="590938"/>
                  </a:lnTo>
                  <a:lnTo>
                    <a:pt x="1989446" y="338609"/>
                  </a:lnTo>
                  <a:lnTo>
                    <a:pt x="1963734" y="379935"/>
                  </a:lnTo>
                  <a:lnTo>
                    <a:pt x="1997491" y="331291"/>
                  </a:lnTo>
                  <a:lnTo>
                    <a:pt x="1643253" y="898038"/>
                  </a:lnTo>
                  <a:lnTo>
                    <a:pt x="1764754" y="744944"/>
                  </a:lnTo>
                  <a:lnTo>
                    <a:pt x="1976385" y="474080"/>
                  </a:lnTo>
                  <a:lnTo>
                    <a:pt x="1949043" y="512736"/>
                  </a:lnTo>
                  <a:lnTo>
                    <a:pt x="2116326" y="301955"/>
                  </a:lnTo>
                  <a:lnTo>
                    <a:pt x="1877311" y="634770"/>
                  </a:lnTo>
                  <a:lnTo>
                    <a:pt x="2072476" y="398298"/>
                  </a:lnTo>
                  <a:lnTo>
                    <a:pt x="1803242" y="758125"/>
                  </a:lnTo>
                  <a:lnTo>
                    <a:pt x="2099160" y="419902"/>
                  </a:lnTo>
                  <a:lnTo>
                    <a:pt x="1975785" y="575255"/>
                  </a:lnTo>
                  <a:lnTo>
                    <a:pt x="2083778" y="453955"/>
                  </a:lnTo>
                  <a:lnTo>
                    <a:pt x="1838971" y="756804"/>
                  </a:lnTo>
                  <a:lnTo>
                    <a:pt x="2047855" y="532149"/>
                  </a:lnTo>
                  <a:lnTo>
                    <a:pt x="1786686" y="841329"/>
                  </a:lnTo>
                  <a:lnTo>
                    <a:pt x="2070696" y="552990"/>
                  </a:lnTo>
                  <a:lnTo>
                    <a:pt x="1838409" y="812439"/>
                  </a:lnTo>
                  <a:lnTo>
                    <a:pt x="2174821" y="488693"/>
                  </a:lnTo>
                  <a:lnTo>
                    <a:pt x="2038609" y="632881"/>
                  </a:lnTo>
                  <a:lnTo>
                    <a:pt x="2156576" y="521303"/>
                  </a:lnTo>
                  <a:lnTo>
                    <a:pt x="1854534" y="835545"/>
                  </a:lnTo>
                  <a:lnTo>
                    <a:pt x="2179685" y="545278"/>
                  </a:lnTo>
                  <a:lnTo>
                    <a:pt x="1911107" y="809063"/>
                  </a:lnTo>
                  <a:lnTo>
                    <a:pt x="2006248" y="728933"/>
                  </a:lnTo>
                  <a:lnTo>
                    <a:pt x="2135056" y="618851"/>
                  </a:lnTo>
                  <a:lnTo>
                    <a:pt x="2118820" y="634122"/>
                  </a:lnTo>
                  <a:lnTo>
                    <a:pt x="2336299" y="450956"/>
                  </a:lnTo>
                  <a:lnTo>
                    <a:pt x="1774353" y="972366"/>
                  </a:lnTo>
                  <a:lnTo>
                    <a:pt x="1844225" y="920244"/>
                  </a:lnTo>
                  <a:lnTo>
                    <a:pt x="2244305" y="620506"/>
                  </a:lnTo>
                  <a:lnTo>
                    <a:pt x="2228249" y="633775"/>
                  </a:lnTo>
                  <a:lnTo>
                    <a:pt x="2282226" y="593509"/>
                  </a:lnTo>
                  <a:lnTo>
                    <a:pt x="1983063" y="839893"/>
                  </a:lnTo>
                  <a:lnTo>
                    <a:pt x="2408425" y="539952"/>
                  </a:lnTo>
                  <a:lnTo>
                    <a:pt x="2013540" y="847824"/>
                  </a:lnTo>
                  <a:lnTo>
                    <a:pt x="2430893" y="571171"/>
                  </a:lnTo>
                  <a:lnTo>
                    <a:pt x="2252964" y="701833"/>
                  </a:lnTo>
                  <a:lnTo>
                    <a:pt x="2404226" y="603437"/>
                  </a:lnTo>
                  <a:lnTo>
                    <a:pt x="2052289" y="857228"/>
                  </a:lnTo>
                  <a:lnTo>
                    <a:pt x="2342338" y="677346"/>
                  </a:lnTo>
                  <a:lnTo>
                    <a:pt x="1970981" y="933131"/>
                  </a:lnTo>
                  <a:lnTo>
                    <a:pt x="2360875" y="706607"/>
                  </a:lnTo>
                  <a:lnTo>
                    <a:pt x="2035502" y="917169"/>
                  </a:lnTo>
                  <a:lnTo>
                    <a:pt x="2492370" y="667830"/>
                  </a:lnTo>
                  <a:lnTo>
                    <a:pt x="2303919" y="782753"/>
                  </a:lnTo>
                  <a:lnTo>
                    <a:pt x="2463035" y="697690"/>
                  </a:lnTo>
                  <a:lnTo>
                    <a:pt x="2046251" y="946944"/>
                  </a:lnTo>
                  <a:lnTo>
                    <a:pt x="2480939" y="730418"/>
                  </a:lnTo>
                  <a:lnTo>
                    <a:pt x="2123368" y="930512"/>
                  </a:lnTo>
                  <a:lnTo>
                    <a:pt x="2400379" y="799084"/>
                  </a:lnTo>
                  <a:lnTo>
                    <a:pt x="2357458" y="822012"/>
                  </a:lnTo>
                  <a:lnTo>
                    <a:pt x="2411007" y="796767"/>
                  </a:lnTo>
                  <a:lnTo>
                    <a:pt x="1820851" y="1110466"/>
                  </a:lnTo>
                  <a:lnTo>
                    <a:pt x="2002783" y="1038569"/>
                  </a:lnTo>
                  <a:lnTo>
                    <a:pt x="2321334" y="909872"/>
                  </a:lnTo>
                  <a:lnTo>
                    <a:pt x="2278339" y="929673"/>
                  </a:lnTo>
                  <a:lnTo>
                    <a:pt x="2528587" y="830778"/>
                  </a:lnTo>
                  <a:lnTo>
                    <a:pt x="2155189" y="999496"/>
                  </a:lnTo>
                  <a:lnTo>
                    <a:pt x="2442440" y="892288"/>
                  </a:lnTo>
                  <a:lnTo>
                    <a:pt x="2029350" y="1069296"/>
                  </a:lnTo>
                  <a:lnTo>
                    <a:pt x="2454748" y="924343"/>
                  </a:lnTo>
                  <a:lnTo>
                    <a:pt x="2270255" y="997184"/>
                  </a:lnTo>
                  <a:lnTo>
                    <a:pt x="2424399" y="946142"/>
                  </a:lnTo>
                  <a:lnTo>
                    <a:pt x="2060972" y="1086010"/>
                  </a:lnTo>
                  <a:lnTo>
                    <a:pt x="2354193" y="995896"/>
                  </a:lnTo>
                  <a:lnTo>
                    <a:pt x="1973415" y="1133073"/>
                  </a:lnTo>
                  <a:lnTo>
                    <a:pt x="2363553" y="1025367"/>
                  </a:lnTo>
                  <a:lnTo>
                    <a:pt x="2032666" y="1133912"/>
                  </a:lnTo>
                  <a:lnTo>
                    <a:pt x="2485876" y="1021745"/>
                  </a:lnTo>
                  <a:lnTo>
                    <a:pt x="2295793" y="1078517"/>
                  </a:lnTo>
                  <a:lnTo>
                    <a:pt x="2453772" y="1040864"/>
                  </a:lnTo>
                  <a:lnTo>
                    <a:pt x="2035074" y="1161986"/>
                  </a:lnTo>
                  <a:lnTo>
                    <a:pt x="2461796" y="1073183"/>
                  </a:lnTo>
                  <a:lnTo>
                    <a:pt x="2097314" y="1167337"/>
                  </a:lnTo>
                  <a:lnTo>
                    <a:pt x="2219683" y="1145529"/>
                  </a:lnTo>
                  <a:lnTo>
                    <a:pt x="2386360" y="1114584"/>
                  </a:lnTo>
                  <a:lnTo>
                    <a:pt x="2364651" y="1119694"/>
                  </a:lnTo>
                  <a:lnTo>
                    <a:pt x="2644589" y="1069805"/>
                  </a:lnTo>
                  <a:lnTo>
                    <a:pt x="1897225" y="1240387"/>
                  </a:lnTo>
                  <a:lnTo>
                    <a:pt x="1983529" y="1230215"/>
                  </a:lnTo>
                  <a:lnTo>
                    <a:pt x="2480145" y="1170642"/>
                  </a:lnTo>
                  <a:lnTo>
                    <a:pt x="2459598" y="1174106"/>
                  </a:lnTo>
                  <a:lnTo>
                    <a:pt x="2526486" y="1166223"/>
                  </a:lnTo>
                  <a:lnTo>
                    <a:pt x="2144213" y="1230015"/>
                  </a:lnTo>
                  <a:lnTo>
                    <a:pt x="2662554" y="1182939"/>
                  </a:lnTo>
                  <a:lnTo>
                    <a:pt x="2166629" y="1252123"/>
                  </a:lnTo>
                  <a:lnTo>
                    <a:pt x="2666401" y="1221211"/>
                  </a:lnTo>
                  <a:lnTo>
                    <a:pt x="2447003" y="1245400"/>
                  </a:lnTo>
                  <a:lnTo>
                    <a:pt x="2627174" y="1235818"/>
                  </a:lnTo>
                  <a:lnTo>
                    <a:pt x="2195487" y="1279642"/>
                  </a:lnTo>
                  <a:lnTo>
                    <a:pt x="2536623" y="1268884"/>
                  </a:lnTo>
                  <a:lnTo>
                    <a:pt x="2087114" y="1304722"/>
                  </a:lnTo>
                  <a:lnTo>
                    <a:pt x="2538048" y="1303493"/>
                  </a:lnTo>
                  <a:lnTo>
                    <a:pt x="2150994" y="1323157"/>
                  </a:lnTo>
                  <a:lnTo>
                    <a:pt x="2671314" y="1335657"/>
                  </a:lnTo>
                  <a:lnTo>
                    <a:pt x="2450631" y="1340959"/>
                  </a:lnTo>
                  <a:lnTo>
                    <a:pt x="2630981" y="1346851"/>
                  </a:lnTo>
                  <a:lnTo>
                    <a:pt x="2145412" y="1354318"/>
                  </a:lnTo>
                  <a:lnTo>
                    <a:pt x="2630119" y="1384145"/>
                  </a:lnTo>
                  <a:lnTo>
                    <a:pt x="2220411" y="1378646"/>
                  </a:lnTo>
                  <a:lnTo>
                    <a:pt x="2526020" y="1403331"/>
                  </a:lnTo>
                  <a:lnTo>
                    <a:pt x="2477353" y="1401726"/>
                  </a:lnTo>
                  <a:lnTo>
                    <a:pt x="2536381" y="1406640"/>
                  </a:lnTo>
                  <a:lnTo>
                    <a:pt x="1868441" y="1383232"/>
                  </a:lnTo>
                  <a:lnTo>
                    <a:pt x="2061813" y="1411914"/>
                  </a:lnTo>
                  <a:lnTo>
                    <a:pt x="2402171" y="1459754"/>
                  </a:lnTo>
                  <a:lnTo>
                    <a:pt x="2355022" y="1455403"/>
                  </a:lnTo>
                  <a:lnTo>
                    <a:pt x="2621205" y="1494884"/>
                  </a:lnTo>
                  <a:lnTo>
                    <a:pt x="2213469" y="1454298"/>
                  </a:lnTo>
                  <a:lnTo>
                    <a:pt x="2515843" y="1505080"/>
                  </a:lnTo>
                  <a:lnTo>
                    <a:pt x="2069585" y="1451826"/>
                  </a:lnTo>
                  <a:lnTo>
                    <a:pt x="2510476" y="1538993"/>
                  </a:lnTo>
                  <a:lnTo>
                    <a:pt x="2314251" y="1509824"/>
                  </a:lnTo>
                  <a:lnTo>
                    <a:pt x="2473294" y="1542698"/>
                  </a:lnTo>
                  <a:lnTo>
                    <a:pt x="2088620" y="1482114"/>
                  </a:lnTo>
                  <a:lnTo>
                    <a:pt x="2387615" y="1550684"/>
                  </a:lnTo>
                  <a:lnTo>
                    <a:pt x="1989265" y="1479093"/>
                  </a:lnTo>
                  <a:lnTo>
                    <a:pt x="2380986" y="1580885"/>
                  </a:lnTo>
                  <a:lnTo>
                    <a:pt x="2040161" y="1509445"/>
                  </a:lnTo>
                  <a:lnTo>
                    <a:pt x="2488732" y="1638910"/>
                  </a:lnTo>
                  <a:lnTo>
                    <a:pt x="2295748" y="1593040"/>
                  </a:lnTo>
                  <a:lnTo>
                    <a:pt x="2451370" y="1639415"/>
                  </a:lnTo>
                  <a:lnTo>
                    <a:pt x="2028192" y="1534958"/>
                  </a:lnTo>
                  <a:lnTo>
                    <a:pt x="2442159" y="1671417"/>
                  </a:lnTo>
                  <a:lnTo>
                    <a:pt x="2079436" y="1570717"/>
                  </a:lnTo>
                  <a:lnTo>
                    <a:pt x="2196469" y="1613071"/>
                  </a:lnTo>
                  <a:lnTo>
                    <a:pt x="2356129" y="1669554"/>
                  </a:lnTo>
                  <a:lnTo>
                    <a:pt x="2334800" y="1663133"/>
                  </a:lnTo>
                  <a:lnTo>
                    <a:pt x="2602151" y="1759887"/>
                  </a:lnTo>
                  <a:lnTo>
                    <a:pt x="1869622" y="1533933"/>
                  </a:lnTo>
                  <a:lnTo>
                    <a:pt x="1948845" y="1568016"/>
                  </a:lnTo>
                  <a:lnTo>
                    <a:pt x="2409321" y="1764993"/>
                  </a:lnTo>
                  <a:lnTo>
                    <a:pt x="2389763" y="1757707"/>
                  </a:lnTo>
                  <a:lnTo>
                    <a:pt x="2451661" y="1784337"/>
                  </a:lnTo>
                  <a:lnTo>
                    <a:pt x="2088698" y="1648442"/>
                  </a:lnTo>
                  <a:lnTo>
                    <a:pt x="2561144" y="1866849"/>
                  </a:lnTo>
                  <a:lnTo>
                    <a:pt x="2097074" y="1678803"/>
                  </a:lnTo>
                  <a:lnTo>
                    <a:pt x="2545339" y="1901915"/>
                  </a:lnTo>
                  <a:lnTo>
                    <a:pt x="2343222" y="1813158"/>
                  </a:lnTo>
                  <a:lnTo>
                    <a:pt x="2504064" y="1894954"/>
                  </a:lnTo>
                  <a:lnTo>
                    <a:pt x="2108317" y="1717069"/>
                  </a:lnTo>
                  <a:lnTo>
                    <a:pt x="2409112" y="1878311"/>
                  </a:lnTo>
                  <a:lnTo>
                    <a:pt x="2001902" y="1684593"/>
                  </a:lnTo>
                  <a:lnTo>
                    <a:pt x="2393040" y="1908998"/>
                  </a:lnTo>
                  <a:lnTo>
                    <a:pt x="2048002" y="1732497"/>
                  </a:lnTo>
                  <a:lnTo>
                    <a:pt x="2492370" y="2003487"/>
                  </a:lnTo>
                  <a:lnTo>
                    <a:pt x="2298613" y="1897742"/>
                  </a:lnTo>
                  <a:lnTo>
                    <a:pt x="2451841" y="1993012"/>
                  </a:lnTo>
                  <a:lnTo>
                    <a:pt x="2027593" y="1756695"/>
                  </a:lnTo>
                  <a:lnTo>
                    <a:pt x="2432451" y="2024880"/>
                  </a:lnTo>
                  <a:lnTo>
                    <a:pt x="2080378" y="1815260"/>
                  </a:lnTo>
                  <a:lnTo>
                    <a:pt x="2332705" y="1989446"/>
                  </a:lnTo>
                  <a:lnTo>
                    <a:pt x="2291391" y="1963741"/>
                  </a:lnTo>
                  <a:lnTo>
                    <a:pt x="2340025" y="1997491"/>
                  </a:lnTo>
                  <a:lnTo>
                    <a:pt x="1773276" y="1643251"/>
                  </a:lnTo>
                  <a:lnTo>
                    <a:pt x="1926432" y="1764802"/>
                  </a:lnTo>
                  <a:lnTo>
                    <a:pt x="2197237" y="1976386"/>
                  </a:lnTo>
                  <a:lnTo>
                    <a:pt x="2158583" y="1949046"/>
                  </a:lnTo>
                  <a:lnTo>
                    <a:pt x="2369359" y="2116325"/>
                  </a:lnTo>
                  <a:lnTo>
                    <a:pt x="2036552" y="1877314"/>
                  </a:lnTo>
                  <a:lnTo>
                    <a:pt x="2273019" y="2072476"/>
                  </a:lnTo>
                  <a:lnTo>
                    <a:pt x="1913174" y="1803227"/>
                  </a:lnTo>
                  <a:lnTo>
                    <a:pt x="2251412" y="2099160"/>
                  </a:lnTo>
                  <a:lnTo>
                    <a:pt x="2096077" y="1975799"/>
                  </a:lnTo>
                  <a:lnTo>
                    <a:pt x="2217360" y="2083777"/>
                  </a:lnTo>
                  <a:lnTo>
                    <a:pt x="1914522" y="1838980"/>
                  </a:lnTo>
                  <a:lnTo>
                    <a:pt x="2139167" y="2047854"/>
                  </a:lnTo>
                  <a:lnTo>
                    <a:pt x="1829978" y="1786678"/>
                  </a:lnTo>
                  <a:lnTo>
                    <a:pt x="2118325" y="2070696"/>
                  </a:lnTo>
                  <a:lnTo>
                    <a:pt x="1858880" y="1838413"/>
                  </a:lnTo>
                  <a:lnTo>
                    <a:pt x="2182623" y="2174821"/>
                  </a:lnTo>
                  <a:lnTo>
                    <a:pt x="2038422" y="2038596"/>
                  </a:lnTo>
                  <a:lnTo>
                    <a:pt x="2150014" y="2156576"/>
                  </a:lnTo>
                  <a:lnTo>
                    <a:pt x="1835776" y="1854540"/>
                  </a:lnTo>
                  <a:lnTo>
                    <a:pt x="2126038" y="2179684"/>
                  </a:lnTo>
                  <a:lnTo>
                    <a:pt x="1862246" y="1911101"/>
                  </a:lnTo>
                  <a:lnTo>
                    <a:pt x="1942279" y="2006126"/>
                  </a:lnTo>
                  <a:lnTo>
                    <a:pt x="2052464" y="2135055"/>
                  </a:lnTo>
                  <a:lnTo>
                    <a:pt x="2037181" y="2118807"/>
                  </a:lnTo>
                  <a:lnTo>
                    <a:pt x="2220359" y="2336300"/>
                  </a:lnTo>
                  <a:lnTo>
                    <a:pt x="1698950" y="1774355"/>
                  </a:lnTo>
                  <a:lnTo>
                    <a:pt x="1750958" y="1844074"/>
                  </a:lnTo>
                  <a:lnTo>
                    <a:pt x="2050809" y="2244305"/>
                  </a:lnTo>
                  <a:lnTo>
                    <a:pt x="2037542" y="2228250"/>
                  </a:lnTo>
                  <a:lnTo>
                    <a:pt x="2077806" y="2282226"/>
                  </a:lnTo>
                  <a:lnTo>
                    <a:pt x="1831429" y="1983072"/>
                  </a:lnTo>
                  <a:lnTo>
                    <a:pt x="2131365" y="2408424"/>
                  </a:lnTo>
                  <a:lnTo>
                    <a:pt x="1823472" y="2013511"/>
                  </a:lnTo>
                  <a:lnTo>
                    <a:pt x="2100143" y="2430893"/>
                  </a:lnTo>
                  <a:lnTo>
                    <a:pt x="1969491" y="2252978"/>
                  </a:lnTo>
                  <a:lnTo>
                    <a:pt x="2067878" y="2404224"/>
                  </a:lnTo>
                  <a:lnTo>
                    <a:pt x="1814092" y="2052296"/>
                  </a:lnTo>
                  <a:lnTo>
                    <a:pt x="1993969" y="2342337"/>
                  </a:lnTo>
                  <a:lnTo>
                    <a:pt x="1738179" y="1970974"/>
                  </a:lnTo>
                  <a:lnTo>
                    <a:pt x="1964709" y="2360875"/>
                  </a:lnTo>
                  <a:lnTo>
                    <a:pt x="1754150" y="2035506"/>
                  </a:lnTo>
                  <a:lnTo>
                    <a:pt x="2003487" y="2492370"/>
                  </a:lnTo>
                  <a:lnTo>
                    <a:pt x="1888554" y="2303904"/>
                  </a:lnTo>
                  <a:lnTo>
                    <a:pt x="1973625" y="2463035"/>
                  </a:lnTo>
                  <a:lnTo>
                    <a:pt x="1724365" y="2046238"/>
                  </a:lnTo>
                  <a:lnTo>
                    <a:pt x="1940896" y="2480938"/>
                  </a:lnTo>
                  <a:lnTo>
                    <a:pt x="1740808" y="2123375"/>
                  </a:lnTo>
                  <a:lnTo>
                    <a:pt x="1872232" y="2400380"/>
                  </a:lnTo>
                  <a:lnTo>
                    <a:pt x="1849302" y="2357454"/>
                  </a:lnTo>
                  <a:lnTo>
                    <a:pt x="1874548" y="2411007"/>
                  </a:lnTo>
                  <a:lnTo>
                    <a:pt x="1560854" y="1820859"/>
                  </a:lnTo>
                  <a:lnTo>
                    <a:pt x="1632738" y="2002759"/>
                  </a:lnTo>
                  <a:lnTo>
                    <a:pt x="1761443" y="2321333"/>
                  </a:lnTo>
                  <a:lnTo>
                    <a:pt x="1741643" y="2278339"/>
                  </a:lnTo>
                  <a:lnTo>
                    <a:pt x="1840537" y="2528587"/>
                  </a:lnTo>
                  <a:lnTo>
                    <a:pt x="1671822" y="2155192"/>
                  </a:lnTo>
                  <a:lnTo>
                    <a:pt x="1779028" y="2442440"/>
                  </a:lnTo>
                  <a:lnTo>
                    <a:pt x="1602017" y="2029343"/>
                  </a:lnTo>
                  <a:lnTo>
                    <a:pt x="1746973" y="2454749"/>
                  </a:lnTo>
                  <a:lnTo>
                    <a:pt x="1674126" y="2270238"/>
                  </a:lnTo>
                  <a:lnTo>
                    <a:pt x="1725174" y="2424400"/>
                  </a:lnTo>
                  <a:lnTo>
                    <a:pt x="1585305" y="2060971"/>
                  </a:lnTo>
                  <a:lnTo>
                    <a:pt x="1675418" y="2354192"/>
                  </a:lnTo>
                  <a:lnTo>
                    <a:pt x="1538242" y="1973412"/>
                  </a:lnTo>
                  <a:lnTo>
                    <a:pt x="1645949" y="2363552"/>
                  </a:lnTo>
                  <a:lnTo>
                    <a:pt x="1537408" y="2032677"/>
                  </a:lnTo>
                  <a:lnTo>
                    <a:pt x="1649571" y="2485876"/>
                  </a:lnTo>
                  <a:lnTo>
                    <a:pt x="1592799" y="2295796"/>
                  </a:lnTo>
                  <a:lnTo>
                    <a:pt x="1630451" y="2453771"/>
                  </a:lnTo>
                  <a:lnTo>
                    <a:pt x="1509331" y="2035081"/>
                  </a:lnTo>
                  <a:lnTo>
                    <a:pt x="1598133" y="2461797"/>
                  </a:lnTo>
                  <a:lnTo>
                    <a:pt x="1503981" y="2097322"/>
                  </a:lnTo>
                  <a:lnTo>
                    <a:pt x="1525836" y="2219957"/>
                  </a:lnTo>
                  <a:lnTo>
                    <a:pt x="1556731" y="2386360"/>
                  </a:lnTo>
                  <a:lnTo>
                    <a:pt x="1551630" y="2364690"/>
                  </a:lnTo>
                  <a:lnTo>
                    <a:pt x="1601512" y="2644589"/>
                  </a:lnTo>
                  <a:lnTo>
                    <a:pt x="1430928" y="1897209"/>
                  </a:lnTo>
                  <a:lnTo>
                    <a:pt x="1441120" y="1983688"/>
                  </a:lnTo>
                  <a:lnTo>
                    <a:pt x="1500673" y="2480145"/>
                  </a:lnTo>
                  <a:lnTo>
                    <a:pt x="1497211" y="2459607"/>
                  </a:lnTo>
                  <a:lnTo>
                    <a:pt x="1505093" y="2526485"/>
                  </a:lnTo>
                  <a:lnTo>
                    <a:pt x="1441298" y="2144200"/>
                  </a:lnTo>
                  <a:lnTo>
                    <a:pt x="1488375" y="2662554"/>
                  </a:lnTo>
                  <a:lnTo>
                    <a:pt x="1419194" y="2166634"/>
                  </a:lnTo>
                  <a:lnTo>
                    <a:pt x="1450106" y="2666402"/>
                  </a:lnTo>
                  <a:lnTo>
                    <a:pt x="1425914" y="2446986"/>
                  </a:lnTo>
                  <a:lnTo>
                    <a:pt x="1435497" y="2627174"/>
                  </a:lnTo>
                  <a:lnTo>
                    <a:pt x="1391674" y="2195481"/>
                  </a:lnTo>
                  <a:lnTo>
                    <a:pt x="1402432" y="2536623"/>
                  </a:lnTo>
                  <a:lnTo>
                    <a:pt x="1366593" y="2087119"/>
                  </a:lnTo>
                  <a:lnTo>
                    <a:pt x="1367823" y="2538049"/>
                  </a:lnTo>
                  <a:lnTo>
                    <a:pt x="1348157" y="2150977"/>
                  </a:lnTo>
                  <a:lnTo>
                    <a:pt x="1335657" y="2671314"/>
                  </a:lnTo>
                  <a:lnTo>
                    <a:pt x="1330356" y="2450644"/>
                  </a:lnTo>
                  <a:lnTo>
                    <a:pt x="1324465" y="2630978"/>
                  </a:lnTo>
                  <a:lnTo>
                    <a:pt x="1316998" y="2145406"/>
                  </a:lnTo>
                  <a:lnTo>
                    <a:pt x="1287171" y="2630120"/>
                  </a:lnTo>
                  <a:lnTo>
                    <a:pt x="1292670" y="2220415"/>
                  </a:lnTo>
                  <a:lnTo>
                    <a:pt x="1267985" y="2526021"/>
                  </a:lnTo>
                  <a:lnTo>
                    <a:pt x="1269591" y="2477336"/>
                  </a:lnTo>
                  <a:lnTo>
                    <a:pt x="1264675" y="2536382"/>
                  </a:lnTo>
                  <a:lnTo>
                    <a:pt x="1288083" y="1868444"/>
                  </a:lnTo>
                  <a:lnTo>
                    <a:pt x="1259387" y="2061912"/>
                  </a:lnTo>
                  <a:lnTo>
                    <a:pt x="1211560" y="2402170"/>
                  </a:lnTo>
                  <a:lnTo>
                    <a:pt x="1215911" y="2355034"/>
                  </a:lnTo>
                  <a:lnTo>
                    <a:pt x="1176431" y="2621204"/>
                  </a:lnTo>
                  <a:lnTo>
                    <a:pt x="1217018" y="2213468"/>
                  </a:lnTo>
                  <a:lnTo>
                    <a:pt x="1166236" y="2515843"/>
                  </a:lnTo>
                  <a:lnTo>
                    <a:pt x="1219490" y="2069590"/>
                  </a:lnTo>
                  <a:lnTo>
                    <a:pt x="1132323" y="2510476"/>
                  </a:lnTo>
                  <a:lnTo>
                    <a:pt x="1161491" y="2314255"/>
                  </a:lnTo>
                  <a:lnTo>
                    <a:pt x="1128618" y="2473293"/>
                  </a:lnTo>
                  <a:lnTo>
                    <a:pt x="1189200" y="2088628"/>
                  </a:lnTo>
                  <a:lnTo>
                    <a:pt x="1120631" y="2387613"/>
                  </a:lnTo>
                  <a:lnTo>
                    <a:pt x="1192223" y="1989263"/>
                  </a:lnTo>
                  <a:lnTo>
                    <a:pt x="1090429" y="2380986"/>
                  </a:lnTo>
                  <a:lnTo>
                    <a:pt x="1161870" y="2040164"/>
                  </a:lnTo>
                  <a:lnTo>
                    <a:pt x="1032405" y="2488732"/>
                  </a:lnTo>
                  <a:lnTo>
                    <a:pt x="1078283" y="2295721"/>
                  </a:lnTo>
                  <a:lnTo>
                    <a:pt x="1031899" y="2451369"/>
                  </a:lnTo>
                  <a:lnTo>
                    <a:pt x="1136354" y="2028204"/>
                  </a:lnTo>
                  <a:lnTo>
                    <a:pt x="999898" y="2442160"/>
                  </a:lnTo>
                  <a:lnTo>
                    <a:pt x="1100599" y="2079432"/>
                  </a:lnTo>
                  <a:lnTo>
                    <a:pt x="1058278" y="2196375"/>
                  </a:lnTo>
                  <a:lnTo>
                    <a:pt x="1001761" y="2356129"/>
                  </a:lnTo>
                  <a:lnTo>
                    <a:pt x="1008184" y="2334794"/>
                  </a:lnTo>
                  <a:lnTo>
                    <a:pt x="911427" y="2602152"/>
                  </a:lnTo>
                  <a:lnTo>
                    <a:pt x="1137385" y="1869617"/>
                  </a:lnTo>
                  <a:lnTo>
                    <a:pt x="1102832" y="1949933"/>
                  </a:lnTo>
                  <a:lnTo>
                    <a:pt x="906321" y="2409320"/>
                  </a:lnTo>
                  <a:lnTo>
                    <a:pt x="913594" y="2389798"/>
                  </a:lnTo>
                  <a:lnTo>
                    <a:pt x="886979" y="2451662"/>
                  </a:lnTo>
                  <a:lnTo>
                    <a:pt x="1022868" y="2088711"/>
                  </a:lnTo>
                  <a:lnTo>
                    <a:pt x="804468" y="2561143"/>
                  </a:lnTo>
                  <a:lnTo>
                    <a:pt x="992526" y="2097045"/>
                  </a:lnTo>
                  <a:lnTo>
                    <a:pt x="769399" y="2545339"/>
                  </a:lnTo>
                  <a:lnTo>
                    <a:pt x="858152" y="2343235"/>
                  </a:lnTo>
                  <a:lnTo>
                    <a:pt x="776363" y="2504063"/>
                  </a:lnTo>
                  <a:lnTo>
                    <a:pt x="954254" y="2108302"/>
                  </a:lnTo>
                  <a:lnTo>
                    <a:pt x="793003" y="2409112"/>
                  </a:lnTo>
                  <a:lnTo>
                    <a:pt x="986717" y="2001912"/>
                  </a:lnTo>
                  <a:lnTo>
                    <a:pt x="762317" y="2393040"/>
                  </a:lnTo>
                  <a:lnTo>
                    <a:pt x="938816" y="2048008"/>
                  </a:lnTo>
                  <a:lnTo>
                    <a:pt x="667830" y="2492370"/>
                  </a:lnTo>
                  <a:lnTo>
                    <a:pt x="773585" y="2298596"/>
                  </a:lnTo>
                  <a:lnTo>
                    <a:pt x="678304" y="2451841"/>
                  </a:lnTo>
                  <a:lnTo>
                    <a:pt x="914618" y="2027598"/>
                  </a:lnTo>
                  <a:lnTo>
                    <a:pt x="646436" y="2432451"/>
                  </a:lnTo>
                  <a:lnTo>
                    <a:pt x="856056" y="2080378"/>
                  </a:lnTo>
                  <a:lnTo>
                    <a:pt x="681870" y="2332705"/>
                  </a:lnTo>
                  <a:lnTo>
                    <a:pt x="707586" y="2291374"/>
                  </a:lnTo>
                  <a:lnTo>
                    <a:pt x="673824" y="2340025"/>
                  </a:lnTo>
                  <a:lnTo>
                    <a:pt x="1028060" y="1773283"/>
                  </a:lnTo>
                  <a:lnTo>
                    <a:pt x="906510" y="1926438"/>
                  </a:lnTo>
                  <a:lnTo>
                    <a:pt x="694930" y="2197235"/>
                  </a:lnTo>
                  <a:lnTo>
                    <a:pt x="722258" y="2158599"/>
                  </a:lnTo>
                  <a:lnTo>
                    <a:pt x="554991" y="2369360"/>
                  </a:lnTo>
                  <a:lnTo>
                    <a:pt x="793998" y="2036557"/>
                  </a:lnTo>
                  <a:lnTo>
                    <a:pt x="598841" y="2273019"/>
                  </a:lnTo>
                  <a:lnTo>
                    <a:pt x="868089" y="1913175"/>
                  </a:lnTo>
                  <a:lnTo>
                    <a:pt x="572155" y="2251413"/>
                  </a:lnTo>
                  <a:lnTo>
                    <a:pt x="695534" y="2096056"/>
                  </a:lnTo>
                  <a:lnTo>
                    <a:pt x="587537" y="2217359"/>
                  </a:lnTo>
                  <a:lnTo>
                    <a:pt x="832341" y="1914516"/>
                  </a:lnTo>
                  <a:lnTo>
                    <a:pt x="623463" y="2139166"/>
                  </a:lnTo>
                  <a:lnTo>
                    <a:pt x="884629" y="1829989"/>
                  </a:lnTo>
                  <a:lnTo>
                    <a:pt x="600620" y="2118324"/>
                  </a:lnTo>
                  <a:lnTo>
                    <a:pt x="832892" y="1858892"/>
                  </a:lnTo>
                  <a:lnTo>
                    <a:pt x="496496" y="2182624"/>
                  </a:lnTo>
                  <a:lnTo>
                    <a:pt x="632728" y="2038415"/>
                  </a:lnTo>
                  <a:lnTo>
                    <a:pt x="514740" y="2150013"/>
                  </a:lnTo>
                  <a:lnTo>
                    <a:pt x="816792" y="1835759"/>
                  </a:lnTo>
                  <a:lnTo>
                    <a:pt x="491631" y="2126037"/>
                  </a:lnTo>
                  <a:lnTo>
                    <a:pt x="760206" y="1862255"/>
                  </a:lnTo>
                  <a:lnTo>
                    <a:pt x="665027" y="1942417"/>
                  </a:lnTo>
                  <a:lnTo>
                    <a:pt x="536260" y="2052463"/>
                  </a:lnTo>
                  <a:lnTo>
                    <a:pt x="552485" y="2037203"/>
                  </a:lnTo>
                  <a:lnTo>
                    <a:pt x="335017" y="2220359"/>
                  </a:lnTo>
                  <a:lnTo>
                    <a:pt x="896971" y="1698945"/>
                  </a:lnTo>
                  <a:lnTo>
                    <a:pt x="826956" y="1751173"/>
                  </a:lnTo>
                  <a:lnTo>
                    <a:pt x="427010" y="2050809"/>
                  </a:lnTo>
                  <a:lnTo>
                    <a:pt x="443069" y="2037539"/>
                  </a:lnTo>
                  <a:lnTo>
                    <a:pt x="389088" y="2077807"/>
                  </a:lnTo>
                  <a:lnTo>
                    <a:pt x="688244" y="1831429"/>
                  </a:lnTo>
                  <a:lnTo>
                    <a:pt x="262891" y="2131365"/>
                  </a:lnTo>
                  <a:lnTo>
                    <a:pt x="657787" y="1823484"/>
                  </a:lnTo>
                  <a:lnTo>
                    <a:pt x="240423" y="2100144"/>
                  </a:lnTo>
                  <a:lnTo>
                    <a:pt x="418355" y="1969482"/>
                  </a:lnTo>
                  <a:lnTo>
                    <a:pt x="267092" y="2067879"/>
                  </a:lnTo>
                  <a:lnTo>
                    <a:pt x="619036" y="1814081"/>
                  </a:lnTo>
                  <a:lnTo>
                    <a:pt x="328978" y="1993968"/>
                  </a:lnTo>
                  <a:lnTo>
                    <a:pt x="700329" y="1738187"/>
                  </a:lnTo>
                  <a:lnTo>
                    <a:pt x="310439" y="1964709"/>
                  </a:lnTo>
                  <a:lnTo>
                    <a:pt x="635803" y="1754153"/>
                  </a:lnTo>
                  <a:lnTo>
                    <a:pt x="178946" y="2003487"/>
                  </a:lnTo>
                  <a:lnTo>
                    <a:pt x="367418" y="1888550"/>
                  </a:lnTo>
                  <a:lnTo>
                    <a:pt x="208279" y="1973625"/>
                  </a:lnTo>
                  <a:lnTo>
                    <a:pt x="625065" y="1724372"/>
                  </a:lnTo>
                  <a:lnTo>
                    <a:pt x="190377" y="1940897"/>
                  </a:lnTo>
                  <a:lnTo>
                    <a:pt x="547936" y="1740811"/>
                  </a:lnTo>
                  <a:lnTo>
                    <a:pt x="270936" y="1872233"/>
                  </a:lnTo>
                  <a:lnTo>
                    <a:pt x="313901" y="1849282"/>
                  </a:lnTo>
                  <a:lnTo>
                    <a:pt x="260309" y="1874547"/>
                  </a:lnTo>
                  <a:lnTo>
                    <a:pt x="850458" y="1560852"/>
                  </a:lnTo>
                  <a:lnTo>
                    <a:pt x="668668" y="1632693"/>
                  </a:lnTo>
                  <a:lnTo>
                    <a:pt x="349983" y="1761443"/>
                  </a:lnTo>
                  <a:lnTo>
                    <a:pt x="393000" y="1741633"/>
                  </a:lnTo>
                  <a:lnTo>
                    <a:pt x="142728" y="1840537"/>
                  </a:lnTo>
                  <a:lnTo>
                    <a:pt x="516122" y="1671822"/>
                  </a:lnTo>
                  <a:lnTo>
                    <a:pt x="228875" y="1779027"/>
                  </a:lnTo>
                  <a:lnTo>
                    <a:pt x="641963" y="1602022"/>
                  </a:lnTo>
                  <a:lnTo>
                    <a:pt x="216567" y="1746974"/>
                  </a:lnTo>
                  <a:lnTo>
                    <a:pt x="401089" y="1674123"/>
                  </a:lnTo>
                  <a:lnTo>
                    <a:pt x="246916" y="1725174"/>
                  </a:lnTo>
                  <a:lnTo>
                    <a:pt x="610355" y="1585301"/>
                  </a:lnTo>
                  <a:lnTo>
                    <a:pt x="317124" y="1675418"/>
                  </a:lnTo>
                  <a:lnTo>
                    <a:pt x="697886" y="1538247"/>
                  </a:lnTo>
                  <a:lnTo>
                    <a:pt x="307763" y="1645948"/>
                  </a:lnTo>
                  <a:lnTo>
                    <a:pt x="638639" y="1537407"/>
                  </a:lnTo>
                  <a:lnTo>
                    <a:pt x="185440" y="1649571"/>
                  </a:lnTo>
                  <a:lnTo>
                    <a:pt x="375524" y="1592798"/>
                  </a:lnTo>
                  <a:lnTo>
                    <a:pt x="217545" y="1630451"/>
                  </a:lnTo>
                  <a:lnTo>
                    <a:pt x="636227" y="1509333"/>
                  </a:lnTo>
                  <a:lnTo>
                    <a:pt x="209519" y="1598133"/>
                  </a:lnTo>
                  <a:lnTo>
                    <a:pt x="573999" y="1503980"/>
                  </a:lnTo>
                  <a:lnTo>
                    <a:pt x="451301" y="1525847"/>
                  </a:lnTo>
                  <a:lnTo>
                    <a:pt x="284955" y="1556731"/>
                  </a:lnTo>
                  <a:lnTo>
                    <a:pt x="306617" y="1551632"/>
                  </a:lnTo>
                  <a:lnTo>
                    <a:pt x="26727" y="1601512"/>
                  </a:lnTo>
                  <a:lnTo>
                    <a:pt x="774104" y="1430927"/>
                  </a:lnTo>
                  <a:lnTo>
                    <a:pt x="688138" y="1441059"/>
                  </a:lnTo>
                  <a:lnTo>
                    <a:pt x="191171" y="1500673"/>
                  </a:lnTo>
                  <a:lnTo>
                    <a:pt x="211722" y="1497209"/>
                  </a:lnTo>
                  <a:lnTo>
                    <a:pt x="144831" y="1505092"/>
                  </a:lnTo>
                  <a:lnTo>
                    <a:pt x="527104" y="1441300"/>
                  </a:lnTo>
                  <a:lnTo>
                    <a:pt x="8760" y="1488375"/>
                  </a:lnTo>
                  <a:lnTo>
                    <a:pt x="504674" y="1419195"/>
                  </a:lnTo>
                  <a:lnTo>
                    <a:pt x="4913" y="1450106"/>
                  </a:lnTo>
                  <a:lnTo>
                    <a:pt x="224338" y="1425914"/>
                  </a:lnTo>
                  <a:lnTo>
                    <a:pt x="44140" y="1435497"/>
                  </a:lnTo>
                  <a:lnTo>
                    <a:pt x="475837" y="1391674"/>
                  </a:lnTo>
                  <a:lnTo>
                    <a:pt x="134692" y="1402432"/>
                  </a:lnTo>
                  <a:lnTo>
                    <a:pt x="584191" y="1366593"/>
                  </a:lnTo>
                  <a:lnTo>
                    <a:pt x="133267" y="1367822"/>
                  </a:lnTo>
                  <a:lnTo>
                    <a:pt x="520327" y="1348157"/>
                  </a:lnTo>
                  <a:lnTo>
                    <a:pt x="0" y="1335657"/>
                  </a:lnTo>
                  <a:lnTo>
                    <a:pt x="220690" y="1330356"/>
                  </a:lnTo>
                  <a:lnTo>
                    <a:pt x="40336" y="1324463"/>
                  </a:lnTo>
                  <a:lnTo>
                    <a:pt x="525896" y="1316997"/>
                  </a:lnTo>
                  <a:lnTo>
                    <a:pt x="41195" y="1287171"/>
                  </a:lnTo>
                  <a:lnTo>
                    <a:pt x="450899" y="1292670"/>
                  </a:lnTo>
                  <a:lnTo>
                    <a:pt x="145295" y="1267985"/>
                  </a:lnTo>
                  <a:lnTo>
                    <a:pt x="193969" y="1269591"/>
                  </a:lnTo>
                  <a:lnTo>
                    <a:pt x="134934" y="1264675"/>
                  </a:lnTo>
                  <a:lnTo>
                    <a:pt x="802870" y="1288082"/>
                  </a:lnTo>
                  <a:lnTo>
                    <a:pt x="609610" y="1259417"/>
                  </a:lnTo>
                  <a:lnTo>
                    <a:pt x="269145" y="1211561"/>
                  </a:lnTo>
                  <a:lnTo>
                    <a:pt x="316305" y="1215913"/>
                  </a:lnTo>
                  <a:lnTo>
                    <a:pt x="50111" y="1176430"/>
                  </a:lnTo>
                  <a:lnTo>
                    <a:pt x="457845" y="1217017"/>
                  </a:lnTo>
                  <a:lnTo>
                    <a:pt x="155471" y="1166235"/>
                  </a:lnTo>
                  <a:lnTo>
                    <a:pt x="601708" y="1219486"/>
                  </a:lnTo>
                  <a:lnTo>
                    <a:pt x="160839" y="1132323"/>
                  </a:lnTo>
                  <a:lnTo>
                    <a:pt x="357065" y="1161492"/>
                  </a:lnTo>
                  <a:lnTo>
                    <a:pt x="198022" y="1128618"/>
                  </a:lnTo>
                  <a:lnTo>
                    <a:pt x="582709" y="1189204"/>
                  </a:lnTo>
                  <a:lnTo>
                    <a:pt x="283702" y="1120631"/>
                  </a:lnTo>
                  <a:lnTo>
                    <a:pt x="682029" y="1192217"/>
                  </a:lnTo>
                  <a:lnTo>
                    <a:pt x="290329" y="1090430"/>
                  </a:lnTo>
                  <a:lnTo>
                    <a:pt x="631173" y="1161874"/>
                  </a:lnTo>
                  <a:lnTo>
                    <a:pt x="182582" y="1032404"/>
                  </a:lnTo>
                  <a:lnTo>
                    <a:pt x="375575" y="1078277"/>
                  </a:lnTo>
                  <a:lnTo>
                    <a:pt x="219945" y="1031899"/>
                  </a:lnTo>
                  <a:lnTo>
                    <a:pt x="643099" y="1136351"/>
                  </a:lnTo>
                  <a:lnTo>
                    <a:pt x="229156" y="999899"/>
                  </a:lnTo>
                  <a:lnTo>
                    <a:pt x="591888" y="1100602"/>
                  </a:lnTo>
                  <a:lnTo>
                    <a:pt x="474771" y="1058217"/>
                  </a:lnTo>
                  <a:lnTo>
                    <a:pt x="315187" y="1001761"/>
                  </a:lnTo>
                  <a:lnTo>
                    <a:pt x="336511" y="1008180"/>
                  </a:lnTo>
                  <a:lnTo>
                    <a:pt x="69163" y="911427"/>
                  </a:lnTo>
                  <a:lnTo>
                    <a:pt x="801697" y="1137385"/>
                  </a:lnTo>
                  <a:lnTo>
                    <a:pt x="721314" y="1102803"/>
                  </a:lnTo>
                  <a:lnTo>
                    <a:pt x="261994" y="906321"/>
                  </a:lnTo>
                  <a:lnTo>
                    <a:pt x="281522" y="913596"/>
                  </a:lnTo>
                  <a:lnTo>
                    <a:pt x="219654" y="886979"/>
                  </a:lnTo>
                  <a:lnTo>
                    <a:pt x="582609" y="1022870"/>
                  </a:lnTo>
                  <a:lnTo>
                    <a:pt x="110173" y="804468"/>
                  </a:lnTo>
                  <a:lnTo>
                    <a:pt x="574253" y="992518"/>
                  </a:lnTo>
                  <a:lnTo>
                    <a:pt x="125975" y="769399"/>
                  </a:lnTo>
                  <a:lnTo>
                    <a:pt x="328098" y="858161"/>
                  </a:lnTo>
                  <a:lnTo>
                    <a:pt x="167252" y="776362"/>
                  </a:lnTo>
                  <a:lnTo>
                    <a:pt x="563021" y="954257"/>
                  </a:lnTo>
                  <a:lnTo>
                    <a:pt x="262204" y="793002"/>
                  </a:lnTo>
                  <a:lnTo>
                    <a:pt x="669387" y="986708"/>
                  </a:lnTo>
                  <a:lnTo>
                    <a:pt x="278275" y="762318"/>
                  </a:lnTo>
                  <a:lnTo>
                    <a:pt x="623305" y="938814"/>
                  </a:lnTo>
                  <a:lnTo>
                    <a:pt x="178946" y="667830"/>
                  </a:lnTo>
                  <a:lnTo>
                    <a:pt x="372709" y="773578"/>
                  </a:lnTo>
                  <a:lnTo>
                    <a:pt x="219473" y="678304"/>
                  </a:lnTo>
                  <a:lnTo>
                    <a:pt x="643723" y="914622"/>
                  </a:lnTo>
                  <a:lnTo>
                    <a:pt x="238864" y="646434"/>
                  </a:lnTo>
                  <a:lnTo>
                    <a:pt x="590936" y="856054"/>
                  </a:lnTo>
                  <a:lnTo>
                    <a:pt x="338610" y="681868"/>
                  </a:lnTo>
                  <a:lnTo>
                    <a:pt x="379947" y="707588"/>
                  </a:lnTo>
                  <a:lnTo>
                    <a:pt x="331291" y="673823"/>
                  </a:lnTo>
                  <a:lnTo>
                    <a:pt x="898027" y="1028055"/>
                  </a:lnTo>
                  <a:lnTo>
                    <a:pt x="744795" y="906444"/>
                  </a:lnTo>
                  <a:lnTo>
                    <a:pt x="474080" y="694930"/>
                  </a:lnTo>
                  <a:lnTo>
                    <a:pt x="512717" y="722259"/>
                  </a:lnTo>
                  <a:lnTo>
                    <a:pt x="301955" y="554991"/>
                  </a:lnTo>
                  <a:lnTo>
                    <a:pt x="634772" y="794007"/>
                  </a:lnTo>
                  <a:lnTo>
                    <a:pt x="398298" y="598841"/>
                  </a:lnTo>
                  <a:lnTo>
                    <a:pt x="758140" y="868087"/>
                  </a:lnTo>
                  <a:lnTo>
                    <a:pt x="419902" y="572154"/>
                  </a:lnTo>
                  <a:lnTo>
                    <a:pt x="575245" y="695521"/>
                  </a:lnTo>
                  <a:lnTo>
                    <a:pt x="453955" y="587537"/>
                  </a:lnTo>
                  <a:lnTo>
                    <a:pt x="756819" y="832357"/>
                  </a:lnTo>
                  <a:lnTo>
                    <a:pt x="532151" y="623460"/>
                  </a:lnTo>
                  <a:lnTo>
                    <a:pt x="841322" y="884622"/>
                  </a:lnTo>
                  <a:lnTo>
                    <a:pt x="552991" y="600620"/>
                  </a:lnTo>
                  <a:lnTo>
                    <a:pt x="812433" y="832900"/>
                  </a:lnTo>
                  <a:lnTo>
                    <a:pt x="488693" y="496496"/>
                  </a:lnTo>
                  <a:lnTo>
                    <a:pt x="632893" y="632719"/>
                  </a:lnTo>
                  <a:lnTo>
                    <a:pt x="521303" y="514739"/>
                  </a:lnTo>
                  <a:lnTo>
                    <a:pt x="835539" y="816773"/>
                  </a:lnTo>
                  <a:lnTo>
                    <a:pt x="545277" y="491630"/>
                  </a:lnTo>
                  <a:lnTo>
                    <a:pt x="809060" y="760206"/>
                  </a:lnTo>
                  <a:lnTo>
                    <a:pt x="728791" y="664899"/>
                  </a:lnTo>
                  <a:lnTo>
                    <a:pt x="618852" y="536259"/>
                  </a:lnTo>
                  <a:lnTo>
                    <a:pt x="634102" y="552472"/>
                  </a:lnTo>
                  <a:lnTo>
                    <a:pt x="450957" y="335018"/>
                  </a:lnTo>
                  <a:lnTo>
                    <a:pt x="972376" y="896975"/>
                  </a:lnTo>
                  <a:lnTo>
                    <a:pt x="920491" y="827421"/>
                  </a:lnTo>
                  <a:lnTo>
                    <a:pt x="620506" y="427010"/>
                  </a:lnTo>
                  <a:lnTo>
                    <a:pt x="633785" y="443079"/>
                  </a:lnTo>
                  <a:lnTo>
                    <a:pt x="593509" y="389088"/>
                  </a:lnTo>
                  <a:lnTo>
                    <a:pt x="839891" y="688249"/>
                  </a:lnTo>
                  <a:lnTo>
                    <a:pt x="539952" y="262890"/>
                  </a:lnTo>
                  <a:lnTo>
                    <a:pt x="847815" y="657764"/>
                  </a:lnTo>
                  <a:lnTo>
                    <a:pt x="571171" y="240424"/>
                  </a:lnTo>
                  <a:lnTo>
                    <a:pt x="701827" y="418345"/>
                  </a:lnTo>
                  <a:lnTo>
                    <a:pt x="603436" y="267092"/>
                  </a:lnTo>
                  <a:lnTo>
                    <a:pt x="857239" y="619042"/>
                  </a:lnTo>
                  <a:lnTo>
                    <a:pt x="677347" y="328977"/>
                  </a:lnTo>
                  <a:lnTo>
                    <a:pt x="933135" y="700338"/>
                  </a:lnTo>
                  <a:lnTo>
                    <a:pt x="706607" y="310439"/>
                  </a:lnTo>
                  <a:lnTo>
                    <a:pt x="917169" y="635812"/>
                  </a:lnTo>
                  <a:lnTo>
                    <a:pt x="667830" y="178944"/>
                  </a:lnTo>
                  <a:lnTo>
                    <a:pt x="782758" y="367401"/>
                  </a:lnTo>
                  <a:lnTo>
                    <a:pt x="697690" y="208279"/>
                  </a:lnTo>
                  <a:lnTo>
                    <a:pt x="946933" y="625045"/>
                  </a:lnTo>
                  <a:lnTo>
                    <a:pt x="730417" y="190377"/>
                  </a:lnTo>
                  <a:lnTo>
                    <a:pt x="930513" y="547950"/>
                  </a:lnTo>
                  <a:lnTo>
                    <a:pt x="799083" y="270937"/>
                  </a:lnTo>
                  <a:lnTo>
                    <a:pt x="822025" y="313883"/>
                  </a:lnTo>
                  <a:lnTo>
                    <a:pt x="796767" y="260308"/>
                  </a:lnTo>
                  <a:lnTo>
                    <a:pt x="1110469" y="850470"/>
                  </a:lnTo>
                  <a:lnTo>
                    <a:pt x="1038611" y="668636"/>
                  </a:lnTo>
                  <a:lnTo>
                    <a:pt x="909874" y="349982"/>
                  </a:lnTo>
                  <a:lnTo>
                    <a:pt x="929670" y="392968"/>
                  </a:lnTo>
                  <a:lnTo>
                    <a:pt x="830778" y="142728"/>
                  </a:lnTo>
                  <a:lnTo>
                    <a:pt x="999496" y="516124"/>
                  </a:lnTo>
                  <a:lnTo>
                    <a:pt x="892288" y="228875"/>
                  </a:lnTo>
                  <a:lnTo>
                    <a:pt x="1069295" y="641964"/>
                  </a:lnTo>
                  <a:lnTo>
                    <a:pt x="924342" y="216568"/>
                  </a:lnTo>
                  <a:lnTo>
                    <a:pt x="997189" y="401078"/>
                  </a:lnTo>
                  <a:lnTo>
                    <a:pt x="946142" y="246916"/>
                  </a:lnTo>
                  <a:lnTo>
                    <a:pt x="1086008" y="610337"/>
                  </a:lnTo>
                  <a:lnTo>
                    <a:pt x="995897" y="317124"/>
                  </a:lnTo>
                  <a:lnTo>
                    <a:pt x="1133072" y="697896"/>
                  </a:lnTo>
                  <a:lnTo>
                    <a:pt x="1025367" y="307763"/>
                  </a:lnTo>
                  <a:lnTo>
                    <a:pt x="1133913" y="638652"/>
                  </a:lnTo>
                  <a:lnTo>
                    <a:pt x="1021745" y="185439"/>
                  </a:lnTo>
                  <a:lnTo>
                    <a:pt x="1078519" y="375526"/>
                  </a:lnTo>
                  <a:lnTo>
                    <a:pt x="1040865" y="217545"/>
                  </a:lnTo>
                  <a:lnTo>
                    <a:pt x="1161983" y="636230"/>
                  </a:lnTo>
                  <a:lnTo>
                    <a:pt x="1073182" y="209519"/>
                  </a:lnTo>
                  <a:lnTo>
                    <a:pt x="1167339" y="574011"/>
                  </a:lnTo>
                  <a:lnTo>
                    <a:pt x="1145523" y="451595"/>
                  </a:lnTo>
                  <a:lnTo>
                    <a:pt x="1114584" y="284955"/>
                  </a:lnTo>
                  <a:lnTo>
                    <a:pt x="1119693" y="306659"/>
                  </a:lnTo>
                  <a:lnTo>
                    <a:pt x="1069805" y="26726"/>
                  </a:lnTo>
                  <a:lnTo>
                    <a:pt x="1240386" y="774089"/>
                  </a:lnTo>
                  <a:lnTo>
                    <a:pt x="1230162" y="687340"/>
                  </a:lnTo>
                  <a:lnTo>
                    <a:pt x="1170642" y="191171"/>
                  </a:lnTo>
                  <a:lnTo>
                    <a:pt x="1174107" y="211725"/>
                  </a:lnTo>
                  <a:lnTo>
                    <a:pt x="1166223" y="144830"/>
                  </a:lnTo>
                  <a:lnTo>
                    <a:pt x="1230016" y="527105"/>
                  </a:lnTo>
                  <a:lnTo>
                    <a:pt x="1182939" y="8760"/>
                  </a:lnTo>
                  <a:lnTo>
                    <a:pt x="1252123" y="504686"/>
                  </a:lnTo>
                  <a:lnTo>
                    <a:pt x="1221211" y="4913"/>
                  </a:lnTo>
                  <a:lnTo>
                    <a:pt x="1245402" y="224319"/>
                  </a:lnTo>
                  <a:lnTo>
                    <a:pt x="1235819" y="44141"/>
                  </a:lnTo>
                  <a:lnTo>
                    <a:pt x="1279643" y="475838"/>
                  </a:lnTo>
                  <a:lnTo>
                    <a:pt x="1268885" y="134691"/>
                  </a:lnTo>
                  <a:lnTo>
                    <a:pt x="1304722" y="584163"/>
                  </a:lnTo>
                  <a:lnTo>
                    <a:pt x="1303493" y="133266"/>
                  </a:lnTo>
                  <a:lnTo>
                    <a:pt x="1323158" y="52033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4B7D0011-E6CF-444A-83C6-3E8331724F61}"/>
                </a:ext>
              </a:extLst>
            </p:cNvPr>
            <p:cNvSpPr/>
            <p:nvPr/>
          </p:nvSpPr>
          <p:spPr>
            <a:xfrm>
              <a:off x="7102166" y="4261774"/>
              <a:ext cx="1619388" cy="1619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298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86F93AEA-4705-489B-988D-D70E64562853}"/>
              </a:ext>
            </a:extLst>
          </p:cNvPr>
          <p:cNvSpPr/>
          <p:nvPr/>
        </p:nvSpPr>
        <p:spPr>
          <a:xfrm>
            <a:off x="3719511" y="885825"/>
            <a:ext cx="2600139" cy="2600139"/>
          </a:xfrm>
          <a:custGeom>
            <a:avLst/>
            <a:gdLst>
              <a:gd name="connsiteX0" fmla="*/ 3038476 w 6076950"/>
              <a:gd name="connsiteY0" fmla="*/ 4286250 h 6076950"/>
              <a:gd name="connsiteX1" fmla="*/ 3109913 w 6076950"/>
              <a:gd name="connsiteY1" fmla="*/ 5181600 h 6076950"/>
              <a:gd name="connsiteX2" fmla="*/ 3038476 w 6076950"/>
              <a:gd name="connsiteY2" fmla="*/ 6076950 h 6076950"/>
              <a:gd name="connsiteX3" fmla="*/ 2967038 w 6076950"/>
              <a:gd name="connsiteY3" fmla="*/ 5181600 h 6076950"/>
              <a:gd name="connsiteX4" fmla="*/ 3361424 w 6076950"/>
              <a:gd name="connsiteY4" fmla="*/ 4243734 h 6076950"/>
              <a:gd name="connsiteX5" fmla="*/ 3662161 w 6076950"/>
              <a:gd name="connsiteY5" fmla="*/ 5090086 h 6076950"/>
              <a:gd name="connsiteX6" fmla="*/ 3824891 w 6076950"/>
              <a:gd name="connsiteY6" fmla="*/ 5973417 h 6076950"/>
              <a:gd name="connsiteX7" fmla="*/ 3524154 w 6076950"/>
              <a:gd name="connsiteY7" fmla="*/ 5127065 h 6076950"/>
              <a:gd name="connsiteX8" fmla="*/ 2715528 w 6076950"/>
              <a:gd name="connsiteY8" fmla="*/ 4243734 h 6076950"/>
              <a:gd name="connsiteX9" fmla="*/ 2552797 w 6076950"/>
              <a:gd name="connsiteY9" fmla="*/ 5127065 h 6076950"/>
              <a:gd name="connsiteX10" fmla="*/ 2252061 w 6076950"/>
              <a:gd name="connsiteY10" fmla="*/ 5973417 h 6076950"/>
              <a:gd name="connsiteX11" fmla="*/ 2414791 w 6076950"/>
              <a:gd name="connsiteY11" fmla="*/ 5090086 h 6076950"/>
              <a:gd name="connsiteX12" fmla="*/ 2414589 w 6076950"/>
              <a:gd name="connsiteY12" fmla="*/ 4119081 h 6076950"/>
              <a:gd name="connsiteX13" fmla="*/ 2028780 w 6076950"/>
              <a:gd name="connsiteY13" fmla="*/ 4930195 h 6076950"/>
              <a:gd name="connsiteX14" fmla="*/ 1519238 w 6076950"/>
              <a:gd name="connsiteY14" fmla="*/ 5669872 h 6076950"/>
              <a:gd name="connsiteX15" fmla="*/ 1905046 w 6076950"/>
              <a:gd name="connsiteY15" fmla="*/ 4858757 h 6076950"/>
              <a:gd name="connsiteX16" fmla="*/ 3662364 w 6076950"/>
              <a:gd name="connsiteY16" fmla="*/ 4119080 h 6076950"/>
              <a:gd name="connsiteX17" fmla="*/ 4171905 w 6076950"/>
              <a:gd name="connsiteY17" fmla="*/ 4858757 h 6076950"/>
              <a:gd name="connsiteX18" fmla="*/ 4557714 w 6076950"/>
              <a:gd name="connsiteY18" fmla="*/ 5669872 h 6076950"/>
              <a:gd name="connsiteX19" fmla="*/ 4048172 w 6076950"/>
              <a:gd name="connsiteY19" fmla="*/ 4930195 h 6076950"/>
              <a:gd name="connsiteX20" fmla="*/ 2156165 w 6076950"/>
              <a:gd name="connsiteY20" fmla="*/ 3920787 h 6076950"/>
              <a:gd name="connsiteX21" fmla="*/ 1573570 w 6076950"/>
              <a:gd name="connsiteY21" fmla="*/ 4604408 h 6076950"/>
              <a:gd name="connsiteX22" fmla="*/ 889950 w 6076950"/>
              <a:gd name="connsiteY22" fmla="*/ 5187002 h 6076950"/>
              <a:gd name="connsiteX23" fmla="*/ 1472543 w 6076950"/>
              <a:gd name="connsiteY23" fmla="*/ 4503381 h 6076950"/>
              <a:gd name="connsiteX24" fmla="*/ 3920786 w 6076950"/>
              <a:gd name="connsiteY24" fmla="*/ 3920785 h 6076950"/>
              <a:gd name="connsiteX25" fmla="*/ 4604408 w 6076950"/>
              <a:gd name="connsiteY25" fmla="*/ 4503379 h 6076950"/>
              <a:gd name="connsiteX26" fmla="*/ 5187002 w 6076950"/>
              <a:gd name="connsiteY26" fmla="*/ 5187001 h 6076950"/>
              <a:gd name="connsiteX27" fmla="*/ 4503380 w 6076950"/>
              <a:gd name="connsiteY27" fmla="*/ 4604407 h 6076950"/>
              <a:gd name="connsiteX28" fmla="*/ 1957870 w 6076950"/>
              <a:gd name="connsiteY28" fmla="*/ 3662364 h 6076950"/>
              <a:gd name="connsiteX29" fmla="*/ 1218192 w 6076950"/>
              <a:gd name="connsiteY29" fmla="*/ 4171905 h 6076950"/>
              <a:gd name="connsiteX30" fmla="*/ 407080 w 6076950"/>
              <a:gd name="connsiteY30" fmla="*/ 4557714 h 6076950"/>
              <a:gd name="connsiteX31" fmla="*/ 1146755 w 6076950"/>
              <a:gd name="connsiteY31" fmla="*/ 4048173 h 6076950"/>
              <a:gd name="connsiteX32" fmla="*/ 4119080 w 6076950"/>
              <a:gd name="connsiteY32" fmla="*/ 3662363 h 6076950"/>
              <a:gd name="connsiteX33" fmla="*/ 4930194 w 6076950"/>
              <a:gd name="connsiteY33" fmla="*/ 4048171 h 6076950"/>
              <a:gd name="connsiteX34" fmla="*/ 5669871 w 6076950"/>
              <a:gd name="connsiteY34" fmla="*/ 4557714 h 6076950"/>
              <a:gd name="connsiteX35" fmla="*/ 4858757 w 6076950"/>
              <a:gd name="connsiteY35" fmla="*/ 4171905 h 6076950"/>
              <a:gd name="connsiteX36" fmla="*/ 1833216 w 6076950"/>
              <a:gd name="connsiteY36" fmla="*/ 3361425 h 6076950"/>
              <a:gd name="connsiteX37" fmla="*/ 986864 w 6076950"/>
              <a:gd name="connsiteY37" fmla="*/ 3662160 h 6076950"/>
              <a:gd name="connsiteX38" fmla="*/ 103534 w 6076950"/>
              <a:gd name="connsiteY38" fmla="*/ 3824892 h 6076950"/>
              <a:gd name="connsiteX39" fmla="*/ 949885 w 6076950"/>
              <a:gd name="connsiteY39" fmla="*/ 3524155 h 6076950"/>
              <a:gd name="connsiteX40" fmla="*/ 4243733 w 6076950"/>
              <a:gd name="connsiteY40" fmla="*/ 3361424 h 6076950"/>
              <a:gd name="connsiteX41" fmla="*/ 5127064 w 6076950"/>
              <a:gd name="connsiteY41" fmla="*/ 3524154 h 6076950"/>
              <a:gd name="connsiteX42" fmla="*/ 5973416 w 6076950"/>
              <a:gd name="connsiteY42" fmla="*/ 3824891 h 6076950"/>
              <a:gd name="connsiteX43" fmla="*/ 5090086 w 6076950"/>
              <a:gd name="connsiteY43" fmla="*/ 3662161 h 6076950"/>
              <a:gd name="connsiteX44" fmla="*/ 5181600 w 6076950"/>
              <a:gd name="connsiteY44" fmla="*/ 2967038 h 6076950"/>
              <a:gd name="connsiteX45" fmla="*/ 6076950 w 6076950"/>
              <a:gd name="connsiteY45" fmla="*/ 3038476 h 6076950"/>
              <a:gd name="connsiteX46" fmla="*/ 5181600 w 6076950"/>
              <a:gd name="connsiteY46" fmla="*/ 3109913 h 6076950"/>
              <a:gd name="connsiteX47" fmla="*/ 4286250 w 6076950"/>
              <a:gd name="connsiteY47" fmla="*/ 3038476 h 6076950"/>
              <a:gd name="connsiteX48" fmla="*/ 895349 w 6076950"/>
              <a:gd name="connsiteY48" fmla="*/ 2967038 h 6076950"/>
              <a:gd name="connsiteX49" fmla="*/ 1790699 w 6076950"/>
              <a:gd name="connsiteY49" fmla="*/ 3038476 h 6076950"/>
              <a:gd name="connsiteX50" fmla="*/ 895349 w 6076950"/>
              <a:gd name="connsiteY50" fmla="*/ 3109913 h 6076950"/>
              <a:gd name="connsiteX51" fmla="*/ 0 w 6076950"/>
              <a:gd name="connsiteY51" fmla="*/ 3038476 h 6076950"/>
              <a:gd name="connsiteX52" fmla="*/ 103534 w 6076950"/>
              <a:gd name="connsiteY52" fmla="*/ 2252061 h 6076950"/>
              <a:gd name="connsiteX53" fmla="*/ 986864 w 6076950"/>
              <a:gd name="connsiteY53" fmla="*/ 2414791 h 6076950"/>
              <a:gd name="connsiteX54" fmla="*/ 1833216 w 6076950"/>
              <a:gd name="connsiteY54" fmla="*/ 2715528 h 6076950"/>
              <a:gd name="connsiteX55" fmla="*/ 949885 w 6076950"/>
              <a:gd name="connsiteY55" fmla="*/ 2552797 h 6076950"/>
              <a:gd name="connsiteX56" fmla="*/ 5973417 w 6076950"/>
              <a:gd name="connsiteY56" fmla="*/ 2252061 h 6076950"/>
              <a:gd name="connsiteX57" fmla="*/ 5127065 w 6076950"/>
              <a:gd name="connsiteY57" fmla="*/ 2552798 h 6076950"/>
              <a:gd name="connsiteX58" fmla="*/ 4243733 w 6076950"/>
              <a:gd name="connsiteY58" fmla="*/ 2715529 h 6076950"/>
              <a:gd name="connsiteX59" fmla="*/ 5090086 w 6076950"/>
              <a:gd name="connsiteY59" fmla="*/ 2414791 h 6076950"/>
              <a:gd name="connsiteX60" fmla="*/ 407078 w 6076950"/>
              <a:gd name="connsiteY60" fmla="*/ 1519239 h 6076950"/>
              <a:gd name="connsiteX61" fmla="*/ 1218192 w 6076950"/>
              <a:gd name="connsiteY61" fmla="*/ 1905046 h 6076950"/>
              <a:gd name="connsiteX62" fmla="*/ 1957869 w 6076950"/>
              <a:gd name="connsiteY62" fmla="*/ 2414588 h 6076950"/>
              <a:gd name="connsiteX63" fmla="*/ 1146755 w 6076950"/>
              <a:gd name="connsiteY63" fmla="*/ 2028779 h 6076950"/>
              <a:gd name="connsiteX64" fmla="*/ 5669872 w 6076950"/>
              <a:gd name="connsiteY64" fmla="*/ 1519238 h 6076950"/>
              <a:gd name="connsiteX65" fmla="*/ 4930195 w 6076950"/>
              <a:gd name="connsiteY65" fmla="*/ 2028780 h 6076950"/>
              <a:gd name="connsiteX66" fmla="*/ 4119081 w 6076950"/>
              <a:gd name="connsiteY66" fmla="*/ 2414589 h 6076950"/>
              <a:gd name="connsiteX67" fmla="*/ 4858758 w 6076950"/>
              <a:gd name="connsiteY67" fmla="*/ 1905046 h 6076950"/>
              <a:gd name="connsiteX68" fmla="*/ 5187002 w 6076950"/>
              <a:gd name="connsiteY68" fmla="*/ 889949 h 6076950"/>
              <a:gd name="connsiteX69" fmla="*/ 4604408 w 6076950"/>
              <a:gd name="connsiteY69" fmla="*/ 1573571 h 6076950"/>
              <a:gd name="connsiteX70" fmla="*/ 3920786 w 6076950"/>
              <a:gd name="connsiteY70" fmla="*/ 2156166 h 6076950"/>
              <a:gd name="connsiteX71" fmla="*/ 4503380 w 6076950"/>
              <a:gd name="connsiteY71" fmla="*/ 1472543 h 6076950"/>
              <a:gd name="connsiteX72" fmla="*/ 889950 w 6076950"/>
              <a:gd name="connsiteY72" fmla="*/ 889948 h 6076950"/>
              <a:gd name="connsiteX73" fmla="*/ 1573571 w 6076950"/>
              <a:gd name="connsiteY73" fmla="*/ 1472543 h 6076950"/>
              <a:gd name="connsiteX74" fmla="*/ 2156166 w 6076950"/>
              <a:gd name="connsiteY74" fmla="*/ 2156165 h 6076950"/>
              <a:gd name="connsiteX75" fmla="*/ 1472543 w 6076950"/>
              <a:gd name="connsiteY75" fmla="*/ 1573570 h 6076950"/>
              <a:gd name="connsiteX76" fmla="*/ 4557714 w 6076950"/>
              <a:gd name="connsiteY76" fmla="*/ 407079 h 6076950"/>
              <a:gd name="connsiteX77" fmla="*/ 4171905 w 6076950"/>
              <a:gd name="connsiteY77" fmla="*/ 1218193 h 6076950"/>
              <a:gd name="connsiteX78" fmla="*/ 3662364 w 6076950"/>
              <a:gd name="connsiteY78" fmla="*/ 1957871 h 6076950"/>
              <a:gd name="connsiteX79" fmla="*/ 4048171 w 6076950"/>
              <a:gd name="connsiteY79" fmla="*/ 1146756 h 6076950"/>
              <a:gd name="connsiteX80" fmla="*/ 1519239 w 6076950"/>
              <a:gd name="connsiteY80" fmla="*/ 407078 h 6076950"/>
              <a:gd name="connsiteX81" fmla="*/ 2028780 w 6076950"/>
              <a:gd name="connsiteY81" fmla="*/ 1146756 h 6076950"/>
              <a:gd name="connsiteX82" fmla="*/ 2414589 w 6076950"/>
              <a:gd name="connsiteY82" fmla="*/ 1957871 h 6076950"/>
              <a:gd name="connsiteX83" fmla="*/ 1905046 w 6076950"/>
              <a:gd name="connsiteY83" fmla="*/ 1218193 h 6076950"/>
              <a:gd name="connsiteX84" fmla="*/ 3824891 w 6076950"/>
              <a:gd name="connsiteY84" fmla="*/ 103534 h 6076950"/>
              <a:gd name="connsiteX85" fmla="*/ 3662161 w 6076950"/>
              <a:gd name="connsiteY85" fmla="*/ 986865 h 6076950"/>
              <a:gd name="connsiteX86" fmla="*/ 3361424 w 6076950"/>
              <a:gd name="connsiteY86" fmla="*/ 1833217 h 6076950"/>
              <a:gd name="connsiteX87" fmla="*/ 3524154 w 6076950"/>
              <a:gd name="connsiteY87" fmla="*/ 949886 h 6076950"/>
              <a:gd name="connsiteX88" fmla="*/ 2252061 w 6076950"/>
              <a:gd name="connsiteY88" fmla="*/ 103534 h 6076950"/>
              <a:gd name="connsiteX89" fmla="*/ 2552797 w 6076950"/>
              <a:gd name="connsiteY89" fmla="*/ 949886 h 6076950"/>
              <a:gd name="connsiteX90" fmla="*/ 2715528 w 6076950"/>
              <a:gd name="connsiteY90" fmla="*/ 1833218 h 6076950"/>
              <a:gd name="connsiteX91" fmla="*/ 2414791 w 6076950"/>
              <a:gd name="connsiteY91" fmla="*/ 986864 h 6076950"/>
              <a:gd name="connsiteX92" fmla="*/ 3038476 w 6076950"/>
              <a:gd name="connsiteY92" fmla="*/ 0 h 6076950"/>
              <a:gd name="connsiteX93" fmla="*/ 3109913 w 6076950"/>
              <a:gd name="connsiteY93" fmla="*/ 895350 h 6076950"/>
              <a:gd name="connsiteX94" fmla="*/ 3038476 w 6076950"/>
              <a:gd name="connsiteY94" fmla="*/ 1790700 h 6076950"/>
              <a:gd name="connsiteX95" fmla="*/ 2967038 w 6076950"/>
              <a:gd name="connsiteY95" fmla="*/ 895350 h 60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76950" h="6076950">
                <a:moveTo>
                  <a:pt x="3038476" y="4286250"/>
                </a:moveTo>
                <a:lnTo>
                  <a:pt x="3109913" y="5181600"/>
                </a:lnTo>
                <a:lnTo>
                  <a:pt x="3038476" y="6076950"/>
                </a:lnTo>
                <a:lnTo>
                  <a:pt x="2967038" y="5181600"/>
                </a:lnTo>
                <a:close/>
                <a:moveTo>
                  <a:pt x="3361424" y="4243734"/>
                </a:moveTo>
                <a:lnTo>
                  <a:pt x="3662161" y="5090086"/>
                </a:lnTo>
                <a:lnTo>
                  <a:pt x="3824891" y="5973417"/>
                </a:lnTo>
                <a:lnTo>
                  <a:pt x="3524154" y="5127065"/>
                </a:lnTo>
                <a:close/>
                <a:moveTo>
                  <a:pt x="2715528" y="4243734"/>
                </a:moveTo>
                <a:lnTo>
                  <a:pt x="2552797" y="5127065"/>
                </a:lnTo>
                <a:lnTo>
                  <a:pt x="2252061" y="5973417"/>
                </a:lnTo>
                <a:lnTo>
                  <a:pt x="2414791" y="5090086"/>
                </a:lnTo>
                <a:close/>
                <a:moveTo>
                  <a:pt x="2414589" y="4119081"/>
                </a:moveTo>
                <a:lnTo>
                  <a:pt x="2028780" y="4930195"/>
                </a:lnTo>
                <a:lnTo>
                  <a:pt x="1519238" y="5669872"/>
                </a:lnTo>
                <a:lnTo>
                  <a:pt x="1905046" y="4858757"/>
                </a:lnTo>
                <a:close/>
                <a:moveTo>
                  <a:pt x="3662364" y="4119080"/>
                </a:moveTo>
                <a:lnTo>
                  <a:pt x="4171905" y="4858757"/>
                </a:lnTo>
                <a:lnTo>
                  <a:pt x="4557714" y="5669872"/>
                </a:lnTo>
                <a:lnTo>
                  <a:pt x="4048172" y="4930195"/>
                </a:lnTo>
                <a:close/>
                <a:moveTo>
                  <a:pt x="2156165" y="3920787"/>
                </a:moveTo>
                <a:lnTo>
                  <a:pt x="1573570" y="4604408"/>
                </a:lnTo>
                <a:lnTo>
                  <a:pt x="889950" y="5187002"/>
                </a:lnTo>
                <a:lnTo>
                  <a:pt x="1472543" y="4503381"/>
                </a:lnTo>
                <a:close/>
                <a:moveTo>
                  <a:pt x="3920786" y="3920785"/>
                </a:moveTo>
                <a:lnTo>
                  <a:pt x="4604408" y="4503379"/>
                </a:lnTo>
                <a:lnTo>
                  <a:pt x="5187002" y="5187001"/>
                </a:lnTo>
                <a:lnTo>
                  <a:pt x="4503380" y="4604407"/>
                </a:lnTo>
                <a:close/>
                <a:moveTo>
                  <a:pt x="1957870" y="3662364"/>
                </a:moveTo>
                <a:lnTo>
                  <a:pt x="1218192" y="4171905"/>
                </a:lnTo>
                <a:lnTo>
                  <a:pt x="407080" y="4557714"/>
                </a:lnTo>
                <a:lnTo>
                  <a:pt x="1146755" y="4048173"/>
                </a:lnTo>
                <a:close/>
                <a:moveTo>
                  <a:pt x="4119080" y="3662363"/>
                </a:moveTo>
                <a:lnTo>
                  <a:pt x="4930194" y="4048171"/>
                </a:lnTo>
                <a:lnTo>
                  <a:pt x="5669871" y="4557714"/>
                </a:lnTo>
                <a:lnTo>
                  <a:pt x="4858757" y="4171905"/>
                </a:lnTo>
                <a:close/>
                <a:moveTo>
                  <a:pt x="1833216" y="3361425"/>
                </a:moveTo>
                <a:lnTo>
                  <a:pt x="986864" y="3662160"/>
                </a:lnTo>
                <a:lnTo>
                  <a:pt x="103534" y="3824892"/>
                </a:lnTo>
                <a:lnTo>
                  <a:pt x="949885" y="3524155"/>
                </a:lnTo>
                <a:close/>
                <a:moveTo>
                  <a:pt x="4243733" y="3361424"/>
                </a:moveTo>
                <a:lnTo>
                  <a:pt x="5127064" y="3524154"/>
                </a:lnTo>
                <a:lnTo>
                  <a:pt x="5973416" y="3824891"/>
                </a:lnTo>
                <a:lnTo>
                  <a:pt x="5090086" y="3662161"/>
                </a:lnTo>
                <a:close/>
                <a:moveTo>
                  <a:pt x="5181600" y="2967038"/>
                </a:moveTo>
                <a:lnTo>
                  <a:pt x="6076950" y="3038476"/>
                </a:lnTo>
                <a:lnTo>
                  <a:pt x="5181600" y="3109913"/>
                </a:lnTo>
                <a:lnTo>
                  <a:pt x="4286250" y="3038476"/>
                </a:lnTo>
                <a:close/>
                <a:moveTo>
                  <a:pt x="895349" y="2967038"/>
                </a:moveTo>
                <a:lnTo>
                  <a:pt x="1790699" y="3038476"/>
                </a:lnTo>
                <a:lnTo>
                  <a:pt x="895349" y="3109913"/>
                </a:lnTo>
                <a:lnTo>
                  <a:pt x="0" y="3038476"/>
                </a:lnTo>
                <a:close/>
                <a:moveTo>
                  <a:pt x="103534" y="2252061"/>
                </a:moveTo>
                <a:lnTo>
                  <a:pt x="986864" y="2414791"/>
                </a:lnTo>
                <a:lnTo>
                  <a:pt x="1833216" y="2715528"/>
                </a:lnTo>
                <a:lnTo>
                  <a:pt x="949885" y="2552797"/>
                </a:lnTo>
                <a:close/>
                <a:moveTo>
                  <a:pt x="5973417" y="2252061"/>
                </a:moveTo>
                <a:lnTo>
                  <a:pt x="5127065" y="2552798"/>
                </a:lnTo>
                <a:lnTo>
                  <a:pt x="4243733" y="2715529"/>
                </a:lnTo>
                <a:lnTo>
                  <a:pt x="5090086" y="2414791"/>
                </a:lnTo>
                <a:close/>
                <a:moveTo>
                  <a:pt x="407078" y="1519239"/>
                </a:moveTo>
                <a:lnTo>
                  <a:pt x="1218192" y="1905046"/>
                </a:lnTo>
                <a:lnTo>
                  <a:pt x="1957869" y="2414588"/>
                </a:lnTo>
                <a:lnTo>
                  <a:pt x="1146755" y="2028779"/>
                </a:lnTo>
                <a:close/>
                <a:moveTo>
                  <a:pt x="5669872" y="1519238"/>
                </a:moveTo>
                <a:lnTo>
                  <a:pt x="4930195" y="2028780"/>
                </a:lnTo>
                <a:lnTo>
                  <a:pt x="4119081" y="2414589"/>
                </a:lnTo>
                <a:lnTo>
                  <a:pt x="4858758" y="1905046"/>
                </a:lnTo>
                <a:close/>
                <a:moveTo>
                  <a:pt x="5187002" y="889949"/>
                </a:moveTo>
                <a:lnTo>
                  <a:pt x="4604408" y="1573571"/>
                </a:lnTo>
                <a:lnTo>
                  <a:pt x="3920786" y="2156166"/>
                </a:lnTo>
                <a:lnTo>
                  <a:pt x="4503380" y="1472543"/>
                </a:lnTo>
                <a:close/>
                <a:moveTo>
                  <a:pt x="889950" y="889948"/>
                </a:moveTo>
                <a:lnTo>
                  <a:pt x="1573571" y="1472543"/>
                </a:lnTo>
                <a:lnTo>
                  <a:pt x="2156166" y="2156165"/>
                </a:lnTo>
                <a:lnTo>
                  <a:pt x="1472543" y="1573570"/>
                </a:lnTo>
                <a:close/>
                <a:moveTo>
                  <a:pt x="4557714" y="407079"/>
                </a:moveTo>
                <a:lnTo>
                  <a:pt x="4171905" y="1218193"/>
                </a:lnTo>
                <a:lnTo>
                  <a:pt x="3662364" y="1957871"/>
                </a:lnTo>
                <a:lnTo>
                  <a:pt x="4048171" y="1146756"/>
                </a:lnTo>
                <a:close/>
                <a:moveTo>
                  <a:pt x="1519239" y="407078"/>
                </a:moveTo>
                <a:lnTo>
                  <a:pt x="2028780" y="1146756"/>
                </a:lnTo>
                <a:lnTo>
                  <a:pt x="2414589" y="1957871"/>
                </a:lnTo>
                <a:lnTo>
                  <a:pt x="1905046" y="1218193"/>
                </a:lnTo>
                <a:close/>
                <a:moveTo>
                  <a:pt x="3824891" y="103534"/>
                </a:moveTo>
                <a:lnTo>
                  <a:pt x="3662161" y="986865"/>
                </a:lnTo>
                <a:lnTo>
                  <a:pt x="3361424" y="1833217"/>
                </a:lnTo>
                <a:lnTo>
                  <a:pt x="3524154" y="949886"/>
                </a:lnTo>
                <a:close/>
                <a:moveTo>
                  <a:pt x="2252061" y="103534"/>
                </a:moveTo>
                <a:lnTo>
                  <a:pt x="2552797" y="949886"/>
                </a:lnTo>
                <a:lnTo>
                  <a:pt x="2715528" y="1833218"/>
                </a:lnTo>
                <a:lnTo>
                  <a:pt x="2414791" y="986864"/>
                </a:lnTo>
                <a:close/>
                <a:moveTo>
                  <a:pt x="3038476" y="0"/>
                </a:moveTo>
                <a:lnTo>
                  <a:pt x="3109913" y="895350"/>
                </a:lnTo>
                <a:lnTo>
                  <a:pt x="3038476" y="1790700"/>
                </a:lnTo>
                <a:lnTo>
                  <a:pt x="2967038" y="8953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94A5436-91B2-474B-8E9E-A75A2C43C4B2}"/>
              </a:ext>
            </a:extLst>
          </p:cNvPr>
          <p:cNvSpPr/>
          <p:nvPr/>
        </p:nvSpPr>
        <p:spPr>
          <a:xfrm>
            <a:off x="3652930" y="3811021"/>
            <a:ext cx="2600139" cy="2600139"/>
          </a:xfrm>
          <a:custGeom>
            <a:avLst/>
            <a:gdLst>
              <a:gd name="connsiteX0" fmla="*/ 3038476 w 6076950"/>
              <a:gd name="connsiteY0" fmla="*/ 4286250 h 6076950"/>
              <a:gd name="connsiteX1" fmla="*/ 3109913 w 6076950"/>
              <a:gd name="connsiteY1" fmla="*/ 5181600 h 6076950"/>
              <a:gd name="connsiteX2" fmla="*/ 3038476 w 6076950"/>
              <a:gd name="connsiteY2" fmla="*/ 6076950 h 6076950"/>
              <a:gd name="connsiteX3" fmla="*/ 2967038 w 6076950"/>
              <a:gd name="connsiteY3" fmla="*/ 5181600 h 6076950"/>
              <a:gd name="connsiteX4" fmla="*/ 3197125 w 6076950"/>
              <a:gd name="connsiteY4" fmla="*/ 4276124 h 6076950"/>
              <a:gd name="connsiteX5" fmla="*/ 3381821 w 6076950"/>
              <a:gd name="connsiteY5" fmla="*/ 5155124 h 6076950"/>
              <a:gd name="connsiteX6" fmla="*/ 3424803 w 6076950"/>
              <a:gd name="connsiteY6" fmla="*/ 6052291 h 6076950"/>
              <a:gd name="connsiteX7" fmla="*/ 3240106 w 6076950"/>
              <a:gd name="connsiteY7" fmla="*/ 5173291 h 6076950"/>
              <a:gd name="connsiteX8" fmla="*/ 2871391 w 6076950"/>
              <a:gd name="connsiteY8" fmla="*/ 4275014 h 6076950"/>
              <a:gd name="connsiteX9" fmla="*/ 2822293 w 6076950"/>
              <a:gd name="connsiteY9" fmla="*/ 5171866 h 6076950"/>
              <a:gd name="connsiteX10" fmla="*/ 2631605 w 6076950"/>
              <a:gd name="connsiteY10" fmla="*/ 6049587 h 6076950"/>
              <a:gd name="connsiteX11" fmla="*/ 2680704 w 6076950"/>
              <a:gd name="connsiteY11" fmla="*/ 5152734 h 6076950"/>
              <a:gd name="connsiteX12" fmla="*/ 3361424 w 6076950"/>
              <a:gd name="connsiteY12" fmla="*/ 4243734 h 6076950"/>
              <a:gd name="connsiteX13" fmla="*/ 3662161 w 6076950"/>
              <a:gd name="connsiteY13" fmla="*/ 5090086 h 6076950"/>
              <a:gd name="connsiteX14" fmla="*/ 3824891 w 6076950"/>
              <a:gd name="connsiteY14" fmla="*/ 5973417 h 6076950"/>
              <a:gd name="connsiteX15" fmla="*/ 3524154 w 6076950"/>
              <a:gd name="connsiteY15" fmla="*/ 5127065 h 6076950"/>
              <a:gd name="connsiteX16" fmla="*/ 2715528 w 6076950"/>
              <a:gd name="connsiteY16" fmla="*/ 4243734 h 6076950"/>
              <a:gd name="connsiteX17" fmla="*/ 2552797 w 6076950"/>
              <a:gd name="connsiteY17" fmla="*/ 5127065 h 6076950"/>
              <a:gd name="connsiteX18" fmla="*/ 2252061 w 6076950"/>
              <a:gd name="connsiteY18" fmla="*/ 5973417 h 6076950"/>
              <a:gd name="connsiteX19" fmla="*/ 2414791 w 6076950"/>
              <a:gd name="connsiteY19" fmla="*/ 5090086 h 6076950"/>
              <a:gd name="connsiteX20" fmla="*/ 3512045 w 6076950"/>
              <a:gd name="connsiteY20" fmla="*/ 4192891 h 6076950"/>
              <a:gd name="connsiteX21" fmla="*/ 3917951 w 6076950"/>
              <a:gd name="connsiteY21" fmla="*/ 4994137 h 6076950"/>
              <a:gd name="connsiteX22" fmla="*/ 4191671 w 6076950"/>
              <a:gd name="connsiteY22" fmla="*/ 5849609 h 6076950"/>
              <a:gd name="connsiteX23" fmla="*/ 3785766 w 6076950"/>
              <a:gd name="connsiteY23" fmla="*/ 5048362 h 6076950"/>
              <a:gd name="connsiteX24" fmla="*/ 2557045 w 6076950"/>
              <a:gd name="connsiteY24" fmla="*/ 4189635 h 6076950"/>
              <a:gd name="connsiteX25" fmla="*/ 2277497 w 6076950"/>
              <a:gd name="connsiteY25" fmla="*/ 5043220 h 6076950"/>
              <a:gd name="connsiteX26" fmla="*/ 1866137 w 6076950"/>
              <a:gd name="connsiteY26" fmla="*/ 5841679 h 6076950"/>
              <a:gd name="connsiteX27" fmla="*/ 2145685 w 6076950"/>
              <a:gd name="connsiteY27" fmla="*/ 4988094 h 6076950"/>
              <a:gd name="connsiteX28" fmla="*/ 2414589 w 6076950"/>
              <a:gd name="connsiteY28" fmla="*/ 4119081 h 6076950"/>
              <a:gd name="connsiteX29" fmla="*/ 2028780 w 6076950"/>
              <a:gd name="connsiteY29" fmla="*/ 4930195 h 6076950"/>
              <a:gd name="connsiteX30" fmla="*/ 1519238 w 6076950"/>
              <a:gd name="connsiteY30" fmla="*/ 5669872 h 6076950"/>
              <a:gd name="connsiteX31" fmla="*/ 1905046 w 6076950"/>
              <a:gd name="connsiteY31" fmla="*/ 4858757 h 6076950"/>
              <a:gd name="connsiteX32" fmla="*/ 3662364 w 6076950"/>
              <a:gd name="connsiteY32" fmla="*/ 4119080 h 6076950"/>
              <a:gd name="connsiteX33" fmla="*/ 4171905 w 6076950"/>
              <a:gd name="connsiteY33" fmla="*/ 4858757 h 6076950"/>
              <a:gd name="connsiteX34" fmla="*/ 4557714 w 6076950"/>
              <a:gd name="connsiteY34" fmla="*/ 5669872 h 6076950"/>
              <a:gd name="connsiteX35" fmla="*/ 4048172 w 6076950"/>
              <a:gd name="connsiteY35" fmla="*/ 4930195 h 6076950"/>
              <a:gd name="connsiteX36" fmla="*/ 3794693 w 6076950"/>
              <a:gd name="connsiteY36" fmla="*/ 4030987 h 6076950"/>
              <a:gd name="connsiteX37" fmla="*/ 4394145 w 6076950"/>
              <a:gd name="connsiteY37" fmla="*/ 4699874 h 6076950"/>
              <a:gd name="connsiteX38" fmla="*/ 4879950 w 6076950"/>
              <a:gd name="connsiteY38" fmla="*/ 5455354 h 6076950"/>
              <a:gd name="connsiteX39" fmla="*/ 4280499 w 6076950"/>
              <a:gd name="connsiteY39" fmla="*/ 4786465 h 6076950"/>
              <a:gd name="connsiteX40" fmla="*/ 2275507 w 6076950"/>
              <a:gd name="connsiteY40" fmla="*/ 4025807 h 6076950"/>
              <a:gd name="connsiteX41" fmla="*/ 1784560 w 6076950"/>
              <a:gd name="connsiteY41" fmla="*/ 4777954 h 6076950"/>
              <a:gd name="connsiteX42" fmla="*/ 1180561 w 6076950"/>
              <a:gd name="connsiteY42" fmla="*/ 5442739 h 6076950"/>
              <a:gd name="connsiteX43" fmla="*/ 1671507 w 6076950"/>
              <a:gd name="connsiteY43" fmla="*/ 4690592 h 6076950"/>
              <a:gd name="connsiteX44" fmla="*/ 2156165 w 6076950"/>
              <a:gd name="connsiteY44" fmla="*/ 3920787 h 6076950"/>
              <a:gd name="connsiteX45" fmla="*/ 1573570 w 6076950"/>
              <a:gd name="connsiteY45" fmla="*/ 4604408 h 6076950"/>
              <a:gd name="connsiteX46" fmla="*/ 889950 w 6076950"/>
              <a:gd name="connsiteY46" fmla="*/ 5187002 h 6076950"/>
              <a:gd name="connsiteX47" fmla="*/ 1472543 w 6076950"/>
              <a:gd name="connsiteY47" fmla="*/ 4503381 h 6076950"/>
              <a:gd name="connsiteX48" fmla="*/ 3920786 w 6076950"/>
              <a:gd name="connsiteY48" fmla="*/ 3920785 h 6076950"/>
              <a:gd name="connsiteX49" fmla="*/ 4604408 w 6076950"/>
              <a:gd name="connsiteY49" fmla="*/ 4503379 h 6076950"/>
              <a:gd name="connsiteX50" fmla="*/ 5187002 w 6076950"/>
              <a:gd name="connsiteY50" fmla="*/ 5187001 h 6076950"/>
              <a:gd name="connsiteX51" fmla="*/ 4503380 w 6076950"/>
              <a:gd name="connsiteY51" fmla="*/ 4604407 h 6076950"/>
              <a:gd name="connsiteX52" fmla="*/ 4025805 w 6076950"/>
              <a:gd name="connsiteY52" fmla="*/ 3801445 h 6076950"/>
              <a:gd name="connsiteX53" fmla="*/ 4777953 w 6076950"/>
              <a:gd name="connsiteY53" fmla="*/ 4292391 h 6076950"/>
              <a:gd name="connsiteX54" fmla="*/ 5442738 w 6076950"/>
              <a:gd name="connsiteY54" fmla="*/ 4896391 h 6076950"/>
              <a:gd name="connsiteX55" fmla="*/ 4690591 w 6076950"/>
              <a:gd name="connsiteY55" fmla="*/ 4405445 h 6076950"/>
              <a:gd name="connsiteX56" fmla="*/ 2045965 w 6076950"/>
              <a:gd name="connsiteY56" fmla="*/ 3794694 h 6076950"/>
              <a:gd name="connsiteX57" fmla="*/ 1377077 w 6076950"/>
              <a:gd name="connsiteY57" fmla="*/ 4394146 h 6076950"/>
              <a:gd name="connsiteX58" fmla="*/ 621598 w 6076950"/>
              <a:gd name="connsiteY58" fmla="*/ 4879952 h 6076950"/>
              <a:gd name="connsiteX59" fmla="*/ 1290486 w 6076950"/>
              <a:gd name="connsiteY59" fmla="*/ 4280499 h 6076950"/>
              <a:gd name="connsiteX60" fmla="*/ 1957870 w 6076950"/>
              <a:gd name="connsiteY60" fmla="*/ 3662364 h 6076950"/>
              <a:gd name="connsiteX61" fmla="*/ 1218192 w 6076950"/>
              <a:gd name="connsiteY61" fmla="*/ 4171905 h 6076950"/>
              <a:gd name="connsiteX62" fmla="*/ 407080 w 6076950"/>
              <a:gd name="connsiteY62" fmla="*/ 4557714 h 6076950"/>
              <a:gd name="connsiteX63" fmla="*/ 1146755 w 6076950"/>
              <a:gd name="connsiteY63" fmla="*/ 4048173 h 6076950"/>
              <a:gd name="connsiteX64" fmla="*/ 4119080 w 6076950"/>
              <a:gd name="connsiteY64" fmla="*/ 3662363 h 6076950"/>
              <a:gd name="connsiteX65" fmla="*/ 4930194 w 6076950"/>
              <a:gd name="connsiteY65" fmla="*/ 4048171 h 6076950"/>
              <a:gd name="connsiteX66" fmla="*/ 5669871 w 6076950"/>
              <a:gd name="connsiteY66" fmla="*/ 4557714 h 6076950"/>
              <a:gd name="connsiteX67" fmla="*/ 4858757 w 6076950"/>
              <a:gd name="connsiteY67" fmla="*/ 4171905 h 6076950"/>
              <a:gd name="connsiteX68" fmla="*/ 4189634 w 6076950"/>
              <a:gd name="connsiteY68" fmla="*/ 3519907 h 6076950"/>
              <a:gd name="connsiteX69" fmla="*/ 5043219 w 6076950"/>
              <a:gd name="connsiteY69" fmla="*/ 3799455 h 6076950"/>
              <a:gd name="connsiteX70" fmla="*/ 5841679 w 6076950"/>
              <a:gd name="connsiteY70" fmla="*/ 4210815 h 6076950"/>
              <a:gd name="connsiteX71" fmla="*/ 4988094 w 6076950"/>
              <a:gd name="connsiteY71" fmla="*/ 3931267 h 6076950"/>
              <a:gd name="connsiteX72" fmla="*/ 1884059 w 6076950"/>
              <a:gd name="connsiteY72" fmla="*/ 3512046 h 6076950"/>
              <a:gd name="connsiteX73" fmla="*/ 1082813 w 6076950"/>
              <a:gd name="connsiteY73" fmla="*/ 3917951 h 6076950"/>
              <a:gd name="connsiteX74" fmla="*/ 227343 w 6076950"/>
              <a:gd name="connsiteY74" fmla="*/ 4191672 h 6076950"/>
              <a:gd name="connsiteX75" fmla="*/ 1028587 w 6076950"/>
              <a:gd name="connsiteY75" fmla="*/ 3785767 h 6076950"/>
              <a:gd name="connsiteX76" fmla="*/ 1833216 w 6076950"/>
              <a:gd name="connsiteY76" fmla="*/ 3361425 h 6076950"/>
              <a:gd name="connsiteX77" fmla="*/ 986864 w 6076950"/>
              <a:gd name="connsiteY77" fmla="*/ 3662160 h 6076950"/>
              <a:gd name="connsiteX78" fmla="*/ 103534 w 6076950"/>
              <a:gd name="connsiteY78" fmla="*/ 3824892 h 6076950"/>
              <a:gd name="connsiteX79" fmla="*/ 949885 w 6076950"/>
              <a:gd name="connsiteY79" fmla="*/ 3524155 h 6076950"/>
              <a:gd name="connsiteX80" fmla="*/ 4243733 w 6076950"/>
              <a:gd name="connsiteY80" fmla="*/ 3361424 h 6076950"/>
              <a:gd name="connsiteX81" fmla="*/ 5127064 w 6076950"/>
              <a:gd name="connsiteY81" fmla="*/ 3524154 h 6076950"/>
              <a:gd name="connsiteX82" fmla="*/ 5973416 w 6076950"/>
              <a:gd name="connsiteY82" fmla="*/ 3824891 h 6076950"/>
              <a:gd name="connsiteX83" fmla="*/ 5090086 w 6076950"/>
              <a:gd name="connsiteY83" fmla="*/ 3662161 h 6076950"/>
              <a:gd name="connsiteX84" fmla="*/ 4275012 w 6076950"/>
              <a:gd name="connsiteY84" fmla="*/ 3205561 h 6076950"/>
              <a:gd name="connsiteX85" fmla="*/ 5171865 w 6076950"/>
              <a:gd name="connsiteY85" fmla="*/ 3254659 h 6076950"/>
              <a:gd name="connsiteX86" fmla="*/ 6049586 w 6076950"/>
              <a:gd name="connsiteY86" fmla="*/ 3445347 h 6076950"/>
              <a:gd name="connsiteX87" fmla="*/ 5152734 w 6076950"/>
              <a:gd name="connsiteY87" fmla="*/ 3396248 h 6076950"/>
              <a:gd name="connsiteX88" fmla="*/ 1800826 w 6076950"/>
              <a:gd name="connsiteY88" fmla="*/ 3197125 h 6076950"/>
              <a:gd name="connsiteX89" fmla="*/ 921825 w 6076950"/>
              <a:gd name="connsiteY89" fmla="*/ 3381820 h 6076950"/>
              <a:gd name="connsiteX90" fmla="*/ 24661 w 6076950"/>
              <a:gd name="connsiteY90" fmla="*/ 3424803 h 6076950"/>
              <a:gd name="connsiteX91" fmla="*/ 903659 w 6076950"/>
              <a:gd name="connsiteY91" fmla="*/ 3240106 h 6076950"/>
              <a:gd name="connsiteX92" fmla="*/ 5181600 w 6076950"/>
              <a:gd name="connsiteY92" fmla="*/ 2967038 h 6076950"/>
              <a:gd name="connsiteX93" fmla="*/ 6076950 w 6076950"/>
              <a:gd name="connsiteY93" fmla="*/ 3038476 h 6076950"/>
              <a:gd name="connsiteX94" fmla="*/ 5181600 w 6076950"/>
              <a:gd name="connsiteY94" fmla="*/ 3109913 h 6076950"/>
              <a:gd name="connsiteX95" fmla="*/ 4286250 w 6076950"/>
              <a:gd name="connsiteY95" fmla="*/ 3038476 h 6076950"/>
              <a:gd name="connsiteX96" fmla="*/ 895349 w 6076950"/>
              <a:gd name="connsiteY96" fmla="*/ 2967038 h 6076950"/>
              <a:gd name="connsiteX97" fmla="*/ 1790699 w 6076950"/>
              <a:gd name="connsiteY97" fmla="*/ 3038476 h 6076950"/>
              <a:gd name="connsiteX98" fmla="*/ 895349 w 6076950"/>
              <a:gd name="connsiteY98" fmla="*/ 3109913 h 6076950"/>
              <a:gd name="connsiteX99" fmla="*/ 0 w 6076950"/>
              <a:gd name="connsiteY99" fmla="*/ 3038476 h 6076950"/>
              <a:gd name="connsiteX100" fmla="*/ 6052291 w 6076950"/>
              <a:gd name="connsiteY100" fmla="*/ 2652149 h 6076950"/>
              <a:gd name="connsiteX101" fmla="*/ 5173290 w 6076950"/>
              <a:gd name="connsiteY101" fmla="*/ 2836847 h 6076950"/>
              <a:gd name="connsiteX102" fmla="*/ 4276124 w 6076950"/>
              <a:gd name="connsiteY102" fmla="*/ 2879829 h 6076950"/>
              <a:gd name="connsiteX103" fmla="*/ 5155125 w 6076950"/>
              <a:gd name="connsiteY103" fmla="*/ 2695131 h 6076950"/>
              <a:gd name="connsiteX104" fmla="*/ 27364 w 6076950"/>
              <a:gd name="connsiteY104" fmla="*/ 2631607 h 6076950"/>
              <a:gd name="connsiteX105" fmla="*/ 924215 w 6076950"/>
              <a:gd name="connsiteY105" fmla="*/ 2680705 h 6076950"/>
              <a:gd name="connsiteX106" fmla="*/ 1801936 w 6076950"/>
              <a:gd name="connsiteY106" fmla="*/ 2871392 h 6076950"/>
              <a:gd name="connsiteX107" fmla="*/ 905085 w 6076950"/>
              <a:gd name="connsiteY107" fmla="*/ 2822292 h 6076950"/>
              <a:gd name="connsiteX108" fmla="*/ 5973417 w 6076950"/>
              <a:gd name="connsiteY108" fmla="*/ 2252061 h 6076950"/>
              <a:gd name="connsiteX109" fmla="*/ 5127065 w 6076950"/>
              <a:gd name="connsiteY109" fmla="*/ 2552798 h 6076950"/>
              <a:gd name="connsiteX110" fmla="*/ 4243733 w 6076950"/>
              <a:gd name="connsiteY110" fmla="*/ 2715529 h 6076950"/>
              <a:gd name="connsiteX111" fmla="*/ 5090086 w 6076950"/>
              <a:gd name="connsiteY111" fmla="*/ 2414791 h 6076950"/>
              <a:gd name="connsiteX112" fmla="*/ 103534 w 6076950"/>
              <a:gd name="connsiteY112" fmla="*/ 2252061 h 6076950"/>
              <a:gd name="connsiteX113" fmla="*/ 986864 w 6076950"/>
              <a:gd name="connsiteY113" fmla="*/ 2414791 h 6076950"/>
              <a:gd name="connsiteX114" fmla="*/ 1833216 w 6076950"/>
              <a:gd name="connsiteY114" fmla="*/ 2715528 h 6076950"/>
              <a:gd name="connsiteX115" fmla="*/ 949885 w 6076950"/>
              <a:gd name="connsiteY115" fmla="*/ 2552797 h 6076950"/>
              <a:gd name="connsiteX116" fmla="*/ 5849609 w 6076950"/>
              <a:gd name="connsiteY116" fmla="*/ 1885280 h 6076950"/>
              <a:gd name="connsiteX117" fmla="*/ 5048363 w 6076950"/>
              <a:gd name="connsiteY117" fmla="*/ 2291186 h 6076950"/>
              <a:gd name="connsiteX118" fmla="*/ 4192891 w 6076950"/>
              <a:gd name="connsiteY118" fmla="*/ 2564907 h 6076950"/>
              <a:gd name="connsiteX119" fmla="*/ 4994137 w 6076950"/>
              <a:gd name="connsiteY119" fmla="*/ 2159001 h 6076950"/>
              <a:gd name="connsiteX120" fmla="*/ 235271 w 6076950"/>
              <a:gd name="connsiteY120" fmla="*/ 1866137 h 6076950"/>
              <a:gd name="connsiteX121" fmla="*/ 1088856 w 6076950"/>
              <a:gd name="connsiteY121" fmla="*/ 2145684 h 6076950"/>
              <a:gd name="connsiteX122" fmla="*/ 1887315 w 6076950"/>
              <a:gd name="connsiteY122" fmla="*/ 2557045 h 6076950"/>
              <a:gd name="connsiteX123" fmla="*/ 1033730 w 6076950"/>
              <a:gd name="connsiteY123" fmla="*/ 2277496 h 6076950"/>
              <a:gd name="connsiteX124" fmla="*/ 407078 w 6076950"/>
              <a:gd name="connsiteY124" fmla="*/ 1519239 h 6076950"/>
              <a:gd name="connsiteX125" fmla="*/ 1218192 w 6076950"/>
              <a:gd name="connsiteY125" fmla="*/ 1905046 h 6076950"/>
              <a:gd name="connsiteX126" fmla="*/ 1957869 w 6076950"/>
              <a:gd name="connsiteY126" fmla="*/ 2414588 h 6076950"/>
              <a:gd name="connsiteX127" fmla="*/ 1146755 w 6076950"/>
              <a:gd name="connsiteY127" fmla="*/ 2028779 h 6076950"/>
              <a:gd name="connsiteX128" fmla="*/ 5669872 w 6076950"/>
              <a:gd name="connsiteY128" fmla="*/ 1519238 h 6076950"/>
              <a:gd name="connsiteX129" fmla="*/ 4930195 w 6076950"/>
              <a:gd name="connsiteY129" fmla="*/ 2028780 h 6076950"/>
              <a:gd name="connsiteX130" fmla="*/ 4119081 w 6076950"/>
              <a:gd name="connsiteY130" fmla="*/ 2414589 h 6076950"/>
              <a:gd name="connsiteX131" fmla="*/ 4858758 w 6076950"/>
              <a:gd name="connsiteY131" fmla="*/ 1905046 h 6076950"/>
              <a:gd name="connsiteX132" fmla="*/ 5455354 w 6076950"/>
              <a:gd name="connsiteY132" fmla="*/ 1197000 h 6076950"/>
              <a:gd name="connsiteX133" fmla="*/ 4786465 w 6076950"/>
              <a:gd name="connsiteY133" fmla="*/ 1796452 h 6076950"/>
              <a:gd name="connsiteX134" fmla="*/ 4030987 w 6076950"/>
              <a:gd name="connsiteY134" fmla="*/ 2282259 h 6076950"/>
              <a:gd name="connsiteX135" fmla="*/ 4699874 w 6076950"/>
              <a:gd name="connsiteY135" fmla="*/ 1682806 h 6076950"/>
              <a:gd name="connsiteX136" fmla="*/ 634212 w 6076950"/>
              <a:gd name="connsiteY136" fmla="*/ 1180561 h 6076950"/>
              <a:gd name="connsiteX137" fmla="*/ 1386359 w 6076950"/>
              <a:gd name="connsiteY137" fmla="*/ 1671507 h 6076950"/>
              <a:gd name="connsiteX138" fmla="*/ 2051143 w 6076950"/>
              <a:gd name="connsiteY138" fmla="*/ 2275507 h 6076950"/>
              <a:gd name="connsiteX139" fmla="*/ 1298996 w 6076950"/>
              <a:gd name="connsiteY139" fmla="*/ 1784560 h 6076950"/>
              <a:gd name="connsiteX140" fmla="*/ 5187002 w 6076950"/>
              <a:gd name="connsiteY140" fmla="*/ 889949 h 6076950"/>
              <a:gd name="connsiteX141" fmla="*/ 4604408 w 6076950"/>
              <a:gd name="connsiteY141" fmla="*/ 1573571 h 6076950"/>
              <a:gd name="connsiteX142" fmla="*/ 3920786 w 6076950"/>
              <a:gd name="connsiteY142" fmla="*/ 2156166 h 6076950"/>
              <a:gd name="connsiteX143" fmla="*/ 4503380 w 6076950"/>
              <a:gd name="connsiteY143" fmla="*/ 1472543 h 6076950"/>
              <a:gd name="connsiteX144" fmla="*/ 889950 w 6076950"/>
              <a:gd name="connsiteY144" fmla="*/ 889948 h 6076950"/>
              <a:gd name="connsiteX145" fmla="*/ 1573571 w 6076950"/>
              <a:gd name="connsiteY145" fmla="*/ 1472543 h 6076950"/>
              <a:gd name="connsiteX146" fmla="*/ 2156166 w 6076950"/>
              <a:gd name="connsiteY146" fmla="*/ 2156165 h 6076950"/>
              <a:gd name="connsiteX147" fmla="*/ 1472543 w 6076950"/>
              <a:gd name="connsiteY147" fmla="*/ 1573570 h 6076950"/>
              <a:gd name="connsiteX148" fmla="*/ 4896391 w 6076950"/>
              <a:gd name="connsiteY148" fmla="*/ 634213 h 6076950"/>
              <a:gd name="connsiteX149" fmla="*/ 4405444 w 6076950"/>
              <a:gd name="connsiteY149" fmla="*/ 1386360 h 6076950"/>
              <a:gd name="connsiteX150" fmla="*/ 3801444 w 6076950"/>
              <a:gd name="connsiteY150" fmla="*/ 2051145 h 6076950"/>
              <a:gd name="connsiteX151" fmla="*/ 4292391 w 6076950"/>
              <a:gd name="connsiteY151" fmla="*/ 1298997 h 6076950"/>
              <a:gd name="connsiteX152" fmla="*/ 1196998 w 6076950"/>
              <a:gd name="connsiteY152" fmla="*/ 621599 h 6076950"/>
              <a:gd name="connsiteX153" fmla="*/ 1796451 w 6076950"/>
              <a:gd name="connsiteY153" fmla="*/ 1290486 h 6076950"/>
              <a:gd name="connsiteX154" fmla="*/ 2282256 w 6076950"/>
              <a:gd name="connsiteY154" fmla="*/ 2045964 h 6076950"/>
              <a:gd name="connsiteX155" fmla="*/ 1682805 w 6076950"/>
              <a:gd name="connsiteY155" fmla="*/ 1377075 h 6076950"/>
              <a:gd name="connsiteX156" fmla="*/ 4557714 w 6076950"/>
              <a:gd name="connsiteY156" fmla="*/ 407079 h 6076950"/>
              <a:gd name="connsiteX157" fmla="*/ 4171905 w 6076950"/>
              <a:gd name="connsiteY157" fmla="*/ 1218193 h 6076950"/>
              <a:gd name="connsiteX158" fmla="*/ 3662364 w 6076950"/>
              <a:gd name="connsiteY158" fmla="*/ 1957871 h 6076950"/>
              <a:gd name="connsiteX159" fmla="*/ 4048171 w 6076950"/>
              <a:gd name="connsiteY159" fmla="*/ 1146756 h 6076950"/>
              <a:gd name="connsiteX160" fmla="*/ 1519239 w 6076950"/>
              <a:gd name="connsiteY160" fmla="*/ 407078 h 6076950"/>
              <a:gd name="connsiteX161" fmla="*/ 2028780 w 6076950"/>
              <a:gd name="connsiteY161" fmla="*/ 1146756 h 6076950"/>
              <a:gd name="connsiteX162" fmla="*/ 2414589 w 6076950"/>
              <a:gd name="connsiteY162" fmla="*/ 1957871 h 6076950"/>
              <a:gd name="connsiteX163" fmla="*/ 1905046 w 6076950"/>
              <a:gd name="connsiteY163" fmla="*/ 1218193 h 6076950"/>
              <a:gd name="connsiteX164" fmla="*/ 4210815 w 6076950"/>
              <a:gd name="connsiteY164" fmla="*/ 235272 h 6076950"/>
              <a:gd name="connsiteX165" fmla="*/ 3931267 w 6076950"/>
              <a:gd name="connsiteY165" fmla="*/ 1088857 h 6076950"/>
              <a:gd name="connsiteX166" fmla="*/ 3519907 w 6076950"/>
              <a:gd name="connsiteY166" fmla="*/ 1887317 h 6076950"/>
              <a:gd name="connsiteX167" fmla="*/ 3799455 w 6076950"/>
              <a:gd name="connsiteY167" fmla="*/ 1033731 h 6076950"/>
              <a:gd name="connsiteX168" fmla="*/ 1885281 w 6076950"/>
              <a:gd name="connsiteY168" fmla="*/ 227342 h 6076950"/>
              <a:gd name="connsiteX169" fmla="*/ 2291185 w 6076950"/>
              <a:gd name="connsiteY169" fmla="*/ 1028588 h 6076950"/>
              <a:gd name="connsiteX170" fmla="*/ 2564907 w 6076950"/>
              <a:gd name="connsiteY170" fmla="*/ 1884060 h 6076950"/>
              <a:gd name="connsiteX171" fmla="*/ 2159001 w 6076950"/>
              <a:gd name="connsiteY171" fmla="*/ 1082813 h 6076950"/>
              <a:gd name="connsiteX172" fmla="*/ 3824891 w 6076950"/>
              <a:gd name="connsiteY172" fmla="*/ 103534 h 6076950"/>
              <a:gd name="connsiteX173" fmla="*/ 3662161 w 6076950"/>
              <a:gd name="connsiteY173" fmla="*/ 986865 h 6076950"/>
              <a:gd name="connsiteX174" fmla="*/ 3361424 w 6076950"/>
              <a:gd name="connsiteY174" fmla="*/ 1833217 h 6076950"/>
              <a:gd name="connsiteX175" fmla="*/ 3524154 w 6076950"/>
              <a:gd name="connsiteY175" fmla="*/ 949886 h 6076950"/>
              <a:gd name="connsiteX176" fmla="*/ 2252061 w 6076950"/>
              <a:gd name="connsiteY176" fmla="*/ 103534 h 6076950"/>
              <a:gd name="connsiteX177" fmla="*/ 2552797 w 6076950"/>
              <a:gd name="connsiteY177" fmla="*/ 949886 h 6076950"/>
              <a:gd name="connsiteX178" fmla="*/ 2715528 w 6076950"/>
              <a:gd name="connsiteY178" fmla="*/ 1833218 h 6076950"/>
              <a:gd name="connsiteX179" fmla="*/ 2414791 w 6076950"/>
              <a:gd name="connsiteY179" fmla="*/ 986864 h 6076950"/>
              <a:gd name="connsiteX180" fmla="*/ 3445346 w 6076950"/>
              <a:gd name="connsiteY180" fmla="*/ 27365 h 6076950"/>
              <a:gd name="connsiteX181" fmla="*/ 3396247 w 6076950"/>
              <a:gd name="connsiteY181" fmla="*/ 924217 h 6076950"/>
              <a:gd name="connsiteX182" fmla="*/ 3205560 w 6076950"/>
              <a:gd name="connsiteY182" fmla="*/ 1801939 h 6076950"/>
              <a:gd name="connsiteX183" fmla="*/ 3254659 w 6076950"/>
              <a:gd name="connsiteY183" fmla="*/ 905085 h 6076950"/>
              <a:gd name="connsiteX184" fmla="*/ 2652150 w 6076950"/>
              <a:gd name="connsiteY184" fmla="*/ 24660 h 6076950"/>
              <a:gd name="connsiteX185" fmla="*/ 2836846 w 6076950"/>
              <a:gd name="connsiteY185" fmla="*/ 903661 h 6076950"/>
              <a:gd name="connsiteX186" fmla="*/ 2879828 w 6076950"/>
              <a:gd name="connsiteY186" fmla="*/ 1800828 h 6076950"/>
              <a:gd name="connsiteX187" fmla="*/ 2695130 w 6076950"/>
              <a:gd name="connsiteY187" fmla="*/ 921826 h 6076950"/>
              <a:gd name="connsiteX188" fmla="*/ 3038476 w 6076950"/>
              <a:gd name="connsiteY188" fmla="*/ 0 h 6076950"/>
              <a:gd name="connsiteX189" fmla="*/ 3109913 w 6076950"/>
              <a:gd name="connsiteY189" fmla="*/ 895350 h 6076950"/>
              <a:gd name="connsiteX190" fmla="*/ 3038476 w 6076950"/>
              <a:gd name="connsiteY190" fmla="*/ 1790700 h 6076950"/>
              <a:gd name="connsiteX191" fmla="*/ 2967038 w 6076950"/>
              <a:gd name="connsiteY191" fmla="*/ 895350 h 607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6076950" h="6076950">
                <a:moveTo>
                  <a:pt x="3038476" y="4286250"/>
                </a:moveTo>
                <a:lnTo>
                  <a:pt x="3109913" y="5181600"/>
                </a:lnTo>
                <a:lnTo>
                  <a:pt x="3038476" y="6076950"/>
                </a:lnTo>
                <a:lnTo>
                  <a:pt x="2967038" y="5181600"/>
                </a:lnTo>
                <a:close/>
                <a:moveTo>
                  <a:pt x="3197125" y="4276124"/>
                </a:moveTo>
                <a:lnTo>
                  <a:pt x="3381821" y="5155124"/>
                </a:lnTo>
                <a:lnTo>
                  <a:pt x="3424803" y="6052291"/>
                </a:lnTo>
                <a:lnTo>
                  <a:pt x="3240106" y="5173291"/>
                </a:lnTo>
                <a:close/>
                <a:moveTo>
                  <a:pt x="2871391" y="4275014"/>
                </a:moveTo>
                <a:lnTo>
                  <a:pt x="2822293" y="5171866"/>
                </a:lnTo>
                <a:lnTo>
                  <a:pt x="2631605" y="6049587"/>
                </a:lnTo>
                <a:lnTo>
                  <a:pt x="2680704" y="5152734"/>
                </a:lnTo>
                <a:close/>
                <a:moveTo>
                  <a:pt x="3361424" y="4243734"/>
                </a:moveTo>
                <a:lnTo>
                  <a:pt x="3662161" y="5090086"/>
                </a:lnTo>
                <a:lnTo>
                  <a:pt x="3824891" y="5973417"/>
                </a:lnTo>
                <a:lnTo>
                  <a:pt x="3524154" y="5127065"/>
                </a:lnTo>
                <a:close/>
                <a:moveTo>
                  <a:pt x="2715528" y="4243734"/>
                </a:moveTo>
                <a:lnTo>
                  <a:pt x="2552797" y="5127065"/>
                </a:lnTo>
                <a:lnTo>
                  <a:pt x="2252061" y="5973417"/>
                </a:lnTo>
                <a:lnTo>
                  <a:pt x="2414791" y="5090086"/>
                </a:lnTo>
                <a:close/>
                <a:moveTo>
                  <a:pt x="3512045" y="4192891"/>
                </a:moveTo>
                <a:lnTo>
                  <a:pt x="3917951" y="4994137"/>
                </a:lnTo>
                <a:lnTo>
                  <a:pt x="4191671" y="5849609"/>
                </a:lnTo>
                <a:lnTo>
                  <a:pt x="3785766" y="5048362"/>
                </a:lnTo>
                <a:close/>
                <a:moveTo>
                  <a:pt x="2557045" y="4189635"/>
                </a:moveTo>
                <a:lnTo>
                  <a:pt x="2277497" y="5043220"/>
                </a:lnTo>
                <a:lnTo>
                  <a:pt x="1866137" y="5841679"/>
                </a:lnTo>
                <a:lnTo>
                  <a:pt x="2145685" y="4988094"/>
                </a:lnTo>
                <a:close/>
                <a:moveTo>
                  <a:pt x="2414589" y="4119081"/>
                </a:moveTo>
                <a:lnTo>
                  <a:pt x="2028780" y="4930195"/>
                </a:lnTo>
                <a:lnTo>
                  <a:pt x="1519238" y="5669872"/>
                </a:lnTo>
                <a:lnTo>
                  <a:pt x="1905046" y="4858757"/>
                </a:lnTo>
                <a:close/>
                <a:moveTo>
                  <a:pt x="3662364" y="4119080"/>
                </a:moveTo>
                <a:lnTo>
                  <a:pt x="4171905" y="4858757"/>
                </a:lnTo>
                <a:lnTo>
                  <a:pt x="4557714" y="5669872"/>
                </a:lnTo>
                <a:lnTo>
                  <a:pt x="4048172" y="4930195"/>
                </a:lnTo>
                <a:close/>
                <a:moveTo>
                  <a:pt x="3794693" y="4030987"/>
                </a:moveTo>
                <a:lnTo>
                  <a:pt x="4394145" y="4699874"/>
                </a:lnTo>
                <a:lnTo>
                  <a:pt x="4879950" y="5455354"/>
                </a:lnTo>
                <a:lnTo>
                  <a:pt x="4280499" y="4786465"/>
                </a:lnTo>
                <a:close/>
                <a:moveTo>
                  <a:pt x="2275507" y="4025807"/>
                </a:moveTo>
                <a:lnTo>
                  <a:pt x="1784560" y="4777954"/>
                </a:lnTo>
                <a:lnTo>
                  <a:pt x="1180561" y="5442739"/>
                </a:lnTo>
                <a:lnTo>
                  <a:pt x="1671507" y="4690592"/>
                </a:lnTo>
                <a:close/>
                <a:moveTo>
                  <a:pt x="2156165" y="3920787"/>
                </a:moveTo>
                <a:lnTo>
                  <a:pt x="1573570" y="4604408"/>
                </a:lnTo>
                <a:lnTo>
                  <a:pt x="889950" y="5187002"/>
                </a:lnTo>
                <a:lnTo>
                  <a:pt x="1472543" y="4503381"/>
                </a:lnTo>
                <a:close/>
                <a:moveTo>
                  <a:pt x="3920786" y="3920785"/>
                </a:moveTo>
                <a:lnTo>
                  <a:pt x="4604408" y="4503379"/>
                </a:lnTo>
                <a:lnTo>
                  <a:pt x="5187002" y="5187001"/>
                </a:lnTo>
                <a:lnTo>
                  <a:pt x="4503380" y="4604407"/>
                </a:lnTo>
                <a:close/>
                <a:moveTo>
                  <a:pt x="4025805" y="3801445"/>
                </a:moveTo>
                <a:lnTo>
                  <a:pt x="4777953" y="4292391"/>
                </a:lnTo>
                <a:lnTo>
                  <a:pt x="5442738" y="4896391"/>
                </a:lnTo>
                <a:lnTo>
                  <a:pt x="4690591" y="4405445"/>
                </a:lnTo>
                <a:close/>
                <a:moveTo>
                  <a:pt x="2045965" y="3794694"/>
                </a:moveTo>
                <a:lnTo>
                  <a:pt x="1377077" y="4394146"/>
                </a:lnTo>
                <a:lnTo>
                  <a:pt x="621598" y="4879952"/>
                </a:lnTo>
                <a:lnTo>
                  <a:pt x="1290486" y="4280499"/>
                </a:lnTo>
                <a:close/>
                <a:moveTo>
                  <a:pt x="1957870" y="3662364"/>
                </a:moveTo>
                <a:lnTo>
                  <a:pt x="1218192" y="4171905"/>
                </a:lnTo>
                <a:lnTo>
                  <a:pt x="407080" y="4557714"/>
                </a:lnTo>
                <a:lnTo>
                  <a:pt x="1146755" y="4048173"/>
                </a:lnTo>
                <a:close/>
                <a:moveTo>
                  <a:pt x="4119080" y="3662363"/>
                </a:moveTo>
                <a:lnTo>
                  <a:pt x="4930194" y="4048171"/>
                </a:lnTo>
                <a:lnTo>
                  <a:pt x="5669871" y="4557714"/>
                </a:lnTo>
                <a:lnTo>
                  <a:pt x="4858757" y="4171905"/>
                </a:lnTo>
                <a:close/>
                <a:moveTo>
                  <a:pt x="4189634" y="3519907"/>
                </a:moveTo>
                <a:lnTo>
                  <a:pt x="5043219" y="3799455"/>
                </a:lnTo>
                <a:lnTo>
                  <a:pt x="5841679" y="4210815"/>
                </a:lnTo>
                <a:lnTo>
                  <a:pt x="4988094" y="3931267"/>
                </a:lnTo>
                <a:close/>
                <a:moveTo>
                  <a:pt x="1884059" y="3512046"/>
                </a:moveTo>
                <a:lnTo>
                  <a:pt x="1082813" y="3917951"/>
                </a:lnTo>
                <a:lnTo>
                  <a:pt x="227343" y="4191672"/>
                </a:lnTo>
                <a:lnTo>
                  <a:pt x="1028587" y="3785767"/>
                </a:lnTo>
                <a:close/>
                <a:moveTo>
                  <a:pt x="1833216" y="3361425"/>
                </a:moveTo>
                <a:lnTo>
                  <a:pt x="986864" y="3662160"/>
                </a:lnTo>
                <a:lnTo>
                  <a:pt x="103534" y="3824892"/>
                </a:lnTo>
                <a:lnTo>
                  <a:pt x="949885" y="3524155"/>
                </a:lnTo>
                <a:close/>
                <a:moveTo>
                  <a:pt x="4243733" y="3361424"/>
                </a:moveTo>
                <a:lnTo>
                  <a:pt x="5127064" y="3524154"/>
                </a:lnTo>
                <a:lnTo>
                  <a:pt x="5973416" y="3824891"/>
                </a:lnTo>
                <a:lnTo>
                  <a:pt x="5090086" y="3662161"/>
                </a:lnTo>
                <a:close/>
                <a:moveTo>
                  <a:pt x="4275012" y="3205561"/>
                </a:moveTo>
                <a:lnTo>
                  <a:pt x="5171865" y="3254659"/>
                </a:lnTo>
                <a:lnTo>
                  <a:pt x="6049586" y="3445347"/>
                </a:lnTo>
                <a:lnTo>
                  <a:pt x="5152734" y="3396248"/>
                </a:lnTo>
                <a:close/>
                <a:moveTo>
                  <a:pt x="1800826" y="3197125"/>
                </a:moveTo>
                <a:lnTo>
                  <a:pt x="921825" y="3381820"/>
                </a:lnTo>
                <a:lnTo>
                  <a:pt x="24661" y="3424803"/>
                </a:lnTo>
                <a:lnTo>
                  <a:pt x="903659" y="3240106"/>
                </a:lnTo>
                <a:close/>
                <a:moveTo>
                  <a:pt x="5181600" y="2967038"/>
                </a:moveTo>
                <a:lnTo>
                  <a:pt x="6076950" y="3038476"/>
                </a:lnTo>
                <a:lnTo>
                  <a:pt x="5181600" y="3109913"/>
                </a:lnTo>
                <a:lnTo>
                  <a:pt x="4286250" y="3038476"/>
                </a:lnTo>
                <a:close/>
                <a:moveTo>
                  <a:pt x="895349" y="2967038"/>
                </a:moveTo>
                <a:lnTo>
                  <a:pt x="1790699" y="3038476"/>
                </a:lnTo>
                <a:lnTo>
                  <a:pt x="895349" y="3109913"/>
                </a:lnTo>
                <a:lnTo>
                  <a:pt x="0" y="3038476"/>
                </a:lnTo>
                <a:close/>
                <a:moveTo>
                  <a:pt x="6052291" y="2652149"/>
                </a:moveTo>
                <a:lnTo>
                  <a:pt x="5173290" y="2836847"/>
                </a:lnTo>
                <a:lnTo>
                  <a:pt x="4276124" y="2879829"/>
                </a:lnTo>
                <a:lnTo>
                  <a:pt x="5155125" y="2695131"/>
                </a:lnTo>
                <a:close/>
                <a:moveTo>
                  <a:pt x="27364" y="2631607"/>
                </a:moveTo>
                <a:lnTo>
                  <a:pt x="924215" y="2680705"/>
                </a:lnTo>
                <a:lnTo>
                  <a:pt x="1801936" y="2871392"/>
                </a:lnTo>
                <a:lnTo>
                  <a:pt x="905085" y="2822292"/>
                </a:lnTo>
                <a:close/>
                <a:moveTo>
                  <a:pt x="5973417" y="2252061"/>
                </a:moveTo>
                <a:lnTo>
                  <a:pt x="5127065" y="2552798"/>
                </a:lnTo>
                <a:lnTo>
                  <a:pt x="4243733" y="2715529"/>
                </a:lnTo>
                <a:lnTo>
                  <a:pt x="5090086" y="2414791"/>
                </a:lnTo>
                <a:close/>
                <a:moveTo>
                  <a:pt x="103534" y="2252061"/>
                </a:moveTo>
                <a:lnTo>
                  <a:pt x="986864" y="2414791"/>
                </a:lnTo>
                <a:lnTo>
                  <a:pt x="1833216" y="2715528"/>
                </a:lnTo>
                <a:lnTo>
                  <a:pt x="949885" y="2552797"/>
                </a:lnTo>
                <a:close/>
                <a:moveTo>
                  <a:pt x="5849609" y="1885280"/>
                </a:moveTo>
                <a:lnTo>
                  <a:pt x="5048363" y="2291186"/>
                </a:lnTo>
                <a:lnTo>
                  <a:pt x="4192891" y="2564907"/>
                </a:lnTo>
                <a:lnTo>
                  <a:pt x="4994137" y="2159001"/>
                </a:lnTo>
                <a:close/>
                <a:moveTo>
                  <a:pt x="235271" y="1866137"/>
                </a:moveTo>
                <a:lnTo>
                  <a:pt x="1088856" y="2145684"/>
                </a:lnTo>
                <a:lnTo>
                  <a:pt x="1887315" y="2557045"/>
                </a:lnTo>
                <a:lnTo>
                  <a:pt x="1033730" y="2277496"/>
                </a:lnTo>
                <a:close/>
                <a:moveTo>
                  <a:pt x="407078" y="1519239"/>
                </a:moveTo>
                <a:lnTo>
                  <a:pt x="1218192" y="1905046"/>
                </a:lnTo>
                <a:lnTo>
                  <a:pt x="1957869" y="2414588"/>
                </a:lnTo>
                <a:lnTo>
                  <a:pt x="1146755" y="2028779"/>
                </a:lnTo>
                <a:close/>
                <a:moveTo>
                  <a:pt x="5669872" y="1519238"/>
                </a:moveTo>
                <a:lnTo>
                  <a:pt x="4930195" y="2028780"/>
                </a:lnTo>
                <a:lnTo>
                  <a:pt x="4119081" y="2414589"/>
                </a:lnTo>
                <a:lnTo>
                  <a:pt x="4858758" y="1905046"/>
                </a:lnTo>
                <a:close/>
                <a:moveTo>
                  <a:pt x="5455354" y="1197000"/>
                </a:moveTo>
                <a:lnTo>
                  <a:pt x="4786465" y="1796452"/>
                </a:lnTo>
                <a:lnTo>
                  <a:pt x="4030987" y="2282259"/>
                </a:lnTo>
                <a:lnTo>
                  <a:pt x="4699874" y="1682806"/>
                </a:lnTo>
                <a:close/>
                <a:moveTo>
                  <a:pt x="634212" y="1180561"/>
                </a:moveTo>
                <a:lnTo>
                  <a:pt x="1386359" y="1671507"/>
                </a:lnTo>
                <a:lnTo>
                  <a:pt x="2051143" y="2275507"/>
                </a:lnTo>
                <a:lnTo>
                  <a:pt x="1298996" y="1784560"/>
                </a:lnTo>
                <a:close/>
                <a:moveTo>
                  <a:pt x="5187002" y="889949"/>
                </a:moveTo>
                <a:lnTo>
                  <a:pt x="4604408" y="1573571"/>
                </a:lnTo>
                <a:lnTo>
                  <a:pt x="3920786" y="2156166"/>
                </a:lnTo>
                <a:lnTo>
                  <a:pt x="4503380" y="1472543"/>
                </a:lnTo>
                <a:close/>
                <a:moveTo>
                  <a:pt x="889950" y="889948"/>
                </a:moveTo>
                <a:lnTo>
                  <a:pt x="1573571" y="1472543"/>
                </a:lnTo>
                <a:lnTo>
                  <a:pt x="2156166" y="2156165"/>
                </a:lnTo>
                <a:lnTo>
                  <a:pt x="1472543" y="1573570"/>
                </a:lnTo>
                <a:close/>
                <a:moveTo>
                  <a:pt x="4896391" y="634213"/>
                </a:moveTo>
                <a:lnTo>
                  <a:pt x="4405444" y="1386360"/>
                </a:lnTo>
                <a:lnTo>
                  <a:pt x="3801444" y="2051145"/>
                </a:lnTo>
                <a:lnTo>
                  <a:pt x="4292391" y="1298997"/>
                </a:lnTo>
                <a:close/>
                <a:moveTo>
                  <a:pt x="1196998" y="621599"/>
                </a:moveTo>
                <a:lnTo>
                  <a:pt x="1796451" y="1290486"/>
                </a:lnTo>
                <a:lnTo>
                  <a:pt x="2282256" y="2045964"/>
                </a:lnTo>
                <a:lnTo>
                  <a:pt x="1682805" y="1377075"/>
                </a:lnTo>
                <a:close/>
                <a:moveTo>
                  <a:pt x="4557714" y="407079"/>
                </a:moveTo>
                <a:lnTo>
                  <a:pt x="4171905" y="1218193"/>
                </a:lnTo>
                <a:lnTo>
                  <a:pt x="3662364" y="1957871"/>
                </a:lnTo>
                <a:lnTo>
                  <a:pt x="4048171" y="1146756"/>
                </a:lnTo>
                <a:close/>
                <a:moveTo>
                  <a:pt x="1519239" y="407078"/>
                </a:moveTo>
                <a:lnTo>
                  <a:pt x="2028780" y="1146756"/>
                </a:lnTo>
                <a:lnTo>
                  <a:pt x="2414589" y="1957871"/>
                </a:lnTo>
                <a:lnTo>
                  <a:pt x="1905046" y="1218193"/>
                </a:lnTo>
                <a:close/>
                <a:moveTo>
                  <a:pt x="4210815" y="235272"/>
                </a:moveTo>
                <a:lnTo>
                  <a:pt x="3931267" y="1088857"/>
                </a:lnTo>
                <a:lnTo>
                  <a:pt x="3519907" y="1887317"/>
                </a:lnTo>
                <a:lnTo>
                  <a:pt x="3799455" y="1033731"/>
                </a:lnTo>
                <a:close/>
                <a:moveTo>
                  <a:pt x="1885281" y="227342"/>
                </a:moveTo>
                <a:lnTo>
                  <a:pt x="2291185" y="1028588"/>
                </a:lnTo>
                <a:lnTo>
                  <a:pt x="2564907" y="1884060"/>
                </a:lnTo>
                <a:lnTo>
                  <a:pt x="2159001" y="1082813"/>
                </a:lnTo>
                <a:close/>
                <a:moveTo>
                  <a:pt x="3824891" y="103534"/>
                </a:moveTo>
                <a:lnTo>
                  <a:pt x="3662161" y="986865"/>
                </a:lnTo>
                <a:lnTo>
                  <a:pt x="3361424" y="1833217"/>
                </a:lnTo>
                <a:lnTo>
                  <a:pt x="3524154" y="949886"/>
                </a:lnTo>
                <a:close/>
                <a:moveTo>
                  <a:pt x="2252061" y="103534"/>
                </a:moveTo>
                <a:lnTo>
                  <a:pt x="2552797" y="949886"/>
                </a:lnTo>
                <a:lnTo>
                  <a:pt x="2715528" y="1833218"/>
                </a:lnTo>
                <a:lnTo>
                  <a:pt x="2414791" y="986864"/>
                </a:lnTo>
                <a:close/>
                <a:moveTo>
                  <a:pt x="3445346" y="27365"/>
                </a:moveTo>
                <a:lnTo>
                  <a:pt x="3396247" y="924217"/>
                </a:lnTo>
                <a:lnTo>
                  <a:pt x="3205560" y="1801939"/>
                </a:lnTo>
                <a:lnTo>
                  <a:pt x="3254659" y="905085"/>
                </a:lnTo>
                <a:close/>
                <a:moveTo>
                  <a:pt x="2652150" y="24660"/>
                </a:moveTo>
                <a:lnTo>
                  <a:pt x="2836846" y="903661"/>
                </a:lnTo>
                <a:lnTo>
                  <a:pt x="2879828" y="1800828"/>
                </a:lnTo>
                <a:lnTo>
                  <a:pt x="2695130" y="921826"/>
                </a:lnTo>
                <a:close/>
                <a:moveTo>
                  <a:pt x="3038476" y="0"/>
                </a:moveTo>
                <a:lnTo>
                  <a:pt x="3109913" y="895350"/>
                </a:lnTo>
                <a:lnTo>
                  <a:pt x="3038476" y="1790700"/>
                </a:lnTo>
                <a:lnTo>
                  <a:pt x="2967038" y="8953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2AEDCF8E-AABF-4062-9F7D-B7C922395909}"/>
              </a:ext>
            </a:extLst>
          </p:cNvPr>
          <p:cNvSpPr/>
          <p:nvPr/>
        </p:nvSpPr>
        <p:spPr>
          <a:xfrm>
            <a:off x="6710876" y="923924"/>
            <a:ext cx="2486026" cy="2486026"/>
          </a:xfrm>
          <a:custGeom>
            <a:avLst/>
            <a:gdLst>
              <a:gd name="connsiteX0" fmla="*/ 2905125 w 5810250"/>
              <a:gd name="connsiteY0" fmla="*/ 4600575 h 5810250"/>
              <a:gd name="connsiteX1" fmla="*/ 3014662 w 5810250"/>
              <a:gd name="connsiteY1" fmla="*/ 5205413 h 5810250"/>
              <a:gd name="connsiteX2" fmla="*/ 2905125 w 5810250"/>
              <a:gd name="connsiteY2" fmla="*/ 5810250 h 5810250"/>
              <a:gd name="connsiteX3" fmla="*/ 2795587 w 5810250"/>
              <a:gd name="connsiteY3" fmla="*/ 5205413 h 5810250"/>
              <a:gd name="connsiteX4" fmla="*/ 3343939 w 5810250"/>
              <a:gd name="connsiteY4" fmla="*/ 4542805 h 5810250"/>
              <a:gd name="connsiteX5" fmla="*/ 3606288 w 5810250"/>
              <a:gd name="connsiteY5" fmla="*/ 5098682 h 5810250"/>
              <a:gd name="connsiteX6" fmla="*/ 3657026 w 5810250"/>
              <a:gd name="connsiteY6" fmla="*/ 5711261 h 5810250"/>
              <a:gd name="connsiteX7" fmla="*/ 3394678 w 5810250"/>
              <a:gd name="connsiteY7" fmla="*/ 5155383 h 5810250"/>
              <a:gd name="connsiteX8" fmla="*/ 2466310 w 5810250"/>
              <a:gd name="connsiteY8" fmla="*/ 4542804 h 5810250"/>
              <a:gd name="connsiteX9" fmla="*/ 2415572 w 5810250"/>
              <a:gd name="connsiteY9" fmla="*/ 5155383 h 5810250"/>
              <a:gd name="connsiteX10" fmla="*/ 2153224 w 5810250"/>
              <a:gd name="connsiteY10" fmla="*/ 5711261 h 5810250"/>
              <a:gd name="connsiteX11" fmla="*/ 2203961 w 5810250"/>
              <a:gd name="connsiteY11" fmla="*/ 5098682 h 5810250"/>
              <a:gd name="connsiteX12" fmla="*/ 3752850 w 5810250"/>
              <a:gd name="connsiteY12" fmla="*/ 4373429 h 5810250"/>
              <a:gd name="connsiteX13" fmla="*/ 4150131 w 5810250"/>
              <a:gd name="connsiteY13" fmla="*/ 4842464 h 5810250"/>
              <a:gd name="connsiteX14" fmla="*/ 4357687 w 5810250"/>
              <a:gd name="connsiteY14" fmla="*/ 5421039 h 5810250"/>
              <a:gd name="connsiteX15" fmla="*/ 3960406 w 5810250"/>
              <a:gd name="connsiteY15" fmla="*/ 4952002 h 5810250"/>
              <a:gd name="connsiteX16" fmla="*/ 2057400 w 5810250"/>
              <a:gd name="connsiteY16" fmla="*/ 4373428 h 5810250"/>
              <a:gd name="connsiteX17" fmla="*/ 1849843 w 5810250"/>
              <a:gd name="connsiteY17" fmla="*/ 4952002 h 5810250"/>
              <a:gd name="connsiteX18" fmla="*/ 1452563 w 5810250"/>
              <a:gd name="connsiteY18" fmla="*/ 5421037 h 5810250"/>
              <a:gd name="connsiteX19" fmla="*/ 1660118 w 5810250"/>
              <a:gd name="connsiteY19" fmla="*/ 4842464 h 5810250"/>
              <a:gd name="connsiteX20" fmla="*/ 4103989 w 5810250"/>
              <a:gd name="connsiteY20" fmla="*/ 4103990 h 5810250"/>
              <a:gd name="connsiteX21" fmla="*/ 4609128 w 5810250"/>
              <a:gd name="connsiteY21" fmla="*/ 4454219 h 5810250"/>
              <a:gd name="connsiteX22" fmla="*/ 4959358 w 5810250"/>
              <a:gd name="connsiteY22" fmla="*/ 4959360 h 5810250"/>
              <a:gd name="connsiteX23" fmla="*/ 4454219 w 5810250"/>
              <a:gd name="connsiteY23" fmla="*/ 4609129 h 5810250"/>
              <a:gd name="connsiteX24" fmla="*/ 1706261 w 5810250"/>
              <a:gd name="connsiteY24" fmla="*/ 4103989 h 5810250"/>
              <a:gd name="connsiteX25" fmla="*/ 1356030 w 5810250"/>
              <a:gd name="connsiteY25" fmla="*/ 4609129 h 5810250"/>
              <a:gd name="connsiteX26" fmla="*/ 850892 w 5810250"/>
              <a:gd name="connsiteY26" fmla="*/ 4959359 h 5810250"/>
              <a:gd name="connsiteX27" fmla="*/ 1201121 w 5810250"/>
              <a:gd name="connsiteY27" fmla="*/ 4454219 h 5810250"/>
              <a:gd name="connsiteX28" fmla="*/ 4373427 w 5810250"/>
              <a:gd name="connsiteY28" fmla="*/ 3752851 h 5810250"/>
              <a:gd name="connsiteX29" fmla="*/ 4952001 w 5810250"/>
              <a:gd name="connsiteY29" fmla="*/ 3960407 h 5810250"/>
              <a:gd name="connsiteX30" fmla="*/ 5421037 w 5810250"/>
              <a:gd name="connsiteY30" fmla="*/ 4357689 h 5810250"/>
              <a:gd name="connsiteX31" fmla="*/ 4842463 w 5810250"/>
              <a:gd name="connsiteY31" fmla="*/ 4150131 h 5810250"/>
              <a:gd name="connsiteX32" fmla="*/ 1436823 w 5810250"/>
              <a:gd name="connsiteY32" fmla="*/ 3752850 h 5810250"/>
              <a:gd name="connsiteX33" fmla="*/ 967786 w 5810250"/>
              <a:gd name="connsiteY33" fmla="*/ 4150131 h 5810250"/>
              <a:gd name="connsiteX34" fmla="*/ 389214 w 5810250"/>
              <a:gd name="connsiteY34" fmla="*/ 4357688 h 5810250"/>
              <a:gd name="connsiteX35" fmla="*/ 858249 w 5810250"/>
              <a:gd name="connsiteY35" fmla="*/ 3960406 h 5810250"/>
              <a:gd name="connsiteX36" fmla="*/ 4542804 w 5810250"/>
              <a:gd name="connsiteY36" fmla="*/ 3343941 h 5810250"/>
              <a:gd name="connsiteX37" fmla="*/ 5155382 w 5810250"/>
              <a:gd name="connsiteY37" fmla="*/ 3394679 h 5810250"/>
              <a:gd name="connsiteX38" fmla="*/ 5711260 w 5810250"/>
              <a:gd name="connsiteY38" fmla="*/ 3657028 h 5810250"/>
              <a:gd name="connsiteX39" fmla="*/ 5098681 w 5810250"/>
              <a:gd name="connsiteY39" fmla="*/ 3606289 h 5810250"/>
              <a:gd name="connsiteX40" fmla="*/ 1267446 w 5810250"/>
              <a:gd name="connsiteY40" fmla="*/ 3343940 h 5810250"/>
              <a:gd name="connsiteX41" fmla="*/ 711567 w 5810250"/>
              <a:gd name="connsiteY41" fmla="*/ 3606288 h 5810250"/>
              <a:gd name="connsiteX42" fmla="*/ 98990 w 5810250"/>
              <a:gd name="connsiteY42" fmla="*/ 3657027 h 5810250"/>
              <a:gd name="connsiteX43" fmla="*/ 654867 w 5810250"/>
              <a:gd name="connsiteY43" fmla="*/ 3394678 h 5810250"/>
              <a:gd name="connsiteX44" fmla="*/ 5205412 w 5810250"/>
              <a:gd name="connsiteY44" fmla="*/ 2795588 h 5810250"/>
              <a:gd name="connsiteX45" fmla="*/ 5810250 w 5810250"/>
              <a:gd name="connsiteY45" fmla="*/ 2905126 h 5810250"/>
              <a:gd name="connsiteX46" fmla="*/ 5205412 w 5810250"/>
              <a:gd name="connsiteY46" fmla="*/ 3014663 h 5810250"/>
              <a:gd name="connsiteX47" fmla="*/ 4600575 w 5810250"/>
              <a:gd name="connsiteY47" fmla="*/ 2905126 h 5810250"/>
              <a:gd name="connsiteX48" fmla="*/ 604837 w 5810250"/>
              <a:gd name="connsiteY48" fmla="*/ 2795588 h 5810250"/>
              <a:gd name="connsiteX49" fmla="*/ 1209675 w 5810250"/>
              <a:gd name="connsiteY49" fmla="*/ 2905126 h 5810250"/>
              <a:gd name="connsiteX50" fmla="*/ 604837 w 5810250"/>
              <a:gd name="connsiteY50" fmla="*/ 3014663 h 5810250"/>
              <a:gd name="connsiteX51" fmla="*/ 0 w 5810250"/>
              <a:gd name="connsiteY51" fmla="*/ 2905126 h 5810250"/>
              <a:gd name="connsiteX52" fmla="*/ 98990 w 5810250"/>
              <a:gd name="connsiteY52" fmla="*/ 2153224 h 5810250"/>
              <a:gd name="connsiteX53" fmla="*/ 711568 w 5810250"/>
              <a:gd name="connsiteY53" fmla="*/ 2203962 h 5810250"/>
              <a:gd name="connsiteX54" fmla="*/ 1267446 w 5810250"/>
              <a:gd name="connsiteY54" fmla="*/ 2466311 h 5810250"/>
              <a:gd name="connsiteX55" fmla="*/ 654867 w 5810250"/>
              <a:gd name="connsiteY55" fmla="*/ 2415572 h 5810250"/>
              <a:gd name="connsiteX56" fmla="*/ 5711261 w 5810250"/>
              <a:gd name="connsiteY56" fmla="*/ 2153224 h 5810250"/>
              <a:gd name="connsiteX57" fmla="*/ 5155382 w 5810250"/>
              <a:gd name="connsiteY57" fmla="*/ 2415572 h 5810250"/>
              <a:gd name="connsiteX58" fmla="*/ 4542804 w 5810250"/>
              <a:gd name="connsiteY58" fmla="*/ 2466310 h 5810250"/>
              <a:gd name="connsiteX59" fmla="*/ 5098682 w 5810250"/>
              <a:gd name="connsiteY59" fmla="*/ 2203962 h 5810250"/>
              <a:gd name="connsiteX60" fmla="*/ 389213 w 5810250"/>
              <a:gd name="connsiteY60" fmla="*/ 1452564 h 5810250"/>
              <a:gd name="connsiteX61" fmla="*/ 967786 w 5810250"/>
              <a:gd name="connsiteY61" fmla="*/ 1660120 h 5810250"/>
              <a:gd name="connsiteX62" fmla="*/ 1436822 w 5810250"/>
              <a:gd name="connsiteY62" fmla="*/ 2057401 h 5810250"/>
              <a:gd name="connsiteX63" fmla="*/ 858248 w 5810250"/>
              <a:gd name="connsiteY63" fmla="*/ 1849844 h 5810250"/>
              <a:gd name="connsiteX64" fmla="*/ 5421038 w 5810250"/>
              <a:gd name="connsiteY64" fmla="*/ 1452563 h 5810250"/>
              <a:gd name="connsiteX65" fmla="*/ 4952001 w 5810250"/>
              <a:gd name="connsiteY65" fmla="*/ 1849844 h 5810250"/>
              <a:gd name="connsiteX66" fmla="*/ 4373428 w 5810250"/>
              <a:gd name="connsiteY66" fmla="*/ 2057400 h 5810250"/>
              <a:gd name="connsiteX67" fmla="*/ 4842463 w 5810250"/>
              <a:gd name="connsiteY67" fmla="*/ 1660120 h 5810250"/>
              <a:gd name="connsiteX68" fmla="*/ 4959359 w 5810250"/>
              <a:gd name="connsiteY68" fmla="*/ 850892 h 5810250"/>
              <a:gd name="connsiteX69" fmla="*/ 4609128 w 5810250"/>
              <a:gd name="connsiteY69" fmla="*/ 1356031 h 5810250"/>
              <a:gd name="connsiteX70" fmla="*/ 4103989 w 5810250"/>
              <a:gd name="connsiteY70" fmla="*/ 1706261 h 5810250"/>
              <a:gd name="connsiteX71" fmla="*/ 4454219 w 5810250"/>
              <a:gd name="connsiteY71" fmla="*/ 1201122 h 5810250"/>
              <a:gd name="connsiteX72" fmla="*/ 850891 w 5810250"/>
              <a:gd name="connsiteY72" fmla="*/ 850892 h 5810250"/>
              <a:gd name="connsiteX73" fmla="*/ 1356030 w 5810250"/>
              <a:gd name="connsiteY73" fmla="*/ 1201122 h 5810250"/>
              <a:gd name="connsiteX74" fmla="*/ 1706260 w 5810250"/>
              <a:gd name="connsiteY74" fmla="*/ 1706262 h 5810250"/>
              <a:gd name="connsiteX75" fmla="*/ 1201121 w 5810250"/>
              <a:gd name="connsiteY75" fmla="*/ 1356031 h 5810250"/>
              <a:gd name="connsiteX76" fmla="*/ 1452562 w 5810250"/>
              <a:gd name="connsiteY76" fmla="*/ 389214 h 5810250"/>
              <a:gd name="connsiteX77" fmla="*/ 1849843 w 5810250"/>
              <a:gd name="connsiteY77" fmla="*/ 858250 h 5810250"/>
              <a:gd name="connsiteX78" fmla="*/ 2057399 w 5810250"/>
              <a:gd name="connsiteY78" fmla="*/ 1436823 h 5810250"/>
              <a:gd name="connsiteX79" fmla="*/ 1660119 w 5810250"/>
              <a:gd name="connsiteY79" fmla="*/ 967787 h 5810250"/>
              <a:gd name="connsiteX80" fmla="*/ 4357688 w 5810250"/>
              <a:gd name="connsiteY80" fmla="*/ 389213 h 5810250"/>
              <a:gd name="connsiteX81" fmla="*/ 4150130 w 5810250"/>
              <a:gd name="connsiteY81" fmla="*/ 967787 h 5810250"/>
              <a:gd name="connsiteX82" fmla="*/ 3752850 w 5810250"/>
              <a:gd name="connsiteY82" fmla="*/ 1436822 h 5810250"/>
              <a:gd name="connsiteX83" fmla="*/ 3960406 w 5810250"/>
              <a:gd name="connsiteY83" fmla="*/ 858249 h 5810250"/>
              <a:gd name="connsiteX84" fmla="*/ 2153223 w 5810250"/>
              <a:gd name="connsiteY84" fmla="*/ 98990 h 5810250"/>
              <a:gd name="connsiteX85" fmla="*/ 2415571 w 5810250"/>
              <a:gd name="connsiteY85" fmla="*/ 654868 h 5810250"/>
              <a:gd name="connsiteX86" fmla="*/ 2466309 w 5810250"/>
              <a:gd name="connsiteY86" fmla="*/ 1267447 h 5810250"/>
              <a:gd name="connsiteX87" fmla="*/ 2203961 w 5810250"/>
              <a:gd name="connsiteY87" fmla="*/ 711568 h 5810250"/>
              <a:gd name="connsiteX88" fmla="*/ 3657027 w 5810250"/>
              <a:gd name="connsiteY88" fmla="*/ 98990 h 5810250"/>
              <a:gd name="connsiteX89" fmla="*/ 3606288 w 5810250"/>
              <a:gd name="connsiteY89" fmla="*/ 711569 h 5810250"/>
              <a:gd name="connsiteX90" fmla="*/ 3343940 w 5810250"/>
              <a:gd name="connsiteY90" fmla="*/ 1267446 h 5810250"/>
              <a:gd name="connsiteX91" fmla="*/ 3394678 w 5810250"/>
              <a:gd name="connsiteY91" fmla="*/ 654868 h 5810250"/>
              <a:gd name="connsiteX92" fmla="*/ 2905125 w 5810250"/>
              <a:gd name="connsiteY92" fmla="*/ 0 h 5810250"/>
              <a:gd name="connsiteX93" fmla="*/ 3014662 w 5810250"/>
              <a:gd name="connsiteY93" fmla="*/ 604838 h 5810250"/>
              <a:gd name="connsiteX94" fmla="*/ 2905125 w 5810250"/>
              <a:gd name="connsiteY94" fmla="*/ 1209675 h 5810250"/>
              <a:gd name="connsiteX95" fmla="*/ 2795587 w 5810250"/>
              <a:gd name="connsiteY95" fmla="*/ 604838 h 581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810250" h="5810250">
                <a:moveTo>
                  <a:pt x="2905125" y="4600575"/>
                </a:moveTo>
                <a:lnTo>
                  <a:pt x="3014662" y="5205413"/>
                </a:lnTo>
                <a:lnTo>
                  <a:pt x="2905125" y="5810250"/>
                </a:lnTo>
                <a:lnTo>
                  <a:pt x="2795587" y="5205413"/>
                </a:lnTo>
                <a:close/>
                <a:moveTo>
                  <a:pt x="3343939" y="4542805"/>
                </a:moveTo>
                <a:lnTo>
                  <a:pt x="3606288" y="5098682"/>
                </a:lnTo>
                <a:lnTo>
                  <a:pt x="3657026" y="5711261"/>
                </a:lnTo>
                <a:lnTo>
                  <a:pt x="3394678" y="5155383"/>
                </a:lnTo>
                <a:close/>
                <a:moveTo>
                  <a:pt x="2466310" y="4542804"/>
                </a:moveTo>
                <a:lnTo>
                  <a:pt x="2415572" y="5155383"/>
                </a:lnTo>
                <a:lnTo>
                  <a:pt x="2153224" y="5711261"/>
                </a:lnTo>
                <a:lnTo>
                  <a:pt x="2203961" y="5098682"/>
                </a:lnTo>
                <a:close/>
                <a:moveTo>
                  <a:pt x="3752850" y="4373429"/>
                </a:moveTo>
                <a:lnTo>
                  <a:pt x="4150131" y="4842464"/>
                </a:lnTo>
                <a:lnTo>
                  <a:pt x="4357687" y="5421039"/>
                </a:lnTo>
                <a:lnTo>
                  <a:pt x="3960406" y="4952002"/>
                </a:lnTo>
                <a:close/>
                <a:moveTo>
                  <a:pt x="2057400" y="4373428"/>
                </a:moveTo>
                <a:lnTo>
                  <a:pt x="1849843" y="4952002"/>
                </a:lnTo>
                <a:lnTo>
                  <a:pt x="1452563" y="5421037"/>
                </a:lnTo>
                <a:lnTo>
                  <a:pt x="1660118" y="4842464"/>
                </a:lnTo>
                <a:close/>
                <a:moveTo>
                  <a:pt x="4103989" y="4103990"/>
                </a:moveTo>
                <a:lnTo>
                  <a:pt x="4609128" y="4454219"/>
                </a:lnTo>
                <a:lnTo>
                  <a:pt x="4959358" y="4959360"/>
                </a:lnTo>
                <a:lnTo>
                  <a:pt x="4454219" y="4609129"/>
                </a:lnTo>
                <a:close/>
                <a:moveTo>
                  <a:pt x="1706261" y="4103989"/>
                </a:moveTo>
                <a:lnTo>
                  <a:pt x="1356030" y="4609129"/>
                </a:lnTo>
                <a:lnTo>
                  <a:pt x="850892" y="4959359"/>
                </a:lnTo>
                <a:lnTo>
                  <a:pt x="1201121" y="4454219"/>
                </a:lnTo>
                <a:close/>
                <a:moveTo>
                  <a:pt x="4373427" y="3752851"/>
                </a:moveTo>
                <a:lnTo>
                  <a:pt x="4952001" y="3960407"/>
                </a:lnTo>
                <a:lnTo>
                  <a:pt x="5421037" y="4357689"/>
                </a:lnTo>
                <a:lnTo>
                  <a:pt x="4842463" y="4150131"/>
                </a:lnTo>
                <a:close/>
                <a:moveTo>
                  <a:pt x="1436823" y="3752850"/>
                </a:moveTo>
                <a:lnTo>
                  <a:pt x="967786" y="4150131"/>
                </a:lnTo>
                <a:lnTo>
                  <a:pt x="389214" y="4357688"/>
                </a:lnTo>
                <a:lnTo>
                  <a:pt x="858249" y="3960406"/>
                </a:lnTo>
                <a:close/>
                <a:moveTo>
                  <a:pt x="4542804" y="3343941"/>
                </a:moveTo>
                <a:lnTo>
                  <a:pt x="5155382" y="3394679"/>
                </a:lnTo>
                <a:lnTo>
                  <a:pt x="5711260" y="3657028"/>
                </a:lnTo>
                <a:lnTo>
                  <a:pt x="5098681" y="3606289"/>
                </a:lnTo>
                <a:close/>
                <a:moveTo>
                  <a:pt x="1267446" y="3343940"/>
                </a:moveTo>
                <a:lnTo>
                  <a:pt x="711567" y="3606288"/>
                </a:lnTo>
                <a:lnTo>
                  <a:pt x="98990" y="3657027"/>
                </a:lnTo>
                <a:lnTo>
                  <a:pt x="654867" y="3394678"/>
                </a:lnTo>
                <a:close/>
                <a:moveTo>
                  <a:pt x="5205412" y="2795588"/>
                </a:moveTo>
                <a:lnTo>
                  <a:pt x="5810250" y="2905126"/>
                </a:lnTo>
                <a:lnTo>
                  <a:pt x="5205412" y="3014663"/>
                </a:lnTo>
                <a:lnTo>
                  <a:pt x="4600575" y="2905126"/>
                </a:lnTo>
                <a:close/>
                <a:moveTo>
                  <a:pt x="604837" y="2795588"/>
                </a:moveTo>
                <a:lnTo>
                  <a:pt x="1209675" y="2905126"/>
                </a:lnTo>
                <a:lnTo>
                  <a:pt x="604837" y="3014663"/>
                </a:lnTo>
                <a:lnTo>
                  <a:pt x="0" y="2905126"/>
                </a:lnTo>
                <a:close/>
                <a:moveTo>
                  <a:pt x="98990" y="2153224"/>
                </a:moveTo>
                <a:lnTo>
                  <a:pt x="711568" y="2203962"/>
                </a:lnTo>
                <a:lnTo>
                  <a:pt x="1267446" y="2466311"/>
                </a:lnTo>
                <a:lnTo>
                  <a:pt x="654867" y="2415572"/>
                </a:lnTo>
                <a:close/>
                <a:moveTo>
                  <a:pt x="5711261" y="2153224"/>
                </a:moveTo>
                <a:lnTo>
                  <a:pt x="5155382" y="2415572"/>
                </a:lnTo>
                <a:lnTo>
                  <a:pt x="4542804" y="2466310"/>
                </a:lnTo>
                <a:lnTo>
                  <a:pt x="5098682" y="2203962"/>
                </a:lnTo>
                <a:close/>
                <a:moveTo>
                  <a:pt x="389213" y="1452564"/>
                </a:moveTo>
                <a:lnTo>
                  <a:pt x="967786" y="1660120"/>
                </a:lnTo>
                <a:lnTo>
                  <a:pt x="1436822" y="2057401"/>
                </a:lnTo>
                <a:lnTo>
                  <a:pt x="858248" y="1849844"/>
                </a:lnTo>
                <a:close/>
                <a:moveTo>
                  <a:pt x="5421038" y="1452563"/>
                </a:moveTo>
                <a:lnTo>
                  <a:pt x="4952001" y="1849844"/>
                </a:lnTo>
                <a:lnTo>
                  <a:pt x="4373428" y="2057400"/>
                </a:lnTo>
                <a:lnTo>
                  <a:pt x="4842463" y="1660120"/>
                </a:lnTo>
                <a:close/>
                <a:moveTo>
                  <a:pt x="4959359" y="850892"/>
                </a:moveTo>
                <a:lnTo>
                  <a:pt x="4609128" y="1356031"/>
                </a:lnTo>
                <a:lnTo>
                  <a:pt x="4103989" y="1706261"/>
                </a:lnTo>
                <a:lnTo>
                  <a:pt x="4454219" y="1201122"/>
                </a:lnTo>
                <a:close/>
                <a:moveTo>
                  <a:pt x="850891" y="850892"/>
                </a:moveTo>
                <a:lnTo>
                  <a:pt x="1356030" y="1201122"/>
                </a:lnTo>
                <a:lnTo>
                  <a:pt x="1706260" y="1706262"/>
                </a:lnTo>
                <a:lnTo>
                  <a:pt x="1201121" y="1356031"/>
                </a:lnTo>
                <a:close/>
                <a:moveTo>
                  <a:pt x="1452562" y="389214"/>
                </a:moveTo>
                <a:lnTo>
                  <a:pt x="1849843" y="858250"/>
                </a:lnTo>
                <a:lnTo>
                  <a:pt x="2057399" y="1436823"/>
                </a:lnTo>
                <a:lnTo>
                  <a:pt x="1660119" y="967787"/>
                </a:lnTo>
                <a:close/>
                <a:moveTo>
                  <a:pt x="4357688" y="389213"/>
                </a:moveTo>
                <a:lnTo>
                  <a:pt x="4150130" y="967787"/>
                </a:lnTo>
                <a:lnTo>
                  <a:pt x="3752850" y="1436822"/>
                </a:lnTo>
                <a:lnTo>
                  <a:pt x="3960406" y="858249"/>
                </a:lnTo>
                <a:close/>
                <a:moveTo>
                  <a:pt x="2153223" y="98990"/>
                </a:moveTo>
                <a:lnTo>
                  <a:pt x="2415571" y="654868"/>
                </a:lnTo>
                <a:lnTo>
                  <a:pt x="2466309" y="1267447"/>
                </a:lnTo>
                <a:lnTo>
                  <a:pt x="2203961" y="711568"/>
                </a:lnTo>
                <a:close/>
                <a:moveTo>
                  <a:pt x="3657027" y="98990"/>
                </a:moveTo>
                <a:lnTo>
                  <a:pt x="3606288" y="711569"/>
                </a:lnTo>
                <a:lnTo>
                  <a:pt x="3343940" y="1267446"/>
                </a:lnTo>
                <a:lnTo>
                  <a:pt x="3394678" y="654868"/>
                </a:lnTo>
                <a:close/>
                <a:moveTo>
                  <a:pt x="2905125" y="0"/>
                </a:moveTo>
                <a:lnTo>
                  <a:pt x="3014662" y="604838"/>
                </a:lnTo>
                <a:lnTo>
                  <a:pt x="2905125" y="1209675"/>
                </a:lnTo>
                <a:lnTo>
                  <a:pt x="2795587" y="6048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7BE72D8F-48B1-4E45-A61E-2A3B9D06816D}"/>
              </a:ext>
            </a:extLst>
          </p:cNvPr>
          <p:cNvSpPr/>
          <p:nvPr/>
        </p:nvSpPr>
        <p:spPr>
          <a:xfrm>
            <a:off x="6710876" y="3876674"/>
            <a:ext cx="2486026" cy="2486026"/>
          </a:xfrm>
          <a:custGeom>
            <a:avLst/>
            <a:gdLst>
              <a:gd name="connsiteX0" fmla="*/ 2905125 w 5810250"/>
              <a:gd name="connsiteY0" fmla="*/ 4600575 h 5810250"/>
              <a:gd name="connsiteX1" fmla="*/ 3014662 w 5810250"/>
              <a:gd name="connsiteY1" fmla="*/ 5205413 h 5810250"/>
              <a:gd name="connsiteX2" fmla="*/ 2905125 w 5810250"/>
              <a:gd name="connsiteY2" fmla="*/ 5810250 h 5810250"/>
              <a:gd name="connsiteX3" fmla="*/ 2795587 w 5810250"/>
              <a:gd name="connsiteY3" fmla="*/ 5205413 h 5810250"/>
              <a:gd name="connsiteX4" fmla="*/ 3123684 w 5810250"/>
              <a:gd name="connsiteY4" fmla="*/ 4586430 h 5810250"/>
              <a:gd name="connsiteX5" fmla="*/ 3310277 w 5810250"/>
              <a:gd name="connsiteY5" fmla="*/ 5172100 h 5810250"/>
              <a:gd name="connsiteX6" fmla="*/ 3279623 w 5810250"/>
              <a:gd name="connsiteY6" fmla="*/ 5786012 h 5810250"/>
              <a:gd name="connsiteX7" fmla="*/ 3093030 w 5810250"/>
              <a:gd name="connsiteY7" fmla="*/ 5200341 h 5810250"/>
              <a:gd name="connsiteX8" fmla="*/ 2681084 w 5810250"/>
              <a:gd name="connsiteY8" fmla="*/ 4585707 h 5810250"/>
              <a:gd name="connsiteX9" fmla="*/ 2709736 w 5810250"/>
              <a:gd name="connsiteY9" fmla="*/ 5199716 h 5810250"/>
              <a:gd name="connsiteX10" fmla="*/ 2521235 w 5810250"/>
              <a:gd name="connsiteY10" fmla="*/ 5784774 h 5810250"/>
              <a:gd name="connsiteX11" fmla="*/ 2492582 w 5810250"/>
              <a:gd name="connsiteY11" fmla="*/ 5170767 h 5810250"/>
              <a:gd name="connsiteX12" fmla="*/ 3343939 w 5810250"/>
              <a:gd name="connsiteY12" fmla="*/ 4542805 h 5810250"/>
              <a:gd name="connsiteX13" fmla="*/ 3606288 w 5810250"/>
              <a:gd name="connsiteY13" fmla="*/ 5098682 h 5810250"/>
              <a:gd name="connsiteX14" fmla="*/ 3657026 w 5810250"/>
              <a:gd name="connsiteY14" fmla="*/ 5711261 h 5810250"/>
              <a:gd name="connsiteX15" fmla="*/ 3394678 w 5810250"/>
              <a:gd name="connsiteY15" fmla="*/ 5155383 h 5810250"/>
              <a:gd name="connsiteX16" fmla="*/ 2466310 w 5810250"/>
              <a:gd name="connsiteY16" fmla="*/ 4542804 h 5810250"/>
              <a:gd name="connsiteX17" fmla="*/ 2415572 w 5810250"/>
              <a:gd name="connsiteY17" fmla="*/ 5155383 h 5810250"/>
              <a:gd name="connsiteX18" fmla="*/ 2153224 w 5810250"/>
              <a:gd name="connsiteY18" fmla="*/ 5711261 h 5810250"/>
              <a:gd name="connsiteX19" fmla="*/ 2203961 w 5810250"/>
              <a:gd name="connsiteY19" fmla="*/ 5098682 h 5810250"/>
              <a:gd name="connsiteX20" fmla="*/ 3551391 w 5810250"/>
              <a:gd name="connsiteY20" fmla="*/ 4472574 h 5810250"/>
              <a:gd name="connsiteX21" fmla="*/ 3883209 w 5810250"/>
              <a:gd name="connsiteY21" fmla="*/ 4989993 h 5810250"/>
              <a:gd name="connsiteX22" fmla="*/ 4012490 w 5810250"/>
              <a:gd name="connsiteY22" fmla="*/ 5590922 h 5810250"/>
              <a:gd name="connsiteX23" fmla="*/ 3680673 w 5810250"/>
              <a:gd name="connsiteY23" fmla="*/ 5073500 h 5810250"/>
              <a:gd name="connsiteX24" fmla="*/ 2253751 w 5810250"/>
              <a:gd name="connsiteY24" fmla="*/ 4470457 h 5810250"/>
              <a:gd name="connsiteX25" fmla="*/ 2122510 w 5810250"/>
              <a:gd name="connsiteY25" fmla="*/ 5070959 h 5810250"/>
              <a:gd name="connsiteX26" fmla="*/ 1789008 w 5810250"/>
              <a:gd name="connsiteY26" fmla="*/ 5587295 h 5810250"/>
              <a:gd name="connsiteX27" fmla="*/ 1920248 w 5810250"/>
              <a:gd name="connsiteY27" fmla="*/ 4986793 h 5810250"/>
              <a:gd name="connsiteX28" fmla="*/ 3752850 w 5810250"/>
              <a:gd name="connsiteY28" fmla="*/ 4373429 h 5810250"/>
              <a:gd name="connsiteX29" fmla="*/ 4150131 w 5810250"/>
              <a:gd name="connsiteY29" fmla="*/ 4842464 h 5810250"/>
              <a:gd name="connsiteX30" fmla="*/ 4357687 w 5810250"/>
              <a:gd name="connsiteY30" fmla="*/ 5421039 h 5810250"/>
              <a:gd name="connsiteX31" fmla="*/ 3960406 w 5810250"/>
              <a:gd name="connsiteY31" fmla="*/ 4952002 h 5810250"/>
              <a:gd name="connsiteX32" fmla="*/ 2057400 w 5810250"/>
              <a:gd name="connsiteY32" fmla="*/ 4373428 h 5810250"/>
              <a:gd name="connsiteX33" fmla="*/ 1849843 w 5810250"/>
              <a:gd name="connsiteY33" fmla="*/ 4952002 h 5810250"/>
              <a:gd name="connsiteX34" fmla="*/ 1452563 w 5810250"/>
              <a:gd name="connsiteY34" fmla="*/ 5421037 h 5810250"/>
              <a:gd name="connsiteX35" fmla="*/ 1660118 w 5810250"/>
              <a:gd name="connsiteY35" fmla="*/ 4842464 h 5810250"/>
              <a:gd name="connsiteX36" fmla="*/ 3935055 w 5810250"/>
              <a:gd name="connsiteY36" fmla="*/ 4251898 h 5810250"/>
              <a:gd name="connsiteX37" fmla="*/ 4389484 w 5810250"/>
              <a:gd name="connsiteY37" fmla="*/ 4665806 h 5810250"/>
              <a:gd name="connsiteX38" fmla="*/ 4669892 w 5810250"/>
              <a:gd name="connsiteY38" fmla="*/ 5212798 h 5810250"/>
              <a:gd name="connsiteX39" fmla="*/ 4215463 w 5810250"/>
              <a:gd name="connsiteY39" fmla="*/ 4798888 h 5810250"/>
              <a:gd name="connsiteX40" fmla="*/ 1870809 w 5810250"/>
              <a:gd name="connsiteY40" fmla="*/ 4248532 h 5810250"/>
              <a:gd name="connsiteX41" fmla="*/ 1588618 w 5810250"/>
              <a:gd name="connsiteY41" fmla="*/ 4794605 h 5810250"/>
              <a:gd name="connsiteX42" fmla="*/ 1132842 w 5810250"/>
              <a:gd name="connsiteY42" fmla="*/ 5207029 h 5810250"/>
              <a:gd name="connsiteX43" fmla="*/ 1415031 w 5810250"/>
              <a:gd name="connsiteY43" fmla="*/ 4660957 h 5810250"/>
              <a:gd name="connsiteX44" fmla="*/ 4103989 w 5810250"/>
              <a:gd name="connsiteY44" fmla="*/ 4103990 h 5810250"/>
              <a:gd name="connsiteX45" fmla="*/ 4609128 w 5810250"/>
              <a:gd name="connsiteY45" fmla="*/ 4454219 h 5810250"/>
              <a:gd name="connsiteX46" fmla="*/ 4959358 w 5810250"/>
              <a:gd name="connsiteY46" fmla="*/ 4959360 h 5810250"/>
              <a:gd name="connsiteX47" fmla="*/ 4454219 w 5810250"/>
              <a:gd name="connsiteY47" fmla="*/ 4609129 h 5810250"/>
              <a:gd name="connsiteX48" fmla="*/ 1706261 w 5810250"/>
              <a:gd name="connsiteY48" fmla="*/ 4103989 h 5810250"/>
              <a:gd name="connsiteX49" fmla="*/ 1356030 w 5810250"/>
              <a:gd name="connsiteY49" fmla="*/ 4609129 h 5810250"/>
              <a:gd name="connsiteX50" fmla="*/ 850892 w 5810250"/>
              <a:gd name="connsiteY50" fmla="*/ 4959359 h 5810250"/>
              <a:gd name="connsiteX51" fmla="*/ 1201121 w 5810250"/>
              <a:gd name="connsiteY51" fmla="*/ 4454219 h 5810250"/>
              <a:gd name="connsiteX52" fmla="*/ 4248531 w 5810250"/>
              <a:gd name="connsiteY52" fmla="*/ 3939442 h 5810250"/>
              <a:gd name="connsiteX53" fmla="*/ 4794604 w 5810250"/>
              <a:gd name="connsiteY53" fmla="*/ 4221633 h 5810250"/>
              <a:gd name="connsiteX54" fmla="*/ 5207029 w 5810250"/>
              <a:gd name="connsiteY54" fmla="*/ 4677410 h 5810250"/>
              <a:gd name="connsiteX55" fmla="*/ 4660956 w 5810250"/>
              <a:gd name="connsiteY55" fmla="*/ 4395218 h 5810250"/>
              <a:gd name="connsiteX56" fmla="*/ 1558353 w 5810250"/>
              <a:gd name="connsiteY56" fmla="*/ 3935055 h 5810250"/>
              <a:gd name="connsiteX57" fmla="*/ 1144443 w 5810250"/>
              <a:gd name="connsiteY57" fmla="*/ 4389485 h 5810250"/>
              <a:gd name="connsiteX58" fmla="*/ 597455 w 5810250"/>
              <a:gd name="connsiteY58" fmla="*/ 4669894 h 5810250"/>
              <a:gd name="connsiteX59" fmla="*/ 1011363 w 5810250"/>
              <a:gd name="connsiteY59" fmla="*/ 4215463 h 5810250"/>
              <a:gd name="connsiteX60" fmla="*/ 4373427 w 5810250"/>
              <a:gd name="connsiteY60" fmla="*/ 3752851 h 5810250"/>
              <a:gd name="connsiteX61" fmla="*/ 4952001 w 5810250"/>
              <a:gd name="connsiteY61" fmla="*/ 3960407 h 5810250"/>
              <a:gd name="connsiteX62" fmla="*/ 5421037 w 5810250"/>
              <a:gd name="connsiteY62" fmla="*/ 4357689 h 5810250"/>
              <a:gd name="connsiteX63" fmla="*/ 4842463 w 5810250"/>
              <a:gd name="connsiteY63" fmla="*/ 4150131 h 5810250"/>
              <a:gd name="connsiteX64" fmla="*/ 1436823 w 5810250"/>
              <a:gd name="connsiteY64" fmla="*/ 3752850 h 5810250"/>
              <a:gd name="connsiteX65" fmla="*/ 967786 w 5810250"/>
              <a:gd name="connsiteY65" fmla="*/ 4150131 h 5810250"/>
              <a:gd name="connsiteX66" fmla="*/ 389214 w 5810250"/>
              <a:gd name="connsiteY66" fmla="*/ 4357688 h 5810250"/>
              <a:gd name="connsiteX67" fmla="*/ 858249 w 5810250"/>
              <a:gd name="connsiteY67" fmla="*/ 3960406 h 5810250"/>
              <a:gd name="connsiteX68" fmla="*/ 4470457 w 5810250"/>
              <a:gd name="connsiteY68" fmla="*/ 3556500 h 5810250"/>
              <a:gd name="connsiteX69" fmla="*/ 5070958 w 5810250"/>
              <a:gd name="connsiteY69" fmla="*/ 3687741 h 5810250"/>
              <a:gd name="connsiteX70" fmla="*/ 5587294 w 5810250"/>
              <a:gd name="connsiteY70" fmla="*/ 4021244 h 5810250"/>
              <a:gd name="connsiteX71" fmla="*/ 4986792 w 5810250"/>
              <a:gd name="connsiteY71" fmla="*/ 3890003 h 5810250"/>
              <a:gd name="connsiteX72" fmla="*/ 1337679 w 5810250"/>
              <a:gd name="connsiteY72" fmla="*/ 3551391 h 5810250"/>
              <a:gd name="connsiteX73" fmla="*/ 820257 w 5810250"/>
              <a:gd name="connsiteY73" fmla="*/ 3883209 h 5810250"/>
              <a:gd name="connsiteX74" fmla="*/ 219332 w 5810250"/>
              <a:gd name="connsiteY74" fmla="*/ 4012492 h 5810250"/>
              <a:gd name="connsiteX75" fmla="*/ 736751 w 5810250"/>
              <a:gd name="connsiteY75" fmla="*/ 3680673 h 5810250"/>
              <a:gd name="connsiteX76" fmla="*/ 4542804 w 5810250"/>
              <a:gd name="connsiteY76" fmla="*/ 3343941 h 5810250"/>
              <a:gd name="connsiteX77" fmla="*/ 5155382 w 5810250"/>
              <a:gd name="connsiteY77" fmla="*/ 3394679 h 5810250"/>
              <a:gd name="connsiteX78" fmla="*/ 5711260 w 5810250"/>
              <a:gd name="connsiteY78" fmla="*/ 3657028 h 5810250"/>
              <a:gd name="connsiteX79" fmla="*/ 5098681 w 5810250"/>
              <a:gd name="connsiteY79" fmla="*/ 3606289 h 5810250"/>
              <a:gd name="connsiteX80" fmla="*/ 1267446 w 5810250"/>
              <a:gd name="connsiteY80" fmla="*/ 3343940 h 5810250"/>
              <a:gd name="connsiteX81" fmla="*/ 711567 w 5810250"/>
              <a:gd name="connsiteY81" fmla="*/ 3606288 h 5810250"/>
              <a:gd name="connsiteX82" fmla="*/ 98990 w 5810250"/>
              <a:gd name="connsiteY82" fmla="*/ 3657027 h 5810250"/>
              <a:gd name="connsiteX83" fmla="*/ 654867 w 5810250"/>
              <a:gd name="connsiteY83" fmla="*/ 3394678 h 5810250"/>
              <a:gd name="connsiteX84" fmla="*/ 5199715 w 5810250"/>
              <a:gd name="connsiteY84" fmla="*/ 3100514 h 5810250"/>
              <a:gd name="connsiteX85" fmla="*/ 5784774 w 5810250"/>
              <a:gd name="connsiteY85" fmla="*/ 3289017 h 5810250"/>
              <a:gd name="connsiteX86" fmla="*/ 5170766 w 5810250"/>
              <a:gd name="connsiteY86" fmla="*/ 3317668 h 5810250"/>
              <a:gd name="connsiteX87" fmla="*/ 4585707 w 5810250"/>
              <a:gd name="connsiteY87" fmla="*/ 3129167 h 5810250"/>
              <a:gd name="connsiteX88" fmla="*/ 609909 w 5810250"/>
              <a:gd name="connsiteY88" fmla="*/ 3093030 h 5810250"/>
              <a:gd name="connsiteX89" fmla="*/ 1223821 w 5810250"/>
              <a:gd name="connsiteY89" fmla="*/ 3123685 h 5810250"/>
              <a:gd name="connsiteX90" fmla="*/ 638150 w 5810250"/>
              <a:gd name="connsiteY90" fmla="*/ 3310277 h 5810250"/>
              <a:gd name="connsiteX91" fmla="*/ 24240 w 5810250"/>
              <a:gd name="connsiteY91" fmla="*/ 3279624 h 5810250"/>
              <a:gd name="connsiteX92" fmla="*/ 5205412 w 5810250"/>
              <a:gd name="connsiteY92" fmla="*/ 2795588 h 5810250"/>
              <a:gd name="connsiteX93" fmla="*/ 5810250 w 5810250"/>
              <a:gd name="connsiteY93" fmla="*/ 2905126 h 5810250"/>
              <a:gd name="connsiteX94" fmla="*/ 5205412 w 5810250"/>
              <a:gd name="connsiteY94" fmla="*/ 3014663 h 5810250"/>
              <a:gd name="connsiteX95" fmla="*/ 4600575 w 5810250"/>
              <a:gd name="connsiteY95" fmla="*/ 2905126 h 5810250"/>
              <a:gd name="connsiteX96" fmla="*/ 604837 w 5810250"/>
              <a:gd name="connsiteY96" fmla="*/ 2795588 h 5810250"/>
              <a:gd name="connsiteX97" fmla="*/ 1209675 w 5810250"/>
              <a:gd name="connsiteY97" fmla="*/ 2905126 h 5810250"/>
              <a:gd name="connsiteX98" fmla="*/ 604837 w 5810250"/>
              <a:gd name="connsiteY98" fmla="*/ 3014663 h 5810250"/>
              <a:gd name="connsiteX99" fmla="*/ 0 w 5810250"/>
              <a:gd name="connsiteY99" fmla="*/ 2905126 h 5810250"/>
              <a:gd name="connsiteX100" fmla="*/ 5172100 w 5810250"/>
              <a:gd name="connsiteY100" fmla="*/ 2499973 h 5810250"/>
              <a:gd name="connsiteX101" fmla="*/ 5786012 w 5810250"/>
              <a:gd name="connsiteY101" fmla="*/ 2530628 h 5810250"/>
              <a:gd name="connsiteX102" fmla="*/ 5200340 w 5810250"/>
              <a:gd name="connsiteY102" fmla="*/ 2717220 h 5810250"/>
              <a:gd name="connsiteX103" fmla="*/ 4586429 w 5810250"/>
              <a:gd name="connsiteY103" fmla="*/ 2686565 h 5810250"/>
              <a:gd name="connsiteX104" fmla="*/ 639483 w 5810250"/>
              <a:gd name="connsiteY104" fmla="*/ 2492583 h 5810250"/>
              <a:gd name="connsiteX105" fmla="*/ 1224543 w 5810250"/>
              <a:gd name="connsiteY105" fmla="*/ 2681085 h 5810250"/>
              <a:gd name="connsiteX106" fmla="*/ 610534 w 5810250"/>
              <a:gd name="connsiteY106" fmla="*/ 2709737 h 5810250"/>
              <a:gd name="connsiteX107" fmla="*/ 25476 w 5810250"/>
              <a:gd name="connsiteY107" fmla="*/ 2521236 h 5810250"/>
              <a:gd name="connsiteX108" fmla="*/ 5711261 w 5810250"/>
              <a:gd name="connsiteY108" fmla="*/ 2153224 h 5810250"/>
              <a:gd name="connsiteX109" fmla="*/ 5155382 w 5810250"/>
              <a:gd name="connsiteY109" fmla="*/ 2415572 h 5810250"/>
              <a:gd name="connsiteX110" fmla="*/ 4542804 w 5810250"/>
              <a:gd name="connsiteY110" fmla="*/ 2466310 h 5810250"/>
              <a:gd name="connsiteX111" fmla="*/ 5098682 w 5810250"/>
              <a:gd name="connsiteY111" fmla="*/ 2203962 h 5810250"/>
              <a:gd name="connsiteX112" fmla="*/ 98990 w 5810250"/>
              <a:gd name="connsiteY112" fmla="*/ 2153224 h 5810250"/>
              <a:gd name="connsiteX113" fmla="*/ 711568 w 5810250"/>
              <a:gd name="connsiteY113" fmla="*/ 2203962 h 5810250"/>
              <a:gd name="connsiteX114" fmla="*/ 1267446 w 5810250"/>
              <a:gd name="connsiteY114" fmla="*/ 2466311 h 5810250"/>
              <a:gd name="connsiteX115" fmla="*/ 654867 w 5810250"/>
              <a:gd name="connsiteY115" fmla="*/ 2415572 h 5810250"/>
              <a:gd name="connsiteX116" fmla="*/ 5590921 w 5810250"/>
              <a:gd name="connsiteY116" fmla="*/ 1797760 h 5810250"/>
              <a:gd name="connsiteX117" fmla="*/ 5073499 w 5810250"/>
              <a:gd name="connsiteY117" fmla="*/ 2129577 h 5810250"/>
              <a:gd name="connsiteX118" fmla="*/ 4472573 w 5810250"/>
              <a:gd name="connsiteY118" fmla="*/ 2258859 h 5810250"/>
              <a:gd name="connsiteX119" fmla="*/ 4989992 w 5810250"/>
              <a:gd name="connsiteY119" fmla="*/ 1927043 h 5810250"/>
              <a:gd name="connsiteX120" fmla="*/ 222956 w 5810250"/>
              <a:gd name="connsiteY120" fmla="*/ 1789008 h 5810250"/>
              <a:gd name="connsiteX121" fmla="*/ 823457 w 5810250"/>
              <a:gd name="connsiteY121" fmla="*/ 1920249 h 5810250"/>
              <a:gd name="connsiteX122" fmla="*/ 1339793 w 5810250"/>
              <a:gd name="connsiteY122" fmla="*/ 2253752 h 5810250"/>
              <a:gd name="connsiteX123" fmla="*/ 739291 w 5810250"/>
              <a:gd name="connsiteY123" fmla="*/ 2122510 h 5810250"/>
              <a:gd name="connsiteX124" fmla="*/ 389213 w 5810250"/>
              <a:gd name="connsiteY124" fmla="*/ 1452564 h 5810250"/>
              <a:gd name="connsiteX125" fmla="*/ 967786 w 5810250"/>
              <a:gd name="connsiteY125" fmla="*/ 1660120 h 5810250"/>
              <a:gd name="connsiteX126" fmla="*/ 1436822 w 5810250"/>
              <a:gd name="connsiteY126" fmla="*/ 2057401 h 5810250"/>
              <a:gd name="connsiteX127" fmla="*/ 858248 w 5810250"/>
              <a:gd name="connsiteY127" fmla="*/ 1849844 h 5810250"/>
              <a:gd name="connsiteX128" fmla="*/ 5421038 w 5810250"/>
              <a:gd name="connsiteY128" fmla="*/ 1452563 h 5810250"/>
              <a:gd name="connsiteX129" fmla="*/ 4952001 w 5810250"/>
              <a:gd name="connsiteY129" fmla="*/ 1849844 h 5810250"/>
              <a:gd name="connsiteX130" fmla="*/ 4373428 w 5810250"/>
              <a:gd name="connsiteY130" fmla="*/ 2057400 h 5810250"/>
              <a:gd name="connsiteX131" fmla="*/ 4842463 w 5810250"/>
              <a:gd name="connsiteY131" fmla="*/ 1660120 h 5810250"/>
              <a:gd name="connsiteX132" fmla="*/ 5212797 w 5810250"/>
              <a:gd name="connsiteY132" fmla="*/ 1140358 h 5810250"/>
              <a:gd name="connsiteX133" fmla="*/ 4798886 w 5810250"/>
              <a:gd name="connsiteY133" fmla="*/ 1594787 h 5810250"/>
              <a:gd name="connsiteX134" fmla="*/ 4251897 w 5810250"/>
              <a:gd name="connsiteY134" fmla="*/ 1875195 h 5810250"/>
              <a:gd name="connsiteX135" fmla="*/ 4665806 w 5810250"/>
              <a:gd name="connsiteY135" fmla="*/ 1420766 h 5810250"/>
              <a:gd name="connsiteX136" fmla="*/ 603221 w 5810250"/>
              <a:gd name="connsiteY136" fmla="*/ 1132843 h 5810250"/>
              <a:gd name="connsiteX137" fmla="*/ 1149293 w 5810250"/>
              <a:gd name="connsiteY137" fmla="*/ 1415033 h 5810250"/>
              <a:gd name="connsiteX138" fmla="*/ 1561718 w 5810250"/>
              <a:gd name="connsiteY138" fmla="*/ 1870810 h 5810250"/>
              <a:gd name="connsiteX139" fmla="*/ 1015645 w 5810250"/>
              <a:gd name="connsiteY139" fmla="*/ 1588619 h 5810250"/>
              <a:gd name="connsiteX140" fmla="*/ 4959359 w 5810250"/>
              <a:gd name="connsiteY140" fmla="*/ 850892 h 5810250"/>
              <a:gd name="connsiteX141" fmla="*/ 4609128 w 5810250"/>
              <a:gd name="connsiteY141" fmla="*/ 1356031 h 5810250"/>
              <a:gd name="connsiteX142" fmla="*/ 4103989 w 5810250"/>
              <a:gd name="connsiteY142" fmla="*/ 1706261 h 5810250"/>
              <a:gd name="connsiteX143" fmla="*/ 4454219 w 5810250"/>
              <a:gd name="connsiteY143" fmla="*/ 1201122 h 5810250"/>
              <a:gd name="connsiteX144" fmla="*/ 850891 w 5810250"/>
              <a:gd name="connsiteY144" fmla="*/ 850892 h 5810250"/>
              <a:gd name="connsiteX145" fmla="*/ 1356030 w 5810250"/>
              <a:gd name="connsiteY145" fmla="*/ 1201122 h 5810250"/>
              <a:gd name="connsiteX146" fmla="*/ 1706260 w 5810250"/>
              <a:gd name="connsiteY146" fmla="*/ 1706262 h 5810250"/>
              <a:gd name="connsiteX147" fmla="*/ 1201121 w 5810250"/>
              <a:gd name="connsiteY147" fmla="*/ 1356031 h 5810250"/>
              <a:gd name="connsiteX148" fmla="*/ 4677409 w 5810250"/>
              <a:gd name="connsiteY148" fmla="*/ 603221 h 5810250"/>
              <a:gd name="connsiteX149" fmla="*/ 4395217 w 5810250"/>
              <a:gd name="connsiteY149" fmla="*/ 1149294 h 5810250"/>
              <a:gd name="connsiteX150" fmla="*/ 3939441 w 5810250"/>
              <a:gd name="connsiteY150" fmla="*/ 1561719 h 5810250"/>
              <a:gd name="connsiteX151" fmla="*/ 4221631 w 5810250"/>
              <a:gd name="connsiteY151" fmla="*/ 1015646 h 5810250"/>
              <a:gd name="connsiteX152" fmla="*/ 1140357 w 5810250"/>
              <a:gd name="connsiteY152" fmla="*/ 597455 h 5810250"/>
              <a:gd name="connsiteX153" fmla="*/ 1594786 w 5810250"/>
              <a:gd name="connsiteY153" fmla="*/ 1011364 h 5810250"/>
              <a:gd name="connsiteX154" fmla="*/ 1875194 w 5810250"/>
              <a:gd name="connsiteY154" fmla="*/ 1558354 h 5810250"/>
              <a:gd name="connsiteX155" fmla="*/ 1420765 w 5810250"/>
              <a:gd name="connsiteY155" fmla="*/ 1144444 h 5810250"/>
              <a:gd name="connsiteX156" fmla="*/ 1452562 w 5810250"/>
              <a:gd name="connsiteY156" fmla="*/ 389214 h 5810250"/>
              <a:gd name="connsiteX157" fmla="*/ 1849843 w 5810250"/>
              <a:gd name="connsiteY157" fmla="*/ 858250 h 5810250"/>
              <a:gd name="connsiteX158" fmla="*/ 2057399 w 5810250"/>
              <a:gd name="connsiteY158" fmla="*/ 1436823 h 5810250"/>
              <a:gd name="connsiteX159" fmla="*/ 1660119 w 5810250"/>
              <a:gd name="connsiteY159" fmla="*/ 967787 h 5810250"/>
              <a:gd name="connsiteX160" fmla="*/ 4357688 w 5810250"/>
              <a:gd name="connsiteY160" fmla="*/ 389213 h 5810250"/>
              <a:gd name="connsiteX161" fmla="*/ 4150130 w 5810250"/>
              <a:gd name="connsiteY161" fmla="*/ 967787 h 5810250"/>
              <a:gd name="connsiteX162" fmla="*/ 3752850 w 5810250"/>
              <a:gd name="connsiteY162" fmla="*/ 1436822 h 5810250"/>
              <a:gd name="connsiteX163" fmla="*/ 3960406 w 5810250"/>
              <a:gd name="connsiteY163" fmla="*/ 858249 h 5810250"/>
              <a:gd name="connsiteX164" fmla="*/ 4021243 w 5810250"/>
              <a:gd name="connsiteY164" fmla="*/ 222956 h 5810250"/>
              <a:gd name="connsiteX165" fmla="*/ 3890001 w 5810250"/>
              <a:gd name="connsiteY165" fmla="*/ 823458 h 5810250"/>
              <a:gd name="connsiteX166" fmla="*/ 3556499 w 5810250"/>
              <a:gd name="connsiteY166" fmla="*/ 1339794 h 5810250"/>
              <a:gd name="connsiteX167" fmla="*/ 3687740 w 5810250"/>
              <a:gd name="connsiteY167" fmla="*/ 739292 h 5810250"/>
              <a:gd name="connsiteX168" fmla="*/ 1797759 w 5810250"/>
              <a:gd name="connsiteY168" fmla="*/ 219332 h 5810250"/>
              <a:gd name="connsiteX169" fmla="*/ 2129576 w 5810250"/>
              <a:gd name="connsiteY169" fmla="*/ 736752 h 5810250"/>
              <a:gd name="connsiteX170" fmla="*/ 2258858 w 5810250"/>
              <a:gd name="connsiteY170" fmla="*/ 1337678 h 5810250"/>
              <a:gd name="connsiteX171" fmla="*/ 1927042 w 5810250"/>
              <a:gd name="connsiteY171" fmla="*/ 820258 h 5810250"/>
              <a:gd name="connsiteX172" fmla="*/ 3657027 w 5810250"/>
              <a:gd name="connsiteY172" fmla="*/ 98990 h 5810250"/>
              <a:gd name="connsiteX173" fmla="*/ 3606288 w 5810250"/>
              <a:gd name="connsiteY173" fmla="*/ 711569 h 5810250"/>
              <a:gd name="connsiteX174" fmla="*/ 3343940 w 5810250"/>
              <a:gd name="connsiteY174" fmla="*/ 1267446 h 5810250"/>
              <a:gd name="connsiteX175" fmla="*/ 3394678 w 5810250"/>
              <a:gd name="connsiteY175" fmla="*/ 654868 h 5810250"/>
              <a:gd name="connsiteX176" fmla="*/ 2153223 w 5810250"/>
              <a:gd name="connsiteY176" fmla="*/ 98990 h 5810250"/>
              <a:gd name="connsiteX177" fmla="*/ 2415571 w 5810250"/>
              <a:gd name="connsiteY177" fmla="*/ 654868 h 5810250"/>
              <a:gd name="connsiteX178" fmla="*/ 2466309 w 5810250"/>
              <a:gd name="connsiteY178" fmla="*/ 1267447 h 5810250"/>
              <a:gd name="connsiteX179" fmla="*/ 2203961 w 5810250"/>
              <a:gd name="connsiteY179" fmla="*/ 711568 h 5810250"/>
              <a:gd name="connsiteX180" fmla="*/ 3289016 w 5810250"/>
              <a:gd name="connsiteY180" fmla="*/ 25476 h 5810250"/>
              <a:gd name="connsiteX181" fmla="*/ 3317667 w 5810250"/>
              <a:gd name="connsiteY181" fmla="*/ 639485 h 5810250"/>
              <a:gd name="connsiteX182" fmla="*/ 3129166 w 5810250"/>
              <a:gd name="connsiteY182" fmla="*/ 1224543 h 5810250"/>
              <a:gd name="connsiteX183" fmla="*/ 3100513 w 5810250"/>
              <a:gd name="connsiteY183" fmla="*/ 610535 h 5810250"/>
              <a:gd name="connsiteX184" fmla="*/ 2530626 w 5810250"/>
              <a:gd name="connsiteY184" fmla="*/ 24240 h 5810250"/>
              <a:gd name="connsiteX185" fmla="*/ 2717219 w 5810250"/>
              <a:gd name="connsiteY185" fmla="*/ 609910 h 5810250"/>
              <a:gd name="connsiteX186" fmla="*/ 2686564 w 5810250"/>
              <a:gd name="connsiteY186" fmla="*/ 1223822 h 5810250"/>
              <a:gd name="connsiteX187" fmla="*/ 2499972 w 5810250"/>
              <a:gd name="connsiteY187" fmla="*/ 638151 h 5810250"/>
              <a:gd name="connsiteX188" fmla="*/ 2905125 w 5810250"/>
              <a:gd name="connsiteY188" fmla="*/ 0 h 5810250"/>
              <a:gd name="connsiteX189" fmla="*/ 3014662 w 5810250"/>
              <a:gd name="connsiteY189" fmla="*/ 604838 h 5810250"/>
              <a:gd name="connsiteX190" fmla="*/ 2905125 w 5810250"/>
              <a:gd name="connsiteY190" fmla="*/ 1209675 h 5810250"/>
              <a:gd name="connsiteX191" fmla="*/ 2795587 w 5810250"/>
              <a:gd name="connsiteY191" fmla="*/ 604838 h 581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5810250" h="5810250">
                <a:moveTo>
                  <a:pt x="2905125" y="4600575"/>
                </a:moveTo>
                <a:lnTo>
                  <a:pt x="3014662" y="5205413"/>
                </a:lnTo>
                <a:lnTo>
                  <a:pt x="2905125" y="5810250"/>
                </a:lnTo>
                <a:lnTo>
                  <a:pt x="2795587" y="5205413"/>
                </a:lnTo>
                <a:close/>
                <a:moveTo>
                  <a:pt x="3123684" y="4586430"/>
                </a:moveTo>
                <a:lnTo>
                  <a:pt x="3310277" y="5172100"/>
                </a:lnTo>
                <a:lnTo>
                  <a:pt x="3279623" y="5786012"/>
                </a:lnTo>
                <a:lnTo>
                  <a:pt x="3093030" y="5200341"/>
                </a:lnTo>
                <a:close/>
                <a:moveTo>
                  <a:pt x="2681084" y="4585707"/>
                </a:moveTo>
                <a:lnTo>
                  <a:pt x="2709736" y="5199716"/>
                </a:lnTo>
                <a:lnTo>
                  <a:pt x="2521235" y="5784774"/>
                </a:lnTo>
                <a:lnTo>
                  <a:pt x="2492582" y="5170767"/>
                </a:lnTo>
                <a:close/>
                <a:moveTo>
                  <a:pt x="3343939" y="4542805"/>
                </a:moveTo>
                <a:lnTo>
                  <a:pt x="3606288" y="5098682"/>
                </a:lnTo>
                <a:lnTo>
                  <a:pt x="3657026" y="5711261"/>
                </a:lnTo>
                <a:lnTo>
                  <a:pt x="3394678" y="5155383"/>
                </a:lnTo>
                <a:close/>
                <a:moveTo>
                  <a:pt x="2466310" y="4542804"/>
                </a:moveTo>
                <a:lnTo>
                  <a:pt x="2415572" y="5155383"/>
                </a:lnTo>
                <a:lnTo>
                  <a:pt x="2153224" y="5711261"/>
                </a:lnTo>
                <a:lnTo>
                  <a:pt x="2203961" y="5098682"/>
                </a:lnTo>
                <a:close/>
                <a:moveTo>
                  <a:pt x="3551391" y="4472574"/>
                </a:moveTo>
                <a:lnTo>
                  <a:pt x="3883209" y="4989993"/>
                </a:lnTo>
                <a:lnTo>
                  <a:pt x="4012490" y="5590922"/>
                </a:lnTo>
                <a:lnTo>
                  <a:pt x="3680673" y="5073500"/>
                </a:lnTo>
                <a:close/>
                <a:moveTo>
                  <a:pt x="2253751" y="4470457"/>
                </a:moveTo>
                <a:lnTo>
                  <a:pt x="2122510" y="5070959"/>
                </a:lnTo>
                <a:lnTo>
                  <a:pt x="1789008" y="5587295"/>
                </a:lnTo>
                <a:lnTo>
                  <a:pt x="1920248" y="4986793"/>
                </a:lnTo>
                <a:close/>
                <a:moveTo>
                  <a:pt x="3752850" y="4373429"/>
                </a:moveTo>
                <a:lnTo>
                  <a:pt x="4150131" y="4842464"/>
                </a:lnTo>
                <a:lnTo>
                  <a:pt x="4357687" y="5421039"/>
                </a:lnTo>
                <a:lnTo>
                  <a:pt x="3960406" y="4952002"/>
                </a:lnTo>
                <a:close/>
                <a:moveTo>
                  <a:pt x="2057400" y="4373428"/>
                </a:moveTo>
                <a:lnTo>
                  <a:pt x="1849843" y="4952002"/>
                </a:lnTo>
                <a:lnTo>
                  <a:pt x="1452563" y="5421037"/>
                </a:lnTo>
                <a:lnTo>
                  <a:pt x="1660118" y="4842464"/>
                </a:lnTo>
                <a:close/>
                <a:moveTo>
                  <a:pt x="3935055" y="4251898"/>
                </a:moveTo>
                <a:lnTo>
                  <a:pt x="4389484" y="4665806"/>
                </a:lnTo>
                <a:lnTo>
                  <a:pt x="4669892" y="5212798"/>
                </a:lnTo>
                <a:lnTo>
                  <a:pt x="4215463" y="4798888"/>
                </a:lnTo>
                <a:close/>
                <a:moveTo>
                  <a:pt x="1870809" y="4248532"/>
                </a:moveTo>
                <a:lnTo>
                  <a:pt x="1588618" y="4794605"/>
                </a:lnTo>
                <a:lnTo>
                  <a:pt x="1132842" y="5207029"/>
                </a:lnTo>
                <a:lnTo>
                  <a:pt x="1415031" y="4660957"/>
                </a:lnTo>
                <a:close/>
                <a:moveTo>
                  <a:pt x="4103989" y="4103990"/>
                </a:moveTo>
                <a:lnTo>
                  <a:pt x="4609128" y="4454219"/>
                </a:lnTo>
                <a:lnTo>
                  <a:pt x="4959358" y="4959360"/>
                </a:lnTo>
                <a:lnTo>
                  <a:pt x="4454219" y="4609129"/>
                </a:lnTo>
                <a:close/>
                <a:moveTo>
                  <a:pt x="1706261" y="4103989"/>
                </a:moveTo>
                <a:lnTo>
                  <a:pt x="1356030" y="4609129"/>
                </a:lnTo>
                <a:lnTo>
                  <a:pt x="850892" y="4959359"/>
                </a:lnTo>
                <a:lnTo>
                  <a:pt x="1201121" y="4454219"/>
                </a:lnTo>
                <a:close/>
                <a:moveTo>
                  <a:pt x="4248531" y="3939442"/>
                </a:moveTo>
                <a:lnTo>
                  <a:pt x="4794604" y="4221633"/>
                </a:lnTo>
                <a:lnTo>
                  <a:pt x="5207029" y="4677410"/>
                </a:lnTo>
                <a:lnTo>
                  <a:pt x="4660956" y="4395218"/>
                </a:lnTo>
                <a:close/>
                <a:moveTo>
                  <a:pt x="1558353" y="3935055"/>
                </a:moveTo>
                <a:lnTo>
                  <a:pt x="1144443" y="4389485"/>
                </a:lnTo>
                <a:lnTo>
                  <a:pt x="597455" y="4669894"/>
                </a:lnTo>
                <a:lnTo>
                  <a:pt x="1011363" y="4215463"/>
                </a:lnTo>
                <a:close/>
                <a:moveTo>
                  <a:pt x="4373427" y="3752851"/>
                </a:moveTo>
                <a:lnTo>
                  <a:pt x="4952001" y="3960407"/>
                </a:lnTo>
                <a:lnTo>
                  <a:pt x="5421037" y="4357689"/>
                </a:lnTo>
                <a:lnTo>
                  <a:pt x="4842463" y="4150131"/>
                </a:lnTo>
                <a:close/>
                <a:moveTo>
                  <a:pt x="1436823" y="3752850"/>
                </a:moveTo>
                <a:lnTo>
                  <a:pt x="967786" y="4150131"/>
                </a:lnTo>
                <a:lnTo>
                  <a:pt x="389214" y="4357688"/>
                </a:lnTo>
                <a:lnTo>
                  <a:pt x="858249" y="3960406"/>
                </a:lnTo>
                <a:close/>
                <a:moveTo>
                  <a:pt x="4470457" y="3556500"/>
                </a:moveTo>
                <a:lnTo>
                  <a:pt x="5070958" y="3687741"/>
                </a:lnTo>
                <a:lnTo>
                  <a:pt x="5587294" y="4021244"/>
                </a:lnTo>
                <a:lnTo>
                  <a:pt x="4986792" y="3890003"/>
                </a:lnTo>
                <a:close/>
                <a:moveTo>
                  <a:pt x="1337679" y="3551391"/>
                </a:moveTo>
                <a:lnTo>
                  <a:pt x="820257" y="3883209"/>
                </a:lnTo>
                <a:lnTo>
                  <a:pt x="219332" y="4012492"/>
                </a:lnTo>
                <a:lnTo>
                  <a:pt x="736751" y="3680673"/>
                </a:lnTo>
                <a:close/>
                <a:moveTo>
                  <a:pt x="4542804" y="3343941"/>
                </a:moveTo>
                <a:lnTo>
                  <a:pt x="5155382" y="3394679"/>
                </a:lnTo>
                <a:lnTo>
                  <a:pt x="5711260" y="3657028"/>
                </a:lnTo>
                <a:lnTo>
                  <a:pt x="5098681" y="3606289"/>
                </a:lnTo>
                <a:close/>
                <a:moveTo>
                  <a:pt x="1267446" y="3343940"/>
                </a:moveTo>
                <a:lnTo>
                  <a:pt x="711567" y="3606288"/>
                </a:lnTo>
                <a:lnTo>
                  <a:pt x="98990" y="3657027"/>
                </a:lnTo>
                <a:lnTo>
                  <a:pt x="654867" y="3394678"/>
                </a:lnTo>
                <a:close/>
                <a:moveTo>
                  <a:pt x="5199715" y="3100514"/>
                </a:moveTo>
                <a:lnTo>
                  <a:pt x="5784774" y="3289017"/>
                </a:lnTo>
                <a:lnTo>
                  <a:pt x="5170766" y="3317668"/>
                </a:lnTo>
                <a:lnTo>
                  <a:pt x="4585707" y="3129167"/>
                </a:lnTo>
                <a:close/>
                <a:moveTo>
                  <a:pt x="609909" y="3093030"/>
                </a:moveTo>
                <a:lnTo>
                  <a:pt x="1223821" y="3123685"/>
                </a:lnTo>
                <a:lnTo>
                  <a:pt x="638150" y="3310277"/>
                </a:lnTo>
                <a:lnTo>
                  <a:pt x="24240" y="3279624"/>
                </a:lnTo>
                <a:close/>
                <a:moveTo>
                  <a:pt x="5205412" y="2795588"/>
                </a:moveTo>
                <a:lnTo>
                  <a:pt x="5810250" y="2905126"/>
                </a:lnTo>
                <a:lnTo>
                  <a:pt x="5205412" y="3014663"/>
                </a:lnTo>
                <a:lnTo>
                  <a:pt x="4600575" y="2905126"/>
                </a:lnTo>
                <a:close/>
                <a:moveTo>
                  <a:pt x="604837" y="2795588"/>
                </a:moveTo>
                <a:lnTo>
                  <a:pt x="1209675" y="2905126"/>
                </a:lnTo>
                <a:lnTo>
                  <a:pt x="604837" y="3014663"/>
                </a:lnTo>
                <a:lnTo>
                  <a:pt x="0" y="2905126"/>
                </a:lnTo>
                <a:close/>
                <a:moveTo>
                  <a:pt x="5172100" y="2499973"/>
                </a:moveTo>
                <a:lnTo>
                  <a:pt x="5786012" y="2530628"/>
                </a:lnTo>
                <a:lnTo>
                  <a:pt x="5200340" y="2717220"/>
                </a:lnTo>
                <a:lnTo>
                  <a:pt x="4586429" y="2686565"/>
                </a:lnTo>
                <a:close/>
                <a:moveTo>
                  <a:pt x="639483" y="2492583"/>
                </a:moveTo>
                <a:lnTo>
                  <a:pt x="1224543" y="2681085"/>
                </a:lnTo>
                <a:lnTo>
                  <a:pt x="610534" y="2709737"/>
                </a:lnTo>
                <a:lnTo>
                  <a:pt x="25476" y="2521236"/>
                </a:lnTo>
                <a:close/>
                <a:moveTo>
                  <a:pt x="5711261" y="2153224"/>
                </a:moveTo>
                <a:lnTo>
                  <a:pt x="5155382" y="2415572"/>
                </a:lnTo>
                <a:lnTo>
                  <a:pt x="4542804" y="2466310"/>
                </a:lnTo>
                <a:lnTo>
                  <a:pt x="5098682" y="2203962"/>
                </a:lnTo>
                <a:close/>
                <a:moveTo>
                  <a:pt x="98990" y="2153224"/>
                </a:moveTo>
                <a:lnTo>
                  <a:pt x="711568" y="2203962"/>
                </a:lnTo>
                <a:lnTo>
                  <a:pt x="1267446" y="2466311"/>
                </a:lnTo>
                <a:lnTo>
                  <a:pt x="654867" y="2415572"/>
                </a:lnTo>
                <a:close/>
                <a:moveTo>
                  <a:pt x="5590921" y="1797760"/>
                </a:moveTo>
                <a:lnTo>
                  <a:pt x="5073499" y="2129577"/>
                </a:lnTo>
                <a:lnTo>
                  <a:pt x="4472573" y="2258859"/>
                </a:lnTo>
                <a:lnTo>
                  <a:pt x="4989992" y="1927043"/>
                </a:lnTo>
                <a:close/>
                <a:moveTo>
                  <a:pt x="222956" y="1789008"/>
                </a:moveTo>
                <a:lnTo>
                  <a:pt x="823457" y="1920249"/>
                </a:lnTo>
                <a:lnTo>
                  <a:pt x="1339793" y="2253752"/>
                </a:lnTo>
                <a:lnTo>
                  <a:pt x="739291" y="2122510"/>
                </a:lnTo>
                <a:close/>
                <a:moveTo>
                  <a:pt x="389213" y="1452564"/>
                </a:moveTo>
                <a:lnTo>
                  <a:pt x="967786" y="1660120"/>
                </a:lnTo>
                <a:lnTo>
                  <a:pt x="1436822" y="2057401"/>
                </a:lnTo>
                <a:lnTo>
                  <a:pt x="858248" y="1849844"/>
                </a:lnTo>
                <a:close/>
                <a:moveTo>
                  <a:pt x="5421038" y="1452563"/>
                </a:moveTo>
                <a:lnTo>
                  <a:pt x="4952001" y="1849844"/>
                </a:lnTo>
                <a:lnTo>
                  <a:pt x="4373428" y="2057400"/>
                </a:lnTo>
                <a:lnTo>
                  <a:pt x="4842463" y="1660120"/>
                </a:lnTo>
                <a:close/>
                <a:moveTo>
                  <a:pt x="5212797" y="1140358"/>
                </a:moveTo>
                <a:lnTo>
                  <a:pt x="4798886" y="1594787"/>
                </a:lnTo>
                <a:lnTo>
                  <a:pt x="4251897" y="1875195"/>
                </a:lnTo>
                <a:lnTo>
                  <a:pt x="4665806" y="1420766"/>
                </a:lnTo>
                <a:close/>
                <a:moveTo>
                  <a:pt x="603221" y="1132843"/>
                </a:moveTo>
                <a:lnTo>
                  <a:pt x="1149293" y="1415033"/>
                </a:lnTo>
                <a:lnTo>
                  <a:pt x="1561718" y="1870810"/>
                </a:lnTo>
                <a:lnTo>
                  <a:pt x="1015645" y="1588619"/>
                </a:lnTo>
                <a:close/>
                <a:moveTo>
                  <a:pt x="4959359" y="850892"/>
                </a:moveTo>
                <a:lnTo>
                  <a:pt x="4609128" y="1356031"/>
                </a:lnTo>
                <a:lnTo>
                  <a:pt x="4103989" y="1706261"/>
                </a:lnTo>
                <a:lnTo>
                  <a:pt x="4454219" y="1201122"/>
                </a:lnTo>
                <a:close/>
                <a:moveTo>
                  <a:pt x="850891" y="850892"/>
                </a:moveTo>
                <a:lnTo>
                  <a:pt x="1356030" y="1201122"/>
                </a:lnTo>
                <a:lnTo>
                  <a:pt x="1706260" y="1706262"/>
                </a:lnTo>
                <a:lnTo>
                  <a:pt x="1201121" y="1356031"/>
                </a:lnTo>
                <a:close/>
                <a:moveTo>
                  <a:pt x="4677409" y="603221"/>
                </a:moveTo>
                <a:lnTo>
                  <a:pt x="4395217" y="1149294"/>
                </a:lnTo>
                <a:lnTo>
                  <a:pt x="3939441" y="1561719"/>
                </a:lnTo>
                <a:lnTo>
                  <a:pt x="4221631" y="1015646"/>
                </a:lnTo>
                <a:close/>
                <a:moveTo>
                  <a:pt x="1140357" y="597455"/>
                </a:moveTo>
                <a:lnTo>
                  <a:pt x="1594786" y="1011364"/>
                </a:lnTo>
                <a:lnTo>
                  <a:pt x="1875194" y="1558354"/>
                </a:lnTo>
                <a:lnTo>
                  <a:pt x="1420765" y="1144444"/>
                </a:lnTo>
                <a:close/>
                <a:moveTo>
                  <a:pt x="1452562" y="389214"/>
                </a:moveTo>
                <a:lnTo>
                  <a:pt x="1849843" y="858250"/>
                </a:lnTo>
                <a:lnTo>
                  <a:pt x="2057399" y="1436823"/>
                </a:lnTo>
                <a:lnTo>
                  <a:pt x="1660119" y="967787"/>
                </a:lnTo>
                <a:close/>
                <a:moveTo>
                  <a:pt x="4357688" y="389213"/>
                </a:moveTo>
                <a:lnTo>
                  <a:pt x="4150130" y="967787"/>
                </a:lnTo>
                <a:lnTo>
                  <a:pt x="3752850" y="1436822"/>
                </a:lnTo>
                <a:lnTo>
                  <a:pt x="3960406" y="858249"/>
                </a:lnTo>
                <a:close/>
                <a:moveTo>
                  <a:pt x="4021243" y="222956"/>
                </a:moveTo>
                <a:lnTo>
                  <a:pt x="3890001" y="823458"/>
                </a:lnTo>
                <a:lnTo>
                  <a:pt x="3556499" y="1339794"/>
                </a:lnTo>
                <a:lnTo>
                  <a:pt x="3687740" y="739292"/>
                </a:lnTo>
                <a:close/>
                <a:moveTo>
                  <a:pt x="1797759" y="219332"/>
                </a:moveTo>
                <a:lnTo>
                  <a:pt x="2129576" y="736752"/>
                </a:lnTo>
                <a:lnTo>
                  <a:pt x="2258858" y="1337678"/>
                </a:lnTo>
                <a:lnTo>
                  <a:pt x="1927042" y="820258"/>
                </a:lnTo>
                <a:close/>
                <a:moveTo>
                  <a:pt x="3657027" y="98990"/>
                </a:moveTo>
                <a:lnTo>
                  <a:pt x="3606288" y="711569"/>
                </a:lnTo>
                <a:lnTo>
                  <a:pt x="3343940" y="1267446"/>
                </a:lnTo>
                <a:lnTo>
                  <a:pt x="3394678" y="654868"/>
                </a:lnTo>
                <a:close/>
                <a:moveTo>
                  <a:pt x="2153223" y="98990"/>
                </a:moveTo>
                <a:lnTo>
                  <a:pt x="2415571" y="654868"/>
                </a:lnTo>
                <a:lnTo>
                  <a:pt x="2466309" y="1267447"/>
                </a:lnTo>
                <a:lnTo>
                  <a:pt x="2203961" y="711568"/>
                </a:lnTo>
                <a:close/>
                <a:moveTo>
                  <a:pt x="3289016" y="25476"/>
                </a:moveTo>
                <a:lnTo>
                  <a:pt x="3317667" y="639485"/>
                </a:lnTo>
                <a:lnTo>
                  <a:pt x="3129166" y="1224543"/>
                </a:lnTo>
                <a:lnTo>
                  <a:pt x="3100513" y="610535"/>
                </a:lnTo>
                <a:close/>
                <a:moveTo>
                  <a:pt x="2530626" y="24240"/>
                </a:moveTo>
                <a:lnTo>
                  <a:pt x="2717219" y="609910"/>
                </a:lnTo>
                <a:lnTo>
                  <a:pt x="2686564" y="1223822"/>
                </a:lnTo>
                <a:lnTo>
                  <a:pt x="2499972" y="638151"/>
                </a:lnTo>
                <a:close/>
                <a:moveTo>
                  <a:pt x="2905125" y="0"/>
                </a:moveTo>
                <a:lnTo>
                  <a:pt x="3014662" y="604838"/>
                </a:lnTo>
                <a:lnTo>
                  <a:pt x="2905125" y="1209675"/>
                </a:lnTo>
                <a:lnTo>
                  <a:pt x="2795587" y="6048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8AE78101-A9B7-44F2-8B0C-18DCF0C28140}"/>
              </a:ext>
            </a:extLst>
          </p:cNvPr>
          <p:cNvSpPr/>
          <p:nvPr/>
        </p:nvSpPr>
        <p:spPr>
          <a:xfrm>
            <a:off x="753161" y="923924"/>
            <a:ext cx="2494177" cy="2494177"/>
          </a:xfrm>
          <a:custGeom>
            <a:avLst/>
            <a:gdLst>
              <a:gd name="connsiteX0" fmla="*/ 2914650 w 5829300"/>
              <a:gd name="connsiteY0" fmla="*/ 4829175 h 5829300"/>
              <a:gd name="connsiteX1" fmla="*/ 2947987 w 5829300"/>
              <a:gd name="connsiteY1" fmla="*/ 5329238 h 5829300"/>
              <a:gd name="connsiteX2" fmla="*/ 2914650 w 5829300"/>
              <a:gd name="connsiteY2" fmla="*/ 5829300 h 5829300"/>
              <a:gd name="connsiteX3" fmla="*/ 2881312 w 5829300"/>
              <a:gd name="connsiteY3" fmla="*/ 5329238 h 5829300"/>
              <a:gd name="connsiteX4" fmla="*/ 3388094 w 5829300"/>
              <a:gd name="connsiteY4" fmla="*/ 4815816 h 5829300"/>
              <a:gd name="connsiteX5" fmla="*/ 3549723 w 5829300"/>
              <a:gd name="connsiteY5" fmla="*/ 5290210 h 5829300"/>
              <a:gd name="connsiteX6" fmla="*/ 3646946 w 5829300"/>
              <a:gd name="connsiteY6" fmla="*/ 5781863 h 5829300"/>
              <a:gd name="connsiteX7" fmla="*/ 3485319 w 5829300"/>
              <a:gd name="connsiteY7" fmla="*/ 5307468 h 5829300"/>
              <a:gd name="connsiteX8" fmla="*/ 2414372 w 5829300"/>
              <a:gd name="connsiteY8" fmla="*/ 4763939 h 5829300"/>
              <a:gd name="connsiteX9" fmla="*/ 2317147 w 5829300"/>
              <a:gd name="connsiteY9" fmla="*/ 5255591 h 5829300"/>
              <a:gd name="connsiteX10" fmla="*/ 2155520 w 5829300"/>
              <a:gd name="connsiteY10" fmla="*/ 5729986 h 5829300"/>
              <a:gd name="connsiteX11" fmla="*/ 2252744 w 5829300"/>
              <a:gd name="connsiteY11" fmla="*/ 5238335 h 5829300"/>
              <a:gd name="connsiteX12" fmla="*/ 3856956 w 5829300"/>
              <a:gd name="connsiteY12" fmla="*/ 4629116 h 5829300"/>
              <a:gd name="connsiteX13" fmla="*/ 4135859 w 5829300"/>
              <a:gd name="connsiteY13" fmla="*/ 5045513 h 5829300"/>
              <a:gd name="connsiteX14" fmla="*/ 4357019 w 5829300"/>
              <a:gd name="connsiteY14" fmla="*/ 5495249 h 5829300"/>
              <a:gd name="connsiteX15" fmla="*/ 4078117 w 5829300"/>
              <a:gd name="connsiteY15" fmla="*/ 5078851 h 5829300"/>
              <a:gd name="connsiteX16" fmla="*/ 1959770 w 5829300"/>
              <a:gd name="connsiteY16" fmla="*/ 4572678 h 5829300"/>
              <a:gd name="connsiteX17" fmla="*/ 1738609 w 5829300"/>
              <a:gd name="connsiteY17" fmla="*/ 5022413 h 5829300"/>
              <a:gd name="connsiteX18" fmla="*/ 1459707 w 5829300"/>
              <a:gd name="connsiteY18" fmla="*/ 5438811 h 5829300"/>
              <a:gd name="connsiteX19" fmla="*/ 1680867 w 5829300"/>
              <a:gd name="connsiteY19" fmla="*/ 4989076 h 5829300"/>
              <a:gd name="connsiteX20" fmla="*/ 4273185 w 5829300"/>
              <a:gd name="connsiteY20" fmla="*/ 4325577 h 5829300"/>
              <a:gd name="connsiteX21" fmla="*/ 4650356 w 5829300"/>
              <a:gd name="connsiteY21" fmla="*/ 4655600 h 5829300"/>
              <a:gd name="connsiteX22" fmla="*/ 4980380 w 5829300"/>
              <a:gd name="connsiteY22" fmla="*/ 5032772 h 5829300"/>
              <a:gd name="connsiteX23" fmla="*/ 4603210 w 5829300"/>
              <a:gd name="connsiteY23" fmla="*/ 4702747 h 5829300"/>
              <a:gd name="connsiteX24" fmla="*/ 1565639 w 5829300"/>
              <a:gd name="connsiteY24" fmla="*/ 4325576 h 5829300"/>
              <a:gd name="connsiteX25" fmla="*/ 1235613 w 5829300"/>
              <a:gd name="connsiteY25" fmla="*/ 4702747 h 5829300"/>
              <a:gd name="connsiteX26" fmla="*/ 858443 w 5829300"/>
              <a:gd name="connsiteY26" fmla="*/ 5032771 h 5829300"/>
              <a:gd name="connsiteX27" fmla="*/ 1188467 w 5829300"/>
              <a:gd name="connsiteY27" fmla="*/ 4655600 h 5829300"/>
              <a:gd name="connsiteX28" fmla="*/ 1241668 w 5829300"/>
              <a:gd name="connsiteY28" fmla="*/ 3928350 h 5829300"/>
              <a:gd name="connsiteX29" fmla="*/ 825268 w 5829300"/>
              <a:gd name="connsiteY29" fmla="*/ 4207253 h 5829300"/>
              <a:gd name="connsiteX30" fmla="*/ 375534 w 5829300"/>
              <a:gd name="connsiteY30" fmla="*/ 4428412 h 5829300"/>
              <a:gd name="connsiteX31" fmla="*/ 791931 w 5829300"/>
              <a:gd name="connsiteY31" fmla="*/ 4149510 h 5829300"/>
              <a:gd name="connsiteX32" fmla="*/ 4575059 w 5829300"/>
              <a:gd name="connsiteY32" fmla="*/ 3871914 h 5829300"/>
              <a:gd name="connsiteX33" fmla="*/ 5024794 w 5829300"/>
              <a:gd name="connsiteY33" fmla="*/ 4093073 h 5829300"/>
              <a:gd name="connsiteX34" fmla="*/ 5441193 w 5829300"/>
              <a:gd name="connsiteY34" fmla="*/ 4371976 h 5829300"/>
              <a:gd name="connsiteX35" fmla="*/ 4991457 w 5829300"/>
              <a:gd name="connsiteY35" fmla="*/ 4150815 h 5829300"/>
              <a:gd name="connsiteX36" fmla="*/ 1043291 w 5829300"/>
              <a:gd name="connsiteY36" fmla="*/ 3462042 h 5829300"/>
              <a:gd name="connsiteX37" fmla="*/ 568895 w 5829300"/>
              <a:gd name="connsiteY37" fmla="*/ 3623669 h 5829300"/>
              <a:gd name="connsiteX38" fmla="*/ 77244 w 5829300"/>
              <a:gd name="connsiteY38" fmla="*/ 3720893 h 5829300"/>
              <a:gd name="connsiteX39" fmla="*/ 551639 w 5829300"/>
              <a:gd name="connsiteY39" fmla="*/ 3559266 h 5829300"/>
              <a:gd name="connsiteX40" fmla="*/ 4759176 w 5829300"/>
              <a:gd name="connsiteY40" fmla="*/ 3410167 h 5829300"/>
              <a:gd name="connsiteX41" fmla="*/ 5250827 w 5829300"/>
              <a:gd name="connsiteY41" fmla="*/ 3507390 h 5829300"/>
              <a:gd name="connsiteX42" fmla="*/ 5725223 w 5829300"/>
              <a:gd name="connsiteY42" fmla="*/ 3669018 h 5829300"/>
              <a:gd name="connsiteX43" fmla="*/ 5233571 w 5829300"/>
              <a:gd name="connsiteY43" fmla="*/ 3571793 h 5829300"/>
              <a:gd name="connsiteX44" fmla="*/ 5329237 w 5829300"/>
              <a:gd name="connsiteY44" fmla="*/ 2881313 h 5829300"/>
              <a:gd name="connsiteX45" fmla="*/ 5829300 w 5829300"/>
              <a:gd name="connsiteY45" fmla="*/ 2914651 h 5829300"/>
              <a:gd name="connsiteX46" fmla="*/ 5329237 w 5829300"/>
              <a:gd name="connsiteY46" fmla="*/ 2947988 h 5829300"/>
              <a:gd name="connsiteX47" fmla="*/ 4829175 w 5829300"/>
              <a:gd name="connsiteY47" fmla="*/ 2914651 h 5829300"/>
              <a:gd name="connsiteX48" fmla="*/ 500062 w 5829300"/>
              <a:gd name="connsiteY48" fmla="*/ 2881313 h 5829300"/>
              <a:gd name="connsiteX49" fmla="*/ 1000125 w 5829300"/>
              <a:gd name="connsiteY49" fmla="*/ 2914651 h 5829300"/>
              <a:gd name="connsiteX50" fmla="*/ 500062 w 5829300"/>
              <a:gd name="connsiteY50" fmla="*/ 2947988 h 5829300"/>
              <a:gd name="connsiteX51" fmla="*/ 0 w 5829300"/>
              <a:gd name="connsiteY51" fmla="*/ 2914651 h 5829300"/>
              <a:gd name="connsiteX52" fmla="*/ 5707916 w 5829300"/>
              <a:gd name="connsiteY52" fmla="*/ 2212159 h 5829300"/>
              <a:gd name="connsiteX53" fmla="*/ 5233521 w 5829300"/>
              <a:gd name="connsiteY53" fmla="*/ 2373786 h 5829300"/>
              <a:gd name="connsiteX54" fmla="*/ 4741869 w 5829300"/>
              <a:gd name="connsiteY54" fmla="*/ 2471011 h 5829300"/>
              <a:gd name="connsiteX55" fmla="*/ 5216264 w 5829300"/>
              <a:gd name="connsiteY55" fmla="*/ 2309384 h 5829300"/>
              <a:gd name="connsiteX56" fmla="*/ 94551 w 5829300"/>
              <a:gd name="connsiteY56" fmla="*/ 2160284 h 5829300"/>
              <a:gd name="connsiteX57" fmla="*/ 586203 w 5829300"/>
              <a:gd name="connsiteY57" fmla="*/ 2257508 h 5829300"/>
              <a:gd name="connsiteX58" fmla="*/ 1060598 w 5829300"/>
              <a:gd name="connsiteY58" fmla="*/ 2419136 h 5829300"/>
              <a:gd name="connsiteX59" fmla="*/ 568946 w 5829300"/>
              <a:gd name="connsiteY59" fmla="*/ 2321911 h 5829300"/>
              <a:gd name="connsiteX60" fmla="*/ 5423856 w 5829300"/>
              <a:gd name="connsiteY60" fmla="*/ 1513762 h 5829300"/>
              <a:gd name="connsiteX61" fmla="*/ 5007457 w 5829300"/>
              <a:gd name="connsiteY61" fmla="*/ 1792665 h 5829300"/>
              <a:gd name="connsiteX62" fmla="*/ 4557722 w 5829300"/>
              <a:gd name="connsiteY62" fmla="*/ 2013826 h 5829300"/>
              <a:gd name="connsiteX63" fmla="*/ 4974120 w 5829300"/>
              <a:gd name="connsiteY63" fmla="*/ 1734923 h 5829300"/>
              <a:gd name="connsiteX64" fmla="*/ 392871 w 5829300"/>
              <a:gd name="connsiteY64" fmla="*/ 1457326 h 5829300"/>
              <a:gd name="connsiteX65" fmla="*/ 842606 w 5829300"/>
              <a:gd name="connsiteY65" fmla="*/ 1678485 h 5829300"/>
              <a:gd name="connsiteX66" fmla="*/ 1259004 w 5829300"/>
              <a:gd name="connsiteY66" fmla="*/ 1957388 h 5829300"/>
              <a:gd name="connsiteX67" fmla="*/ 809269 w 5829300"/>
              <a:gd name="connsiteY67" fmla="*/ 1736228 h 5829300"/>
              <a:gd name="connsiteX68" fmla="*/ 858443 w 5829300"/>
              <a:gd name="connsiteY68" fmla="*/ 910834 h 5829300"/>
              <a:gd name="connsiteX69" fmla="*/ 1235613 w 5829300"/>
              <a:gd name="connsiteY69" fmla="*/ 1240858 h 5829300"/>
              <a:gd name="connsiteX70" fmla="*/ 1565638 w 5829300"/>
              <a:gd name="connsiteY70" fmla="*/ 1618029 h 5829300"/>
              <a:gd name="connsiteX71" fmla="*/ 1188467 w 5829300"/>
              <a:gd name="connsiteY71" fmla="*/ 1288004 h 5829300"/>
              <a:gd name="connsiteX72" fmla="*/ 4980381 w 5829300"/>
              <a:gd name="connsiteY72" fmla="*/ 910833 h 5829300"/>
              <a:gd name="connsiteX73" fmla="*/ 4650356 w 5829300"/>
              <a:gd name="connsiteY73" fmla="*/ 1288004 h 5829300"/>
              <a:gd name="connsiteX74" fmla="*/ 4273186 w 5829300"/>
              <a:gd name="connsiteY74" fmla="*/ 1618029 h 5829300"/>
              <a:gd name="connsiteX75" fmla="*/ 4603210 w 5829300"/>
              <a:gd name="connsiteY75" fmla="*/ 1240858 h 5829300"/>
              <a:gd name="connsiteX76" fmla="*/ 1442370 w 5829300"/>
              <a:gd name="connsiteY76" fmla="*/ 446927 h 5829300"/>
              <a:gd name="connsiteX77" fmla="*/ 1721271 w 5829300"/>
              <a:gd name="connsiteY77" fmla="*/ 863325 h 5829300"/>
              <a:gd name="connsiteX78" fmla="*/ 1942432 w 5829300"/>
              <a:gd name="connsiteY78" fmla="*/ 1313060 h 5829300"/>
              <a:gd name="connsiteX79" fmla="*/ 1663529 w 5829300"/>
              <a:gd name="connsiteY79" fmla="*/ 896662 h 5829300"/>
              <a:gd name="connsiteX80" fmla="*/ 4374357 w 5829300"/>
              <a:gd name="connsiteY80" fmla="*/ 390489 h 5829300"/>
              <a:gd name="connsiteX81" fmla="*/ 4153196 w 5829300"/>
              <a:gd name="connsiteY81" fmla="*/ 840225 h 5829300"/>
              <a:gd name="connsiteX82" fmla="*/ 3874295 w 5829300"/>
              <a:gd name="connsiteY82" fmla="*/ 1256623 h 5829300"/>
              <a:gd name="connsiteX83" fmla="*/ 4095454 w 5829300"/>
              <a:gd name="connsiteY83" fmla="*/ 806888 h 5829300"/>
              <a:gd name="connsiteX84" fmla="*/ 2138213 w 5829300"/>
              <a:gd name="connsiteY84" fmla="*/ 151191 h 5829300"/>
              <a:gd name="connsiteX85" fmla="*/ 2299839 w 5829300"/>
              <a:gd name="connsiteY85" fmla="*/ 625585 h 5829300"/>
              <a:gd name="connsiteX86" fmla="*/ 2397064 w 5829300"/>
              <a:gd name="connsiteY86" fmla="*/ 1117237 h 5829300"/>
              <a:gd name="connsiteX87" fmla="*/ 2235437 w 5829300"/>
              <a:gd name="connsiteY87" fmla="*/ 642842 h 5829300"/>
              <a:gd name="connsiteX88" fmla="*/ 3664254 w 5829300"/>
              <a:gd name="connsiteY88" fmla="*/ 99315 h 5829300"/>
              <a:gd name="connsiteX89" fmla="*/ 3567029 w 5829300"/>
              <a:gd name="connsiteY89" fmla="*/ 590967 h 5829300"/>
              <a:gd name="connsiteX90" fmla="*/ 3405403 w 5829300"/>
              <a:gd name="connsiteY90" fmla="*/ 1065361 h 5829300"/>
              <a:gd name="connsiteX91" fmla="*/ 3502626 w 5829300"/>
              <a:gd name="connsiteY91" fmla="*/ 573710 h 5829300"/>
              <a:gd name="connsiteX92" fmla="*/ 2914650 w 5829300"/>
              <a:gd name="connsiteY92" fmla="*/ 0 h 5829300"/>
              <a:gd name="connsiteX93" fmla="*/ 2947987 w 5829300"/>
              <a:gd name="connsiteY93" fmla="*/ 500063 h 5829300"/>
              <a:gd name="connsiteX94" fmla="*/ 2914650 w 5829300"/>
              <a:gd name="connsiteY94" fmla="*/ 1000125 h 5829300"/>
              <a:gd name="connsiteX95" fmla="*/ 2881312 w 5829300"/>
              <a:gd name="connsiteY95" fmla="*/ 500063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829300" h="5829300">
                <a:moveTo>
                  <a:pt x="2914650" y="4829175"/>
                </a:moveTo>
                <a:lnTo>
                  <a:pt x="2947987" y="5329238"/>
                </a:lnTo>
                <a:lnTo>
                  <a:pt x="2914650" y="5829300"/>
                </a:lnTo>
                <a:lnTo>
                  <a:pt x="2881312" y="5329238"/>
                </a:lnTo>
                <a:close/>
                <a:moveTo>
                  <a:pt x="3388094" y="4815816"/>
                </a:moveTo>
                <a:lnTo>
                  <a:pt x="3549723" y="5290210"/>
                </a:lnTo>
                <a:lnTo>
                  <a:pt x="3646946" y="5781863"/>
                </a:lnTo>
                <a:lnTo>
                  <a:pt x="3485319" y="5307468"/>
                </a:lnTo>
                <a:close/>
                <a:moveTo>
                  <a:pt x="2414372" y="4763939"/>
                </a:moveTo>
                <a:lnTo>
                  <a:pt x="2317147" y="5255591"/>
                </a:lnTo>
                <a:lnTo>
                  <a:pt x="2155520" y="5729986"/>
                </a:lnTo>
                <a:lnTo>
                  <a:pt x="2252744" y="5238335"/>
                </a:lnTo>
                <a:close/>
                <a:moveTo>
                  <a:pt x="3856956" y="4629116"/>
                </a:moveTo>
                <a:lnTo>
                  <a:pt x="4135859" y="5045513"/>
                </a:lnTo>
                <a:lnTo>
                  <a:pt x="4357019" y="5495249"/>
                </a:lnTo>
                <a:lnTo>
                  <a:pt x="4078117" y="5078851"/>
                </a:lnTo>
                <a:close/>
                <a:moveTo>
                  <a:pt x="1959770" y="4572678"/>
                </a:moveTo>
                <a:lnTo>
                  <a:pt x="1738609" y="5022413"/>
                </a:lnTo>
                <a:lnTo>
                  <a:pt x="1459707" y="5438811"/>
                </a:lnTo>
                <a:lnTo>
                  <a:pt x="1680867" y="4989076"/>
                </a:lnTo>
                <a:close/>
                <a:moveTo>
                  <a:pt x="4273185" y="4325577"/>
                </a:moveTo>
                <a:lnTo>
                  <a:pt x="4650356" y="4655600"/>
                </a:lnTo>
                <a:lnTo>
                  <a:pt x="4980380" y="5032772"/>
                </a:lnTo>
                <a:lnTo>
                  <a:pt x="4603210" y="4702747"/>
                </a:lnTo>
                <a:close/>
                <a:moveTo>
                  <a:pt x="1565639" y="4325576"/>
                </a:moveTo>
                <a:lnTo>
                  <a:pt x="1235613" y="4702747"/>
                </a:lnTo>
                <a:lnTo>
                  <a:pt x="858443" y="5032771"/>
                </a:lnTo>
                <a:lnTo>
                  <a:pt x="1188467" y="4655600"/>
                </a:lnTo>
                <a:close/>
                <a:moveTo>
                  <a:pt x="1241668" y="3928350"/>
                </a:moveTo>
                <a:lnTo>
                  <a:pt x="825268" y="4207253"/>
                </a:lnTo>
                <a:lnTo>
                  <a:pt x="375534" y="4428412"/>
                </a:lnTo>
                <a:lnTo>
                  <a:pt x="791931" y="4149510"/>
                </a:lnTo>
                <a:close/>
                <a:moveTo>
                  <a:pt x="4575059" y="3871914"/>
                </a:moveTo>
                <a:lnTo>
                  <a:pt x="5024794" y="4093073"/>
                </a:lnTo>
                <a:lnTo>
                  <a:pt x="5441193" y="4371976"/>
                </a:lnTo>
                <a:lnTo>
                  <a:pt x="4991457" y="4150815"/>
                </a:lnTo>
                <a:close/>
                <a:moveTo>
                  <a:pt x="1043291" y="3462042"/>
                </a:moveTo>
                <a:lnTo>
                  <a:pt x="568895" y="3623669"/>
                </a:lnTo>
                <a:lnTo>
                  <a:pt x="77244" y="3720893"/>
                </a:lnTo>
                <a:lnTo>
                  <a:pt x="551639" y="3559266"/>
                </a:lnTo>
                <a:close/>
                <a:moveTo>
                  <a:pt x="4759176" y="3410167"/>
                </a:moveTo>
                <a:lnTo>
                  <a:pt x="5250827" y="3507390"/>
                </a:lnTo>
                <a:lnTo>
                  <a:pt x="5725223" y="3669018"/>
                </a:lnTo>
                <a:lnTo>
                  <a:pt x="5233571" y="3571793"/>
                </a:lnTo>
                <a:close/>
                <a:moveTo>
                  <a:pt x="5329237" y="2881313"/>
                </a:moveTo>
                <a:lnTo>
                  <a:pt x="5829300" y="2914651"/>
                </a:lnTo>
                <a:lnTo>
                  <a:pt x="5329237" y="2947988"/>
                </a:lnTo>
                <a:lnTo>
                  <a:pt x="4829175" y="2914651"/>
                </a:lnTo>
                <a:close/>
                <a:moveTo>
                  <a:pt x="500062" y="2881313"/>
                </a:moveTo>
                <a:lnTo>
                  <a:pt x="1000125" y="2914651"/>
                </a:lnTo>
                <a:lnTo>
                  <a:pt x="500062" y="2947988"/>
                </a:lnTo>
                <a:lnTo>
                  <a:pt x="0" y="2914651"/>
                </a:lnTo>
                <a:close/>
                <a:moveTo>
                  <a:pt x="5707916" y="2212159"/>
                </a:moveTo>
                <a:lnTo>
                  <a:pt x="5233521" y="2373786"/>
                </a:lnTo>
                <a:lnTo>
                  <a:pt x="4741869" y="2471011"/>
                </a:lnTo>
                <a:lnTo>
                  <a:pt x="5216264" y="2309384"/>
                </a:lnTo>
                <a:close/>
                <a:moveTo>
                  <a:pt x="94551" y="2160284"/>
                </a:moveTo>
                <a:lnTo>
                  <a:pt x="586203" y="2257508"/>
                </a:lnTo>
                <a:lnTo>
                  <a:pt x="1060598" y="2419136"/>
                </a:lnTo>
                <a:lnTo>
                  <a:pt x="568946" y="2321911"/>
                </a:lnTo>
                <a:close/>
                <a:moveTo>
                  <a:pt x="5423856" y="1513762"/>
                </a:moveTo>
                <a:lnTo>
                  <a:pt x="5007457" y="1792665"/>
                </a:lnTo>
                <a:lnTo>
                  <a:pt x="4557722" y="2013826"/>
                </a:lnTo>
                <a:lnTo>
                  <a:pt x="4974120" y="1734923"/>
                </a:lnTo>
                <a:close/>
                <a:moveTo>
                  <a:pt x="392871" y="1457326"/>
                </a:moveTo>
                <a:lnTo>
                  <a:pt x="842606" y="1678485"/>
                </a:lnTo>
                <a:lnTo>
                  <a:pt x="1259004" y="1957388"/>
                </a:lnTo>
                <a:lnTo>
                  <a:pt x="809269" y="1736228"/>
                </a:lnTo>
                <a:close/>
                <a:moveTo>
                  <a:pt x="858443" y="910834"/>
                </a:moveTo>
                <a:lnTo>
                  <a:pt x="1235613" y="1240858"/>
                </a:lnTo>
                <a:lnTo>
                  <a:pt x="1565638" y="1618029"/>
                </a:lnTo>
                <a:lnTo>
                  <a:pt x="1188467" y="1288004"/>
                </a:lnTo>
                <a:close/>
                <a:moveTo>
                  <a:pt x="4980381" y="910833"/>
                </a:moveTo>
                <a:lnTo>
                  <a:pt x="4650356" y="1288004"/>
                </a:lnTo>
                <a:lnTo>
                  <a:pt x="4273186" y="1618029"/>
                </a:lnTo>
                <a:lnTo>
                  <a:pt x="4603210" y="1240858"/>
                </a:lnTo>
                <a:close/>
                <a:moveTo>
                  <a:pt x="1442370" y="446927"/>
                </a:moveTo>
                <a:lnTo>
                  <a:pt x="1721271" y="863325"/>
                </a:lnTo>
                <a:lnTo>
                  <a:pt x="1942432" y="1313060"/>
                </a:lnTo>
                <a:lnTo>
                  <a:pt x="1663529" y="896662"/>
                </a:lnTo>
                <a:close/>
                <a:moveTo>
                  <a:pt x="4374357" y="390489"/>
                </a:moveTo>
                <a:lnTo>
                  <a:pt x="4153196" y="840225"/>
                </a:lnTo>
                <a:lnTo>
                  <a:pt x="3874295" y="1256623"/>
                </a:lnTo>
                <a:lnTo>
                  <a:pt x="4095454" y="806888"/>
                </a:lnTo>
                <a:close/>
                <a:moveTo>
                  <a:pt x="2138213" y="151191"/>
                </a:moveTo>
                <a:lnTo>
                  <a:pt x="2299839" y="625585"/>
                </a:lnTo>
                <a:lnTo>
                  <a:pt x="2397064" y="1117237"/>
                </a:lnTo>
                <a:lnTo>
                  <a:pt x="2235437" y="642842"/>
                </a:lnTo>
                <a:close/>
                <a:moveTo>
                  <a:pt x="3664254" y="99315"/>
                </a:moveTo>
                <a:lnTo>
                  <a:pt x="3567029" y="590967"/>
                </a:lnTo>
                <a:lnTo>
                  <a:pt x="3405403" y="1065361"/>
                </a:lnTo>
                <a:lnTo>
                  <a:pt x="3502626" y="573710"/>
                </a:lnTo>
                <a:close/>
                <a:moveTo>
                  <a:pt x="2914650" y="0"/>
                </a:moveTo>
                <a:lnTo>
                  <a:pt x="2947987" y="500063"/>
                </a:lnTo>
                <a:lnTo>
                  <a:pt x="2914650" y="1000125"/>
                </a:lnTo>
                <a:lnTo>
                  <a:pt x="2881312" y="5000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3CB32D68-CA63-4280-8907-1D041EB23F35}"/>
              </a:ext>
            </a:extLst>
          </p:cNvPr>
          <p:cNvSpPr/>
          <p:nvPr/>
        </p:nvSpPr>
        <p:spPr>
          <a:xfrm>
            <a:off x="804454" y="3859482"/>
            <a:ext cx="2494477" cy="2503218"/>
          </a:xfrm>
          <a:custGeom>
            <a:avLst/>
            <a:gdLst>
              <a:gd name="connsiteX0" fmla="*/ 3149962 w 5830001"/>
              <a:gd name="connsiteY0" fmla="*/ 4859782 h 5850431"/>
              <a:gd name="connsiteX1" fmla="*/ 3251662 w 5830001"/>
              <a:gd name="connsiteY1" fmla="*/ 5350528 h 5850431"/>
              <a:gd name="connsiteX2" fmla="*/ 3287315 w 5830001"/>
              <a:gd name="connsiteY2" fmla="*/ 5850431 h 5850431"/>
              <a:gd name="connsiteX3" fmla="*/ 3185617 w 5830001"/>
              <a:gd name="connsiteY3" fmla="*/ 5359685 h 5850431"/>
              <a:gd name="connsiteX4" fmla="*/ 2915351 w 5830001"/>
              <a:gd name="connsiteY4" fmla="*/ 4829175 h 5850431"/>
              <a:gd name="connsiteX5" fmla="*/ 2948688 w 5830001"/>
              <a:gd name="connsiteY5" fmla="*/ 5329238 h 5850431"/>
              <a:gd name="connsiteX6" fmla="*/ 2915351 w 5830001"/>
              <a:gd name="connsiteY6" fmla="*/ 5829300 h 5850431"/>
              <a:gd name="connsiteX7" fmla="*/ 2882013 w 5830001"/>
              <a:gd name="connsiteY7" fmla="*/ 5329238 h 5850431"/>
              <a:gd name="connsiteX8" fmla="*/ 3388795 w 5830001"/>
              <a:gd name="connsiteY8" fmla="*/ 4815816 h 5850431"/>
              <a:gd name="connsiteX9" fmla="*/ 3550424 w 5830001"/>
              <a:gd name="connsiteY9" fmla="*/ 5290210 h 5850431"/>
              <a:gd name="connsiteX10" fmla="*/ 3647647 w 5830001"/>
              <a:gd name="connsiteY10" fmla="*/ 5781863 h 5850431"/>
              <a:gd name="connsiteX11" fmla="*/ 3486020 w 5830001"/>
              <a:gd name="connsiteY11" fmla="*/ 5307468 h 5850431"/>
              <a:gd name="connsiteX12" fmla="*/ 2678502 w 5830001"/>
              <a:gd name="connsiteY12" fmla="*/ 4814468 h 5850431"/>
              <a:gd name="connsiteX13" fmla="*/ 2649720 w 5830001"/>
              <a:gd name="connsiteY13" fmla="*/ 5314814 h 5850431"/>
              <a:gd name="connsiteX14" fmla="*/ 2554776 w 5830001"/>
              <a:gd name="connsiteY14" fmla="*/ 5806911 h 5850431"/>
              <a:gd name="connsiteX15" fmla="*/ 2583557 w 5830001"/>
              <a:gd name="connsiteY15" fmla="*/ 5306566 h 5850431"/>
              <a:gd name="connsiteX16" fmla="*/ 2415073 w 5830001"/>
              <a:gd name="connsiteY16" fmla="*/ 4763939 h 5850431"/>
              <a:gd name="connsiteX17" fmla="*/ 2317848 w 5830001"/>
              <a:gd name="connsiteY17" fmla="*/ 5255591 h 5850431"/>
              <a:gd name="connsiteX18" fmla="*/ 2156221 w 5830001"/>
              <a:gd name="connsiteY18" fmla="*/ 5729986 h 5850431"/>
              <a:gd name="connsiteX19" fmla="*/ 2253445 w 5830001"/>
              <a:gd name="connsiteY19" fmla="*/ 5238335 h 5850431"/>
              <a:gd name="connsiteX20" fmla="*/ 3638319 w 5830001"/>
              <a:gd name="connsiteY20" fmla="*/ 4732520 h 5850431"/>
              <a:gd name="connsiteX21" fmla="*/ 3863567 w 5830001"/>
              <a:gd name="connsiteY21" fmla="*/ 5180222 h 5850431"/>
              <a:gd name="connsiteX22" fmla="*/ 4027391 w 5830001"/>
              <a:gd name="connsiteY22" fmla="*/ 5653863 h 5850431"/>
              <a:gd name="connsiteX23" fmla="*/ 3802144 w 5830001"/>
              <a:gd name="connsiteY23" fmla="*/ 5206161 h 5850431"/>
              <a:gd name="connsiteX24" fmla="*/ 2190138 w 5830001"/>
              <a:gd name="connsiteY24" fmla="*/ 4687843 h 5850431"/>
              <a:gd name="connsiteX25" fmla="*/ 2032837 w 5830001"/>
              <a:gd name="connsiteY25" fmla="*/ 5163691 h 5850431"/>
              <a:gd name="connsiteX26" fmla="*/ 1813763 w 5830001"/>
              <a:gd name="connsiteY26" fmla="*/ 5614446 h 5850431"/>
              <a:gd name="connsiteX27" fmla="*/ 1971063 w 5830001"/>
              <a:gd name="connsiteY27" fmla="*/ 5138600 h 5850431"/>
              <a:gd name="connsiteX28" fmla="*/ 3857657 w 5830001"/>
              <a:gd name="connsiteY28" fmla="*/ 4629116 h 5850431"/>
              <a:gd name="connsiteX29" fmla="*/ 4136560 w 5830001"/>
              <a:gd name="connsiteY29" fmla="*/ 5045513 h 5850431"/>
              <a:gd name="connsiteX30" fmla="*/ 4357720 w 5830001"/>
              <a:gd name="connsiteY30" fmla="*/ 5495249 h 5850431"/>
              <a:gd name="connsiteX31" fmla="*/ 4078818 w 5830001"/>
              <a:gd name="connsiteY31" fmla="*/ 5078851 h 5850431"/>
              <a:gd name="connsiteX32" fmla="*/ 1960471 w 5830001"/>
              <a:gd name="connsiteY32" fmla="*/ 4572678 h 5850431"/>
              <a:gd name="connsiteX33" fmla="*/ 1739310 w 5830001"/>
              <a:gd name="connsiteY33" fmla="*/ 5022413 h 5850431"/>
              <a:gd name="connsiteX34" fmla="*/ 1460408 w 5830001"/>
              <a:gd name="connsiteY34" fmla="*/ 5438811 h 5850431"/>
              <a:gd name="connsiteX35" fmla="*/ 1681568 w 5830001"/>
              <a:gd name="connsiteY35" fmla="*/ 4989076 h 5850431"/>
              <a:gd name="connsiteX36" fmla="*/ 4088902 w 5830001"/>
              <a:gd name="connsiteY36" fmla="*/ 4482805 h 5850431"/>
              <a:gd name="connsiteX37" fmla="*/ 4422348 w 5830001"/>
              <a:gd name="connsiteY37" fmla="*/ 4856953 h 5850431"/>
              <a:gd name="connsiteX38" fmla="*/ 4703177 w 5830001"/>
              <a:gd name="connsiteY38" fmla="*/ 5272056 h 5850431"/>
              <a:gd name="connsiteX39" fmla="*/ 4369732 w 5830001"/>
              <a:gd name="connsiteY39" fmla="*/ 4897906 h 5850431"/>
              <a:gd name="connsiteX40" fmla="*/ 1762689 w 5830001"/>
              <a:gd name="connsiteY40" fmla="*/ 4441812 h 5850431"/>
              <a:gd name="connsiteX41" fmla="*/ 1487590 w 5830001"/>
              <a:gd name="connsiteY41" fmla="*/ 4860732 h 5850431"/>
              <a:gd name="connsiteX42" fmla="*/ 1159317 w 5830001"/>
              <a:gd name="connsiteY42" fmla="*/ 5239428 h 5850431"/>
              <a:gd name="connsiteX43" fmla="*/ 1434416 w 5830001"/>
              <a:gd name="connsiteY43" fmla="*/ 4820508 h 5850431"/>
              <a:gd name="connsiteX44" fmla="*/ 4273886 w 5830001"/>
              <a:gd name="connsiteY44" fmla="*/ 4325577 h 5850431"/>
              <a:gd name="connsiteX45" fmla="*/ 4651057 w 5830001"/>
              <a:gd name="connsiteY45" fmla="*/ 4655600 h 5850431"/>
              <a:gd name="connsiteX46" fmla="*/ 4981081 w 5830001"/>
              <a:gd name="connsiteY46" fmla="*/ 5032772 h 5850431"/>
              <a:gd name="connsiteX47" fmla="*/ 4603911 w 5830001"/>
              <a:gd name="connsiteY47" fmla="*/ 4702747 h 5850431"/>
              <a:gd name="connsiteX48" fmla="*/ 1566340 w 5830001"/>
              <a:gd name="connsiteY48" fmla="*/ 4325576 h 5850431"/>
              <a:gd name="connsiteX49" fmla="*/ 1236314 w 5830001"/>
              <a:gd name="connsiteY49" fmla="*/ 4702747 h 5850431"/>
              <a:gd name="connsiteX50" fmla="*/ 859144 w 5830001"/>
              <a:gd name="connsiteY50" fmla="*/ 5032771 h 5850431"/>
              <a:gd name="connsiteX51" fmla="*/ 1189168 w 5830001"/>
              <a:gd name="connsiteY51" fmla="*/ 4655600 h 5850431"/>
              <a:gd name="connsiteX52" fmla="*/ 1402155 w 5830001"/>
              <a:gd name="connsiteY52" fmla="*/ 4147850 h 5850431"/>
              <a:gd name="connsiteX53" fmla="*/ 1028004 w 5830001"/>
              <a:gd name="connsiteY53" fmla="*/ 4481295 h 5850431"/>
              <a:gd name="connsiteX54" fmla="*/ 612904 w 5830001"/>
              <a:gd name="connsiteY54" fmla="*/ 4762124 h 5850431"/>
              <a:gd name="connsiteX55" fmla="*/ 987053 w 5830001"/>
              <a:gd name="connsiteY55" fmla="*/ 4428678 h 5850431"/>
              <a:gd name="connsiteX56" fmla="*/ 4444581 w 5830001"/>
              <a:gd name="connsiteY56" fmla="*/ 4069972 h 5850431"/>
              <a:gd name="connsiteX57" fmla="*/ 4863501 w 5830001"/>
              <a:gd name="connsiteY57" fmla="*/ 4345070 h 5850431"/>
              <a:gd name="connsiteX58" fmla="*/ 5242198 w 5830001"/>
              <a:gd name="connsiteY58" fmla="*/ 4673344 h 5850431"/>
              <a:gd name="connsiteX59" fmla="*/ 4823277 w 5830001"/>
              <a:gd name="connsiteY59" fmla="*/ 4398244 h 5850431"/>
              <a:gd name="connsiteX60" fmla="*/ 1242369 w 5830001"/>
              <a:gd name="connsiteY60" fmla="*/ 3928350 h 5850431"/>
              <a:gd name="connsiteX61" fmla="*/ 825969 w 5830001"/>
              <a:gd name="connsiteY61" fmla="*/ 4207253 h 5850431"/>
              <a:gd name="connsiteX62" fmla="*/ 376235 w 5830001"/>
              <a:gd name="connsiteY62" fmla="*/ 4428412 h 5850431"/>
              <a:gd name="connsiteX63" fmla="*/ 792632 w 5830001"/>
              <a:gd name="connsiteY63" fmla="*/ 4149510 h 5850431"/>
              <a:gd name="connsiteX64" fmla="*/ 4575760 w 5830001"/>
              <a:gd name="connsiteY64" fmla="*/ 3871914 h 5850431"/>
              <a:gd name="connsiteX65" fmla="*/ 5025495 w 5830001"/>
              <a:gd name="connsiteY65" fmla="*/ 4093073 h 5850431"/>
              <a:gd name="connsiteX66" fmla="*/ 5441894 w 5830001"/>
              <a:gd name="connsiteY66" fmla="*/ 4371976 h 5850431"/>
              <a:gd name="connsiteX67" fmla="*/ 4992158 w 5830001"/>
              <a:gd name="connsiteY67" fmla="*/ 4150815 h 5850431"/>
              <a:gd name="connsiteX68" fmla="*/ 1129814 w 5830001"/>
              <a:gd name="connsiteY68" fmla="*/ 3713596 h 5850431"/>
              <a:gd name="connsiteX69" fmla="*/ 682109 w 5830001"/>
              <a:gd name="connsiteY69" fmla="*/ 3938843 h 5850431"/>
              <a:gd name="connsiteX70" fmla="*/ 208470 w 5830001"/>
              <a:gd name="connsiteY70" fmla="*/ 4102666 h 5850431"/>
              <a:gd name="connsiteX71" fmla="*/ 656172 w 5830001"/>
              <a:gd name="connsiteY71" fmla="*/ 3877420 h 5850431"/>
              <a:gd name="connsiteX72" fmla="*/ 4684407 w 5830001"/>
              <a:gd name="connsiteY72" fmla="*/ 3634550 h 5850431"/>
              <a:gd name="connsiteX73" fmla="*/ 5160254 w 5830001"/>
              <a:gd name="connsiteY73" fmla="*/ 3791849 h 5850431"/>
              <a:gd name="connsiteX74" fmla="*/ 5611010 w 5830001"/>
              <a:gd name="connsiteY74" fmla="*/ 4010923 h 5850431"/>
              <a:gd name="connsiteX75" fmla="*/ 5135163 w 5830001"/>
              <a:gd name="connsiteY75" fmla="*/ 3853622 h 5850431"/>
              <a:gd name="connsiteX76" fmla="*/ 1043992 w 5830001"/>
              <a:gd name="connsiteY76" fmla="*/ 3462042 h 5850431"/>
              <a:gd name="connsiteX77" fmla="*/ 569596 w 5830001"/>
              <a:gd name="connsiteY77" fmla="*/ 3623669 h 5850431"/>
              <a:gd name="connsiteX78" fmla="*/ 77945 w 5830001"/>
              <a:gd name="connsiteY78" fmla="*/ 3720893 h 5850431"/>
              <a:gd name="connsiteX79" fmla="*/ 552340 w 5830001"/>
              <a:gd name="connsiteY79" fmla="*/ 3559266 h 5850431"/>
              <a:gd name="connsiteX80" fmla="*/ 4759877 w 5830001"/>
              <a:gd name="connsiteY80" fmla="*/ 3410167 h 5850431"/>
              <a:gd name="connsiteX81" fmla="*/ 5251528 w 5830001"/>
              <a:gd name="connsiteY81" fmla="*/ 3507390 h 5850431"/>
              <a:gd name="connsiteX82" fmla="*/ 5725924 w 5830001"/>
              <a:gd name="connsiteY82" fmla="*/ 3669018 h 5850431"/>
              <a:gd name="connsiteX83" fmla="*/ 5234272 w 5830001"/>
              <a:gd name="connsiteY83" fmla="*/ 3571793 h 5850431"/>
              <a:gd name="connsiteX84" fmla="*/ 990649 w 5830001"/>
              <a:gd name="connsiteY84" fmla="*/ 3226329 h 5850431"/>
              <a:gd name="connsiteX85" fmla="*/ 499902 w 5830001"/>
              <a:gd name="connsiteY85" fmla="*/ 3328026 h 5850431"/>
              <a:gd name="connsiteX86" fmla="*/ 0 w 5830001"/>
              <a:gd name="connsiteY86" fmla="*/ 3363680 h 5850431"/>
              <a:gd name="connsiteX87" fmla="*/ 490746 w 5830001"/>
              <a:gd name="connsiteY87" fmla="*/ 3261983 h 5850431"/>
              <a:gd name="connsiteX88" fmla="*/ 4815169 w 5830001"/>
              <a:gd name="connsiteY88" fmla="*/ 3151500 h 5850431"/>
              <a:gd name="connsiteX89" fmla="*/ 5315514 w 5830001"/>
              <a:gd name="connsiteY89" fmla="*/ 3180281 h 5850431"/>
              <a:gd name="connsiteX90" fmla="*/ 5807611 w 5830001"/>
              <a:gd name="connsiteY90" fmla="*/ 3275227 h 5850431"/>
              <a:gd name="connsiteX91" fmla="*/ 5307266 w 5830001"/>
              <a:gd name="connsiteY91" fmla="*/ 3246444 h 5850431"/>
              <a:gd name="connsiteX92" fmla="*/ 5329938 w 5830001"/>
              <a:gd name="connsiteY92" fmla="*/ 2881313 h 5850431"/>
              <a:gd name="connsiteX93" fmla="*/ 5830001 w 5830001"/>
              <a:gd name="connsiteY93" fmla="*/ 2914651 h 5850431"/>
              <a:gd name="connsiteX94" fmla="*/ 5329938 w 5830001"/>
              <a:gd name="connsiteY94" fmla="*/ 2947988 h 5850431"/>
              <a:gd name="connsiteX95" fmla="*/ 4829876 w 5830001"/>
              <a:gd name="connsiteY95" fmla="*/ 2914651 h 5850431"/>
              <a:gd name="connsiteX96" fmla="*/ 500763 w 5830001"/>
              <a:gd name="connsiteY96" fmla="*/ 2881313 h 5850431"/>
              <a:gd name="connsiteX97" fmla="*/ 1000826 w 5830001"/>
              <a:gd name="connsiteY97" fmla="*/ 2914651 h 5850431"/>
              <a:gd name="connsiteX98" fmla="*/ 500763 w 5830001"/>
              <a:gd name="connsiteY98" fmla="*/ 2947988 h 5850431"/>
              <a:gd name="connsiteX99" fmla="*/ 701 w 5830001"/>
              <a:gd name="connsiteY99" fmla="*/ 2914651 h 5850431"/>
              <a:gd name="connsiteX100" fmla="*/ 5774066 w 5830001"/>
              <a:gd name="connsiteY100" fmla="*/ 2563114 h 5850431"/>
              <a:gd name="connsiteX101" fmla="*/ 5283320 w 5830001"/>
              <a:gd name="connsiteY101" fmla="*/ 2664812 h 5850431"/>
              <a:gd name="connsiteX102" fmla="*/ 4783417 w 5830001"/>
              <a:gd name="connsiteY102" fmla="*/ 2700467 h 5850431"/>
              <a:gd name="connsiteX103" fmla="*/ 5274163 w 5830001"/>
              <a:gd name="connsiteY103" fmla="*/ 2598770 h 5850431"/>
              <a:gd name="connsiteX104" fmla="*/ 23091 w 5830001"/>
              <a:gd name="connsiteY104" fmla="*/ 2554076 h 5850431"/>
              <a:gd name="connsiteX105" fmla="*/ 523436 w 5830001"/>
              <a:gd name="connsiteY105" fmla="*/ 2582857 h 5850431"/>
              <a:gd name="connsiteX106" fmla="*/ 1015533 w 5830001"/>
              <a:gd name="connsiteY106" fmla="*/ 2677802 h 5850431"/>
              <a:gd name="connsiteX107" fmla="*/ 515187 w 5830001"/>
              <a:gd name="connsiteY107" fmla="*/ 2649020 h 5850431"/>
              <a:gd name="connsiteX108" fmla="*/ 5708617 w 5830001"/>
              <a:gd name="connsiteY108" fmla="*/ 2212159 h 5850431"/>
              <a:gd name="connsiteX109" fmla="*/ 5234222 w 5830001"/>
              <a:gd name="connsiteY109" fmla="*/ 2373786 h 5850431"/>
              <a:gd name="connsiteX110" fmla="*/ 4742570 w 5830001"/>
              <a:gd name="connsiteY110" fmla="*/ 2471011 h 5850431"/>
              <a:gd name="connsiteX111" fmla="*/ 5216965 w 5830001"/>
              <a:gd name="connsiteY111" fmla="*/ 2309384 h 5850431"/>
              <a:gd name="connsiteX112" fmla="*/ 95252 w 5830001"/>
              <a:gd name="connsiteY112" fmla="*/ 2160284 h 5850431"/>
              <a:gd name="connsiteX113" fmla="*/ 586904 w 5830001"/>
              <a:gd name="connsiteY113" fmla="*/ 2257508 h 5850431"/>
              <a:gd name="connsiteX114" fmla="*/ 1061299 w 5830001"/>
              <a:gd name="connsiteY114" fmla="*/ 2419136 h 5850431"/>
              <a:gd name="connsiteX115" fmla="*/ 569647 w 5830001"/>
              <a:gd name="connsiteY115" fmla="*/ 2321911 h 5850431"/>
              <a:gd name="connsiteX116" fmla="*/ 5578588 w 5830001"/>
              <a:gd name="connsiteY116" fmla="*/ 1834941 h 5850431"/>
              <a:gd name="connsiteX117" fmla="*/ 5130884 w 5830001"/>
              <a:gd name="connsiteY117" fmla="*/ 2060188 h 5850431"/>
              <a:gd name="connsiteX118" fmla="*/ 4657244 w 5830001"/>
              <a:gd name="connsiteY118" fmla="*/ 2224013 h 5850431"/>
              <a:gd name="connsiteX119" fmla="*/ 5104947 w 5830001"/>
              <a:gd name="connsiteY119" fmla="*/ 1998766 h 5850431"/>
              <a:gd name="connsiteX120" fmla="*/ 210239 w 5830001"/>
              <a:gd name="connsiteY120" fmla="*/ 1817200 h 5850431"/>
              <a:gd name="connsiteX121" fmla="*/ 686087 w 5830001"/>
              <a:gd name="connsiteY121" fmla="*/ 1974501 h 5850431"/>
              <a:gd name="connsiteX122" fmla="*/ 1136842 w 5830001"/>
              <a:gd name="connsiteY122" fmla="*/ 2193575 h 5850431"/>
              <a:gd name="connsiteX123" fmla="*/ 660995 w 5830001"/>
              <a:gd name="connsiteY123" fmla="*/ 2036274 h 5850431"/>
              <a:gd name="connsiteX124" fmla="*/ 5424557 w 5830001"/>
              <a:gd name="connsiteY124" fmla="*/ 1513762 h 5850431"/>
              <a:gd name="connsiteX125" fmla="*/ 5008158 w 5830001"/>
              <a:gd name="connsiteY125" fmla="*/ 1792665 h 5850431"/>
              <a:gd name="connsiteX126" fmla="*/ 4558423 w 5830001"/>
              <a:gd name="connsiteY126" fmla="*/ 2013826 h 5850431"/>
              <a:gd name="connsiteX127" fmla="*/ 4974821 w 5830001"/>
              <a:gd name="connsiteY127" fmla="*/ 1734923 h 5850431"/>
              <a:gd name="connsiteX128" fmla="*/ 393572 w 5830001"/>
              <a:gd name="connsiteY128" fmla="*/ 1457326 h 5850431"/>
              <a:gd name="connsiteX129" fmla="*/ 843307 w 5830001"/>
              <a:gd name="connsiteY129" fmla="*/ 1678485 h 5850431"/>
              <a:gd name="connsiteX130" fmla="*/ 1259705 w 5830001"/>
              <a:gd name="connsiteY130" fmla="*/ 1957388 h 5850431"/>
              <a:gd name="connsiteX131" fmla="*/ 809970 w 5830001"/>
              <a:gd name="connsiteY131" fmla="*/ 1736228 h 5850431"/>
              <a:gd name="connsiteX132" fmla="*/ 5213109 w 5830001"/>
              <a:gd name="connsiteY132" fmla="*/ 1181781 h 5850431"/>
              <a:gd name="connsiteX133" fmla="*/ 4838959 w 5830001"/>
              <a:gd name="connsiteY133" fmla="*/ 1515226 h 5850431"/>
              <a:gd name="connsiteX134" fmla="*/ 4423858 w 5830001"/>
              <a:gd name="connsiteY134" fmla="*/ 1796056 h 5850431"/>
              <a:gd name="connsiteX135" fmla="*/ 4798007 w 5830001"/>
              <a:gd name="connsiteY135" fmla="*/ 1462610 h 5850431"/>
              <a:gd name="connsiteX136" fmla="*/ 593231 w 5830001"/>
              <a:gd name="connsiteY136" fmla="*/ 1156548 h 5850431"/>
              <a:gd name="connsiteX137" fmla="*/ 1012152 w 5830001"/>
              <a:gd name="connsiteY137" fmla="*/ 1431646 h 5850431"/>
              <a:gd name="connsiteX138" fmla="*/ 1390848 w 5830001"/>
              <a:gd name="connsiteY138" fmla="*/ 1759919 h 5850431"/>
              <a:gd name="connsiteX139" fmla="*/ 971928 w 5830001"/>
              <a:gd name="connsiteY139" fmla="*/ 1484821 h 5850431"/>
              <a:gd name="connsiteX140" fmla="*/ 859144 w 5830001"/>
              <a:gd name="connsiteY140" fmla="*/ 910834 h 5850431"/>
              <a:gd name="connsiteX141" fmla="*/ 1236314 w 5830001"/>
              <a:gd name="connsiteY141" fmla="*/ 1240858 h 5850431"/>
              <a:gd name="connsiteX142" fmla="*/ 1566339 w 5830001"/>
              <a:gd name="connsiteY142" fmla="*/ 1618029 h 5850431"/>
              <a:gd name="connsiteX143" fmla="*/ 1189168 w 5830001"/>
              <a:gd name="connsiteY143" fmla="*/ 1288004 h 5850431"/>
              <a:gd name="connsiteX144" fmla="*/ 4981082 w 5830001"/>
              <a:gd name="connsiteY144" fmla="*/ 910833 h 5850431"/>
              <a:gd name="connsiteX145" fmla="*/ 4651057 w 5830001"/>
              <a:gd name="connsiteY145" fmla="*/ 1288004 h 5850431"/>
              <a:gd name="connsiteX146" fmla="*/ 4273887 w 5830001"/>
              <a:gd name="connsiteY146" fmla="*/ 1618029 h 5850431"/>
              <a:gd name="connsiteX147" fmla="*/ 4603911 w 5830001"/>
              <a:gd name="connsiteY147" fmla="*/ 1240858 h 5850431"/>
              <a:gd name="connsiteX148" fmla="*/ 1122834 w 5830001"/>
              <a:gd name="connsiteY148" fmla="*/ 671851 h 5850431"/>
              <a:gd name="connsiteX149" fmla="*/ 1456279 w 5830001"/>
              <a:gd name="connsiteY149" fmla="*/ 1046000 h 5850431"/>
              <a:gd name="connsiteX150" fmla="*/ 1737109 w 5830001"/>
              <a:gd name="connsiteY150" fmla="*/ 1461101 h 5850431"/>
              <a:gd name="connsiteX151" fmla="*/ 1403663 w 5830001"/>
              <a:gd name="connsiteY151" fmla="*/ 1086951 h 5850431"/>
              <a:gd name="connsiteX152" fmla="*/ 4676113 w 5830001"/>
              <a:gd name="connsiteY152" fmla="*/ 590462 h 5850431"/>
              <a:gd name="connsiteX153" fmla="*/ 4401013 w 5830001"/>
              <a:gd name="connsiteY153" fmla="*/ 1009383 h 5850431"/>
              <a:gd name="connsiteX154" fmla="*/ 4072741 w 5830001"/>
              <a:gd name="connsiteY154" fmla="*/ 1388079 h 5850431"/>
              <a:gd name="connsiteX155" fmla="*/ 4347839 w 5830001"/>
              <a:gd name="connsiteY155" fmla="*/ 969159 h 5850431"/>
              <a:gd name="connsiteX156" fmla="*/ 1443071 w 5830001"/>
              <a:gd name="connsiteY156" fmla="*/ 446927 h 5850431"/>
              <a:gd name="connsiteX157" fmla="*/ 1721972 w 5830001"/>
              <a:gd name="connsiteY157" fmla="*/ 863325 h 5850431"/>
              <a:gd name="connsiteX158" fmla="*/ 1943133 w 5830001"/>
              <a:gd name="connsiteY158" fmla="*/ 1313060 h 5850431"/>
              <a:gd name="connsiteX159" fmla="*/ 1664230 w 5830001"/>
              <a:gd name="connsiteY159" fmla="*/ 896662 h 5850431"/>
              <a:gd name="connsiteX160" fmla="*/ 4375058 w 5830001"/>
              <a:gd name="connsiteY160" fmla="*/ 390489 h 5850431"/>
              <a:gd name="connsiteX161" fmla="*/ 4153897 w 5830001"/>
              <a:gd name="connsiteY161" fmla="*/ 840225 h 5850431"/>
              <a:gd name="connsiteX162" fmla="*/ 3874996 w 5830001"/>
              <a:gd name="connsiteY162" fmla="*/ 1256623 h 5850431"/>
              <a:gd name="connsiteX163" fmla="*/ 4096155 w 5830001"/>
              <a:gd name="connsiteY163" fmla="*/ 806888 h 5850431"/>
              <a:gd name="connsiteX164" fmla="*/ 1759667 w 5830001"/>
              <a:gd name="connsiteY164" fmla="*/ 283746 h 5850431"/>
              <a:gd name="connsiteX165" fmla="*/ 1984912 w 5830001"/>
              <a:gd name="connsiteY165" fmla="*/ 731448 h 5850431"/>
              <a:gd name="connsiteX166" fmla="*/ 2148737 w 5830001"/>
              <a:gd name="connsiteY166" fmla="*/ 1205089 h 5850431"/>
              <a:gd name="connsiteX167" fmla="*/ 1923489 w 5830001"/>
              <a:gd name="connsiteY167" fmla="*/ 757386 h 5850431"/>
              <a:gd name="connsiteX168" fmla="*/ 4007486 w 5830001"/>
              <a:gd name="connsiteY168" fmla="*/ 213676 h 5850431"/>
              <a:gd name="connsiteX169" fmla="*/ 3850185 w 5830001"/>
              <a:gd name="connsiteY169" fmla="*/ 689524 h 5850431"/>
              <a:gd name="connsiteX170" fmla="*/ 3631113 w 5830001"/>
              <a:gd name="connsiteY170" fmla="*/ 1140279 h 5850431"/>
              <a:gd name="connsiteX171" fmla="*/ 3788412 w 5830001"/>
              <a:gd name="connsiteY171" fmla="*/ 664432 h 5850431"/>
              <a:gd name="connsiteX172" fmla="*/ 2138914 w 5830001"/>
              <a:gd name="connsiteY172" fmla="*/ 151191 h 5850431"/>
              <a:gd name="connsiteX173" fmla="*/ 2300540 w 5830001"/>
              <a:gd name="connsiteY173" fmla="*/ 625585 h 5850431"/>
              <a:gd name="connsiteX174" fmla="*/ 2397765 w 5830001"/>
              <a:gd name="connsiteY174" fmla="*/ 1117237 h 5850431"/>
              <a:gd name="connsiteX175" fmla="*/ 2236138 w 5830001"/>
              <a:gd name="connsiteY175" fmla="*/ 642842 h 5850431"/>
              <a:gd name="connsiteX176" fmla="*/ 3664955 w 5830001"/>
              <a:gd name="connsiteY176" fmla="*/ 99315 h 5850431"/>
              <a:gd name="connsiteX177" fmla="*/ 3567730 w 5830001"/>
              <a:gd name="connsiteY177" fmla="*/ 590967 h 5850431"/>
              <a:gd name="connsiteX178" fmla="*/ 3406104 w 5830001"/>
              <a:gd name="connsiteY178" fmla="*/ 1065361 h 5850431"/>
              <a:gd name="connsiteX179" fmla="*/ 3503327 w 5830001"/>
              <a:gd name="connsiteY179" fmla="*/ 573710 h 5850431"/>
              <a:gd name="connsiteX180" fmla="*/ 2486750 w 5830001"/>
              <a:gd name="connsiteY180" fmla="*/ 76365 h 5850431"/>
              <a:gd name="connsiteX181" fmla="*/ 2588447 w 5830001"/>
              <a:gd name="connsiteY181" fmla="*/ 567110 h 5850431"/>
              <a:gd name="connsiteX182" fmla="*/ 2624102 w 5830001"/>
              <a:gd name="connsiteY182" fmla="*/ 1067013 h 5850431"/>
              <a:gd name="connsiteX183" fmla="*/ 2522404 w 5830001"/>
              <a:gd name="connsiteY183" fmla="*/ 576267 h 5850431"/>
              <a:gd name="connsiteX184" fmla="*/ 3275927 w 5830001"/>
              <a:gd name="connsiteY184" fmla="*/ 22390 h 5850431"/>
              <a:gd name="connsiteX185" fmla="*/ 3247144 w 5830001"/>
              <a:gd name="connsiteY185" fmla="*/ 522736 h 5850431"/>
              <a:gd name="connsiteX186" fmla="*/ 3152200 w 5830001"/>
              <a:gd name="connsiteY186" fmla="*/ 1014832 h 5850431"/>
              <a:gd name="connsiteX187" fmla="*/ 3180981 w 5830001"/>
              <a:gd name="connsiteY187" fmla="*/ 514487 h 5850431"/>
              <a:gd name="connsiteX188" fmla="*/ 2915351 w 5830001"/>
              <a:gd name="connsiteY188" fmla="*/ 0 h 5850431"/>
              <a:gd name="connsiteX189" fmla="*/ 2948688 w 5830001"/>
              <a:gd name="connsiteY189" fmla="*/ 500063 h 5850431"/>
              <a:gd name="connsiteX190" fmla="*/ 2915351 w 5830001"/>
              <a:gd name="connsiteY190" fmla="*/ 1000125 h 5850431"/>
              <a:gd name="connsiteX191" fmla="*/ 2882013 w 5830001"/>
              <a:gd name="connsiteY191" fmla="*/ 500063 h 585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5830001" h="5850431">
                <a:moveTo>
                  <a:pt x="3149962" y="4859782"/>
                </a:moveTo>
                <a:lnTo>
                  <a:pt x="3251662" y="5350528"/>
                </a:lnTo>
                <a:lnTo>
                  <a:pt x="3287315" y="5850431"/>
                </a:lnTo>
                <a:lnTo>
                  <a:pt x="3185617" y="5359685"/>
                </a:lnTo>
                <a:close/>
                <a:moveTo>
                  <a:pt x="2915351" y="4829175"/>
                </a:moveTo>
                <a:lnTo>
                  <a:pt x="2948688" y="5329238"/>
                </a:lnTo>
                <a:lnTo>
                  <a:pt x="2915351" y="5829300"/>
                </a:lnTo>
                <a:lnTo>
                  <a:pt x="2882013" y="5329238"/>
                </a:lnTo>
                <a:close/>
                <a:moveTo>
                  <a:pt x="3388795" y="4815816"/>
                </a:moveTo>
                <a:lnTo>
                  <a:pt x="3550424" y="5290210"/>
                </a:lnTo>
                <a:lnTo>
                  <a:pt x="3647647" y="5781863"/>
                </a:lnTo>
                <a:lnTo>
                  <a:pt x="3486020" y="5307468"/>
                </a:lnTo>
                <a:close/>
                <a:moveTo>
                  <a:pt x="2678502" y="4814468"/>
                </a:moveTo>
                <a:lnTo>
                  <a:pt x="2649720" y="5314814"/>
                </a:lnTo>
                <a:lnTo>
                  <a:pt x="2554776" y="5806911"/>
                </a:lnTo>
                <a:lnTo>
                  <a:pt x="2583557" y="5306566"/>
                </a:lnTo>
                <a:close/>
                <a:moveTo>
                  <a:pt x="2415073" y="4763939"/>
                </a:moveTo>
                <a:lnTo>
                  <a:pt x="2317848" y="5255591"/>
                </a:lnTo>
                <a:lnTo>
                  <a:pt x="2156221" y="5729986"/>
                </a:lnTo>
                <a:lnTo>
                  <a:pt x="2253445" y="5238335"/>
                </a:lnTo>
                <a:close/>
                <a:moveTo>
                  <a:pt x="3638319" y="4732520"/>
                </a:moveTo>
                <a:lnTo>
                  <a:pt x="3863567" y="5180222"/>
                </a:lnTo>
                <a:lnTo>
                  <a:pt x="4027391" y="5653863"/>
                </a:lnTo>
                <a:lnTo>
                  <a:pt x="3802144" y="5206161"/>
                </a:lnTo>
                <a:close/>
                <a:moveTo>
                  <a:pt x="2190138" y="4687843"/>
                </a:moveTo>
                <a:lnTo>
                  <a:pt x="2032837" y="5163691"/>
                </a:lnTo>
                <a:lnTo>
                  <a:pt x="1813763" y="5614446"/>
                </a:lnTo>
                <a:lnTo>
                  <a:pt x="1971063" y="5138600"/>
                </a:lnTo>
                <a:close/>
                <a:moveTo>
                  <a:pt x="3857657" y="4629116"/>
                </a:moveTo>
                <a:lnTo>
                  <a:pt x="4136560" y="5045513"/>
                </a:lnTo>
                <a:lnTo>
                  <a:pt x="4357720" y="5495249"/>
                </a:lnTo>
                <a:lnTo>
                  <a:pt x="4078818" y="5078851"/>
                </a:lnTo>
                <a:close/>
                <a:moveTo>
                  <a:pt x="1960471" y="4572678"/>
                </a:moveTo>
                <a:lnTo>
                  <a:pt x="1739310" y="5022413"/>
                </a:lnTo>
                <a:lnTo>
                  <a:pt x="1460408" y="5438811"/>
                </a:lnTo>
                <a:lnTo>
                  <a:pt x="1681568" y="4989076"/>
                </a:lnTo>
                <a:close/>
                <a:moveTo>
                  <a:pt x="4088902" y="4482805"/>
                </a:moveTo>
                <a:lnTo>
                  <a:pt x="4422348" y="4856953"/>
                </a:lnTo>
                <a:lnTo>
                  <a:pt x="4703177" y="5272056"/>
                </a:lnTo>
                <a:lnTo>
                  <a:pt x="4369732" y="4897906"/>
                </a:lnTo>
                <a:close/>
                <a:moveTo>
                  <a:pt x="1762689" y="4441812"/>
                </a:moveTo>
                <a:lnTo>
                  <a:pt x="1487590" y="4860732"/>
                </a:lnTo>
                <a:lnTo>
                  <a:pt x="1159317" y="5239428"/>
                </a:lnTo>
                <a:lnTo>
                  <a:pt x="1434416" y="4820508"/>
                </a:lnTo>
                <a:close/>
                <a:moveTo>
                  <a:pt x="4273886" y="4325577"/>
                </a:moveTo>
                <a:lnTo>
                  <a:pt x="4651057" y="4655600"/>
                </a:lnTo>
                <a:lnTo>
                  <a:pt x="4981081" y="5032772"/>
                </a:lnTo>
                <a:lnTo>
                  <a:pt x="4603911" y="4702747"/>
                </a:lnTo>
                <a:close/>
                <a:moveTo>
                  <a:pt x="1566340" y="4325576"/>
                </a:moveTo>
                <a:lnTo>
                  <a:pt x="1236314" y="4702747"/>
                </a:lnTo>
                <a:lnTo>
                  <a:pt x="859144" y="5032771"/>
                </a:lnTo>
                <a:lnTo>
                  <a:pt x="1189168" y="4655600"/>
                </a:lnTo>
                <a:close/>
                <a:moveTo>
                  <a:pt x="1402155" y="4147850"/>
                </a:moveTo>
                <a:lnTo>
                  <a:pt x="1028004" y="4481295"/>
                </a:lnTo>
                <a:lnTo>
                  <a:pt x="612904" y="4762124"/>
                </a:lnTo>
                <a:lnTo>
                  <a:pt x="987053" y="4428678"/>
                </a:lnTo>
                <a:close/>
                <a:moveTo>
                  <a:pt x="4444581" y="4069972"/>
                </a:moveTo>
                <a:lnTo>
                  <a:pt x="4863501" y="4345070"/>
                </a:lnTo>
                <a:lnTo>
                  <a:pt x="5242198" y="4673344"/>
                </a:lnTo>
                <a:lnTo>
                  <a:pt x="4823277" y="4398244"/>
                </a:lnTo>
                <a:close/>
                <a:moveTo>
                  <a:pt x="1242369" y="3928350"/>
                </a:moveTo>
                <a:lnTo>
                  <a:pt x="825969" y="4207253"/>
                </a:lnTo>
                <a:lnTo>
                  <a:pt x="376235" y="4428412"/>
                </a:lnTo>
                <a:lnTo>
                  <a:pt x="792632" y="4149510"/>
                </a:lnTo>
                <a:close/>
                <a:moveTo>
                  <a:pt x="4575760" y="3871914"/>
                </a:moveTo>
                <a:lnTo>
                  <a:pt x="5025495" y="4093073"/>
                </a:lnTo>
                <a:lnTo>
                  <a:pt x="5441894" y="4371976"/>
                </a:lnTo>
                <a:lnTo>
                  <a:pt x="4992158" y="4150815"/>
                </a:lnTo>
                <a:close/>
                <a:moveTo>
                  <a:pt x="1129814" y="3713596"/>
                </a:moveTo>
                <a:lnTo>
                  <a:pt x="682109" y="3938843"/>
                </a:lnTo>
                <a:lnTo>
                  <a:pt x="208470" y="4102666"/>
                </a:lnTo>
                <a:lnTo>
                  <a:pt x="656172" y="3877420"/>
                </a:lnTo>
                <a:close/>
                <a:moveTo>
                  <a:pt x="4684407" y="3634550"/>
                </a:moveTo>
                <a:lnTo>
                  <a:pt x="5160254" y="3791849"/>
                </a:lnTo>
                <a:lnTo>
                  <a:pt x="5611010" y="4010923"/>
                </a:lnTo>
                <a:lnTo>
                  <a:pt x="5135163" y="3853622"/>
                </a:lnTo>
                <a:close/>
                <a:moveTo>
                  <a:pt x="1043992" y="3462042"/>
                </a:moveTo>
                <a:lnTo>
                  <a:pt x="569596" y="3623669"/>
                </a:lnTo>
                <a:lnTo>
                  <a:pt x="77945" y="3720893"/>
                </a:lnTo>
                <a:lnTo>
                  <a:pt x="552340" y="3559266"/>
                </a:lnTo>
                <a:close/>
                <a:moveTo>
                  <a:pt x="4759877" y="3410167"/>
                </a:moveTo>
                <a:lnTo>
                  <a:pt x="5251528" y="3507390"/>
                </a:lnTo>
                <a:lnTo>
                  <a:pt x="5725924" y="3669018"/>
                </a:lnTo>
                <a:lnTo>
                  <a:pt x="5234272" y="3571793"/>
                </a:lnTo>
                <a:close/>
                <a:moveTo>
                  <a:pt x="990649" y="3226329"/>
                </a:moveTo>
                <a:lnTo>
                  <a:pt x="499902" y="3328026"/>
                </a:lnTo>
                <a:lnTo>
                  <a:pt x="0" y="3363680"/>
                </a:lnTo>
                <a:lnTo>
                  <a:pt x="490746" y="3261983"/>
                </a:lnTo>
                <a:close/>
                <a:moveTo>
                  <a:pt x="4815169" y="3151500"/>
                </a:moveTo>
                <a:lnTo>
                  <a:pt x="5315514" y="3180281"/>
                </a:lnTo>
                <a:lnTo>
                  <a:pt x="5807611" y="3275227"/>
                </a:lnTo>
                <a:lnTo>
                  <a:pt x="5307266" y="3246444"/>
                </a:lnTo>
                <a:close/>
                <a:moveTo>
                  <a:pt x="5329938" y="2881313"/>
                </a:moveTo>
                <a:lnTo>
                  <a:pt x="5830001" y="2914651"/>
                </a:lnTo>
                <a:lnTo>
                  <a:pt x="5329938" y="2947988"/>
                </a:lnTo>
                <a:lnTo>
                  <a:pt x="4829876" y="2914651"/>
                </a:lnTo>
                <a:close/>
                <a:moveTo>
                  <a:pt x="500763" y="2881313"/>
                </a:moveTo>
                <a:lnTo>
                  <a:pt x="1000826" y="2914651"/>
                </a:lnTo>
                <a:lnTo>
                  <a:pt x="500763" y="2947988"/>
                </a:lnTo>
                <a:lnTo>
                  <a:pt x="701" y="2914651"/>
                </a:lnTo>
                <a:close/>
                <a:moveTo>
                  <a:pt x="5774066" y="2563114"/>
                </a:moveTo>
                <a:lnTo>
                  <a:pt x="5283320" y="2664812"/>
                </a:lnTo>
                <a:lnTo>
                  <a:pt x="4783417" y="2700467"/>
                </a:lnTo>
                <a:lnTo>
                  <a:pt x="5274163" y="2598770"/>
                </a:lnTo>
                <a:close/>
                <a:moveTo>
                  <a:pt x="23091" y="2554076"/>
                </a:moveTo>
                <a:lnTo>
                  <a:pt x="523436" y="2582857"/>
                </a:lnTo>
                <a:lnTo>
                  <a:pt x="1015533" y="2677802"/>
                </a:lnTo>
                <a:lnTo>
                  <a:pt x="515187" y="2649020"/>
                </a:lnTo>
                <a:close/>
                <a:moveTo>
                  <a:pt x="5708617" y="2212159"/>
                </a:moveTo>
                <a:lnTo>
                  <a:pt x="5234222" y="2373786"/>
                </a:lnTo>
                <a:lnTo>
                  <a:pt x="4742570" y="2471011"/>
                </a:lnTo>
                <a:lnTo>
                  <a:pt x="5216965" y="2309384"/>
                </a:lnTo>
                <a:close/>
                <a:moveTo>
                  <a:pt x="95252" y="2160284"/>
                </a:moveTo>
                <a:lnTo>
                  <a:pt x="586904" y="2257508"/>
                </a:lnTo>
                <a:lnTo>
                  <a:pt x="1061299" y="2419136"/>
                </a:lnTo>
                <a:lnTo>
                  <a:pt x="569647" y="2321911"/>
                </a:lnTo>
                <a:close/>
                <a:moveTo>
                  <a:pt x="5578588" y="1834941"/>
                </a:moveTo>
                <a:lnTo>
                  <a:pt x="5130884" y="2060188"/>
                </a:lnTo>
                <a:lnTo>
                  <a:pt x="4657244" y="2224013"/>
                </a:lnTo>
                <a:lnTo>
                  <a:pt x="5104947" y="1998766"/>
                </a:lnTo>
                <a:close/>
                <a:moveTo>
                  <a:pt x="210239" y="1817200"/>
                </a:moveTo>
                <a:lnTo>
                  <a:pt x="686087" y="1974501"/>
                </a:lnTo>
                <a:lnTo>
                  <a:pt x="1136842" y="2193575"/>
                </a:lnTo>
                <a:lnTo>
                  <a:pt x="660995" y="2036274"/>
                </a:lnTo>
                <a:close/>
                <a:moveTo>
                  <a:pt x="5424557" y="1513762"/>
                </a:moveTo>
                <a:lnTo>
                  <a:pt x="5008158" y="1792665"/>
                </a:lnTo>
                <a:lnTo>
                  <a:pt x="4558423" y="2013826"/>
                </a:lnTo>
                <a:lnTo>
                  <a:pt x="4974821" y="1734923"/>
                </a:lnTo>
                <a:close/>
                <a:moveTo>
                  <a:pt x="393572" y="1457326"/>
                </a:moveTo>
                <a:lnTo>
                  <a:pt x="843307" y="1678485"/>
                </a:lnTo>
                <a:lnTo>
                  <a:pt x="1259705" y="1957388"/>
                </a:lnTo>
                <a:lnTo>
                  <a:pt x="809970" y="1736228"/>
                </a:lnTo>
                <a:close/>
                <a:moveTo>
                  <a:pt x="5213109" y="1181781"/>
                </a:moveTo>
                <a:lnTo>
                  <a:pt x="4838959" y="1515226"/>
                </a:lnTo>
                <a:lnTo>
                  <a:pt x="4423858" y="1796056"/>
                </a:lnTo>
                <a:lnTo>
                  <a:pt x="4798007" y="1462610"/>
                </a:lnTo>
                <a:close/>
                <a:moveTo>
                  <a:pt x="593231" y="1156548"/>
                </a:moveTo>
                <a:lnTo>
                  <a:pt x="1012152" y="1431646"/>
                </a:lnTo>
                <a:lnTo>
                  <a:pt x="1390848" y="1759919"/>
                </a:lnTo>
                <a:lnTo>
                  <a:pt x="971928" y="1484821"/>
                </a:lnTo>
                <a:close/>
                <a:moveTo>
                  <a:pt x="859144" y="910834"/>
                </a:moveTo>
                <a:lnTo>
                  <a:pt x="1236314" y="1240858"/>
                </a:lnTo>
                <a:lnTo>
                  <a:pt x="1566339" y="1618029"/>
                </a:lnTo>
                <a:lnTo>
                  <a:pt x="1189168" y="1288004"/>
                </a:lnTo>
                <a:close/>
                <a:moveTo>
                  <a:pt x="4981082" y="910833"/>
                </a:moveTo>
                <a:lnTo>
                  <a:pt x="4651057" y="1288004"/>
                </a:lnTo>
                <a:lnTo>
                  <a:pt x="4273887" y="1618029"/>
                </a:lnTo>
                <a:lnTo>
                  <a:pt x="4603911" y="1240858"/>
                </a:lnTo>
                <a:close/>
                <a:moveTo>
                  <a:pt x="1122834" y="671851"/>
                </a:moveTo>
                <a:lnTo>
                  <a:pt x="1456279" y="1046000"/>
                </a:lnTo>
                <a:lnTo>
                  <a:pt x="1737109" y="1461101"/>
                </a:lnTo>
                <a:lnTo>
                  <a:pt x="1403663" y="1086951"/>
                </a:lnTo>
                <a:close/>
                <a:moveTo>
                  <a:pt x="4676113" y="590462"/>
                </a:moveTo>
                <a:lnTo>
                  <a:pt x="4401013" y="1009383"/>
                </a:lnTo>
                <a:lnTo>
                  <a:pt x="4072741" y="1388079"/>
                </a:lnTo>
                <a:lnTo>
                  <a:pt x="4347839" y="969159"/>
                </a:lnTo>
                <a:close/>
                <a:moveTo>
                  <a:pt x="1443071" y="446927"/>
                </a:moveTo>
                <a:lnTo>
                  <a:pt x="1721972" y="863325"/>
                </a:lnTo>
                <a:lnTo>
                  <a:pt x="1943133" y="1313060"/>
                </a:lnTo>
                <a:lnTo>
                  <a:pt x="1664230" y="896662"/>
                </a:lnTo>
                <a:close/>
                <a:moveTo>
                  <a:pt x="4375058" y="390489"/>
                </a:moveTo>
                <a:lnTo>
                  <a:pt x="4153897" y="840225"/>
                </a:lnTo>
                <a:lnTo>
                  <a:pt x="3874996" y="1256623"/>
                </a:lnTo>
                <a:lnTo>
                  <a:pt x="4096155" y="806888"/>
                </a:lnTo>
                <a:close/>
                <a:moveTo>
                  <a:pt x="1759667" y="283746"/>
                </a:moveTo>
                <a:lnTo>
                  <a:pt x="1984912" y="731448"/>
                </a:lnTo>
                <a:lnTo>
                  <a:pt x="2148737" y="1205089"/>
                </a:lnTo>
                <a:lnTo>
                  <a:pt x="1923489" y="757386"/>
                </a:lnTo>
                <a:close/>
                <a:moveTo>
                  <a:pt x="4007486" y="213676"/>
                </a:moveTo>
                <a:lnTo>
                  <a:pt x="3850185" y="689524"/>
                </a:lnTo>
                <a:lnTo>
                  <a:pt x="3631113" y="1140279"/>
                </a:lnTo>
                <a:lnTo>
                  <a:pt x="3788412" y="664432"/>
                </a:lnTo>
                <a:close/>
                <a:moveTo>
                  <a:pt x="2138914" y="151191"/>
                </a:moveTo>
                <a:lnTo>
                  <a:pt x="2300540" y="625585"/>
                </a:lnTo>
                <a:lnTo>
                  <a:pt x="2397765" y="1117237"/>
                </a:lnTo>
                <a:lnTo>
                  <a:pt x="2236138" y="642842"/>
                </a:lnTo>
                <a:close/>
                <a:moveTo>
                  <a:pt x="3664955" y="99315"/>
                </a:moveTo>
                <a:lnTo>
                  <a:pt x="3567730" y="590967"/>
                </a:lnTo>
                <a:lnTo>
                  <a:pt x="3406104" y="1065361"/>
                </a:lnTo>
                <a:lnTo>
                  <a:pt x="3503327" y="573710"/>
                </a:lnTo>
                <a:close/>
                <a:moveTo>
                  <a:pt x="2486750" y="76365"/>
                </a:moveTo>
                <a:lnTo>
                  <a:pt x="2588447" y="567110"/>
                </a:lnTo>
                <a:lnTo>
                  <a:pt x="2624102" y="1067013"/>
                </a:lnTo>
                <a:lnTo>
                  <a:pt x="2522404" y="576267"/>
                </a:lnTo>
                <a:close/>
                <a:moveTo>
                  <a:pt x="3275927" y="22390"/>
                </a:moveTo>
                <a:lnTo>
                  <a:pt x="3247144" y="522736"/>
                </a:lnTo>
                <a:lnTo>
                  <a:pt x="3152200" y="1014832"/>
                </a:lnTo>
                <a:lnTo>
                  <a:pt x="3180981" y="514487"/>
                </a:lnTo>
                <a:close/>
                <a:moveTo>
                  <a:pt x="2915351" y="0"/>
                </a:moveTo>
                <a:lnTo>
                  <a:pt x="2948688" y="500063"/>
                </a:lnTo>
                <a:lnTo>
                  <a:pt x="2915351" y="1000125"/>
                </a:lnTo>
                <a:lnTo>
                  <a:pt x="2882013" y="5000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381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B70839A9-9C76-465C-A604-0E851880FE77}"/>
              </a:ext>
            </a:extLst>
          </p:cNvPr>
          <p:cNvSpPr/>
          <p:nvPr/>
        </p:nvSpPr>
        <p:spPr>
          <a:xfrm>
            <a:off x="699354" y="870804"/>
            <a:ext cx="2633545" cy="2633545"/>
          </a:xfrm>
          <a:custGeom>
            <a:avLst/>
            <a:gdLst>
              <a:gd name="connsiteX0" fmla="*/ 1169094 w 2633545"/>
              <a:gd name="connsiteY0" fmla="*/ 2191751 h 2633545"/>
              <a:gd name="connsiteX1" fmla="*/ 1121564 w 2633545"/>
              <a:gd name="connsiteY1" fmla="*/ 2618363 h 2633545"/>
              <a:gd name="connsiteX2" fmla="*/ 1076454 w 2633545"/>
              <a:gd name="connsiteY2" fmla="*/ 2611478 h 2633545"/>
              <a:gd name="connsiteX3" fmla="*/ 1626369 w 2633545"/>
              <a:gd name="connsiteY3" fmla="*/ 2148365 h 2633545"/>
              <a:gd name="connsiteX4" fmla="*/ 1798762 w 2633545"/>
              <a:gd name="connsiteY4" fmla="*/ 2542157 h 2633545"/>
              <a:gd name="connsiteX5" fmla="*/ 1755898 w 2633545"/>
              <a:gd name="connsiteY5" fmla="*/ 2557846 h 2633545"/>
              <a:gd name="connsiteX6" fmla="*/ 1397100 w 2633545"/>
              <a:gd name="connsiteY6" fmla="*/ 2143370 h 2633545"/>
              <a:gd name="connsiteX7" fmla="*/ 1473217 w 2633545"/>
              <a:gd name="connsiteY7" fmla="*/ 2624279 h 2633545"/>
              <a:gd name="connsiteX8" fmla="*/ 1451492 w 2633545"/>
              <a:gd name="connsiteY8" fmla="*/ 2627594 h 2633545"/>
              <a:gd name="connsiteX9" fmla="*/ 1418206 w 2633545"/>
              <a:gd name="connsiteY9" fmla="*/ 2629275 h 2633545"/>
              <a:gd name="connsiteX10" fmla="*/ 1506223 w 2633545"/>
              <a:gd name="connsiteY10" fmla="*/ 2131863 h 2633545"/>
              <a:gd name="connsiteX11" fmla="*/ 1642583 w 2633545"/>
              <a:gd name="connsiteY11" fmla="*/ 2592132 h 2633545"/>
              <a:gd name="connsiteX12" fmla="*/ 1590143 w 2633545"/>
              <a:gd name="connsiteY12" fmla="*/ 2605616 h 2633545"/>
              <a:gd name="connsiteX13" fmla="*/ 1286954 w 2633545"/>
              <a:gd name="connsiteY13" fmla="*/ 2117652 h 2633545"/>
              <a:gd name="connsiteX14" fmla="*/ 1299889 w 2633545"/>
              <a:gd name="connsiteY14" fmla="*/ 2633545 h 2633545"/>
              <a:gd name="connsiteX15" fmla="*/ 1239323 w 2633545"/>
              <a:gd name="connsiteY15" fmla="*/ 2630486 h 2633545"/>
              <a:gd name="connsiteX16" fmla="*/ 1073294 w 2633545"/>
              <a:gd name="connsiteY16" fmla="*/ 2117394 h 2633545"/>
              <a:gd name="connsiteX17" fmla="*/ 961179 w 2633545"/>
              <a:gd name="connsiteY17" fmla="*/ 2584474 h 2633545"/>
              <a:gd name="connsiteX18" fmla="*/ 924951 w 2633545"/>
              <a:gd name="connsiteY18" fmla="*/ 2575159 h 2633545"/>
              <a:gd name="connsiteX19" fmla="*/ 909185 w 2633545"/>
              <a:gd name="connsiteY19" fmla="*/ 2569389 h 2633545"/>
              <a:gd name="connsiteX20" fmla="*/ 1346752 w 2633545"/>
              <a:gd name="connsiteY20" fmla="*/ 2111397 h 2633545"/>
              <a:gd name="connsiteX21" fmla="*/ 1395445 w 2633545"/>
              <a:gd name="connsiteY21" fmla="*/ 2630425 h 2633545"/>
              <a:gd name="connsiteX22" fmla="*/ 1333661 w 2633545"/>
              <a:gd name="connsiteY22" fmla="*/ 2633544 h 2633545"/>
              <a:gd name="connsiteX23" fmla="*/ 1238720 w 2633545"/>
              <a:gd name="connsiteY23" fmla="*/ 2108095 h 2633545"/>
              <a:gd name="connsiteX24" fmla="*/ 1216563 w 2633545"/>
              <a:gd name="connsiteY24" fmla="*/ 2629337 h 2633545"/>
              <a:gd name="connsiteX25" fmla="*/ 1182053 w 2633545"/>
              <a:gd name="connsiteY25" fmla="*/ 2627594 h 2633545"/>
              <a:gd name="connsiteX26" fmla="*/ 1154974 w 2633545"/>
              <a:gd name="connsiteY26" fmla="*/ 2623462 h 2633545"/>
              <a:gd name="connsiteX27" fmla="*/ 1450999 w 2633545"/>
              <a:gd name="connsiteY27" fmla="*/ 2100529 h 2633545"/>
              <a:gd name="connsiteX28" fmla="*/ 1567810 w 2633545"/>
              <a:gd name="connsiteY28" fmla="*/ 2609842 h 2633545"/>
              <a:gd name="connsiteX29" fmla="*/ 1506626 w 2633545"/>
              <a:gd name="connsiteY29" fmla="*/ 2619180 h 2633545"/>
              <a:gd name="connsiteX30" fmla="*/ 1140964 w 2633545"/>
              <a:gd name="connsiteY30" fmla="*/ 2092260 h 2633545"/>
              <a:gd name="connsiteX31" fmla="*/ 1053964 w 2633545"/>
              <a:gd name="connsiteY31" fmla="*/ 2608046 h 2633545"/>
              <a:gd name="connsiteX32" fmla="*/ 1051225 w 2633545"/>
              <a:gd name="connsiteY32" fmla="*/ 2607628 h 2633545"/>
              <a:gd name="connsiteX33" fmla="*/ 993906 w 2633545"/>
              <a:gd name="connsiteY33" fmla="*/ 2592889 h 2633545"/>
              <a:gd name="connsiteX34" fmla="*/ 1552264 w 2633545"/>
              <a:gd name="connsiteY34" fmla="*/ 2076275 h 2633545"/>
              <a:gd name="connsiteX35" fmla="*/ 1734519 w 2633545"/>
              <a:gd name="connsiteY35" fmla="*/ 2565670 h 2633545"/>
              <a:gd name="connsiteX36" fmla="*/ 1708593 w 2633545"/>
              <a:gd name="connsiteY36" fmla="*/ 2575159 h 2633545"/>
              <a:gd name="connsiteX37" fmla="*/ 1675309 w 2633545"/>
              <a:gd name="connsiteY37" fmla="*/ 2583718 h 2633545"/>
              <a:gd name="connsiteX38" fmla="*/ 973041 w 2633545"/>
              <a:gd name="connsiteY38" fmla="*/ 2072790 h 2633545"/>
              <a:gd name="connsiteX39" fmla="*/ 798204 w 2633545"/>
              <a:gd name="connsiteY39" fmla="*/ 2528111 h 2633545"/>
              <a:gd name="connsiteX40" fmla="*/ 748386 w 2633545"/>
              <a:gd name="connsiteY40" fmla="*/ 2504112 h 2633545"/>
              <a:gd name="connsiteX41" fmla="*/ 1041138 w 2633545"/>
              <a:gd name="connsiteY41" fmla="*/ 2062639 h 2633545"/>
              <a:gd name="connsiteX42" fmla="*/ 887814 w 2633545"/>
              <a:gd name="connsiteY42" fmla="*/ 2561567 h 2633545"/>
              <a:gd name="connsiteX43" fmla="*/ 829687 w 2633545"/>
              <a:gd name="connsiteY43" fmla="*/ 2540292 h 2633545"/>
              <a:gd name="connsiteX44" fmla="*/ 1644841 w 2633545"/>
              <a:gd name="connsiteY44" fmla="*/ 2041111 h 2633545"/>
              <a:gd name="connsiteX45" fmla="*/ 1886265 w 2633545"/>
              <a:gd name="connsiteY45" fmla="*/ 2503579 h 2633545"/>
              <a:gd name="connsiteX46" fmla="*/ 1830441 w 2633545"/>
              <a:gd name="connsiteY46" fmla="*/ 2530471 h 2633545"/>
              <a:gd name="connsiteX47" fmla="*/ 1691393 w 2633545"/>
              <a:gd name="connsiteY47" fmla="*/ 2025271 h 2633545"/>
              <a:gd name="connsiteX48" fmla="*/ 1960649 w 2633545"/>
              <a:gd name="connsiteY48" fmla="*/ 2465757 h 2633545"/>
              <a:gd name="connsiteX49" fmla="*/ 1944830 w 2633545"/>
              <a:gd name="connsiteY49" fmla="*/ 2475367 h 2633545"/>
              <a:gd name="connsiteX50" fmla="*/ 1906782 w 2633545"/>
              <a:gd name="connsiteY50" fmla="*/ 2493696 h 2633545"/>
              <a:gd name="connsiteX51" fmla="*/ 945423 w 2633545"/>
              <a:gd name="connsiteY51" fmla="*/ 2019927 h 2633545"/>
              <a:gd name="connsiteX52" fmla="*/ 727867 w 2633545"/>
              <a:gd name="connsiteY52" fmla="*/ 2494228 h 2633545"/>
              <a:gd name="connsiteX53" fmla="*/ 688714 w 2633545"/>
              <a:gd name="connsiteY53" fmla="*/ 2475367 h 2633545"/>
              <a:gd name="connsiteX54" fmla="*/ 672899 w 2633545"/>
              <a:gd name="connsiteY54" fmla="*/ 2465759 h 2633545"/>
              <a:gd name="connsiteX55" fmla="*/ 751392 w 2633545"/>
              <a:gd name="connsiteY55" fmla="*/ 2000686 h 2633545"/>
              <a:gd name="connsiteX56" fmla="*/ 496539 w 2633545"/>
              <a:gd name="connsiteY56" fmla="*/ 2346900 h 2633545"/>
              <a:gd name="connsiteX57" fmla="*/ 478640 w 2633545"/>
              <a:gd name="connsiteY57" fmla="*/ 2333516 h 2633545"/>
              <a:gd name="connsiteX58" fmla="*/ 461352 w 2633545"/>
              <a:gd name="connsiteY58" fmla="*/ 2317803 h 2633545"/>
              <a:gd name="connsiteX59" fmla="*/ 890506 w 2633545"/>
              <a:gd name="connsiteY59" fmla="*/ 1995452 h 2633545"/>
              <a:gd name="connsiteX60" fmla="*/ 644022 w 2633545"/>
              <a:gd name="connsiteY60" fmla="*/ 2448216 h 2633545"/>
              <a:gd name="connsiteX61" fmla="*/ 592167 w 2633545"/>
              <a:gd name="connsiteY61" fmla="*/ 2416713 h 2633545"/>
              <a:gd name="connsiteX62" fmla="*/ 1799631 w 2633545"/>
              <a:gd name="connsiteY62" fmla="*/ 1992456 h 2633545"/>
              <a:gd name="connsiteX63" fmla="*/ 2105604 w 2633545"/>
              <a:gd name="connsiteY63" fmla="*/ 2370382 h 2633545"/>
              <a:gd name="connsiteX64" fmla="*/ 2061350 w 2633545"/>
              <a:gd name="connsiteY64" fmla="*/ 2403474 h 2633545"/>
              <a:gd name="connsiteX65" fmla="*/ 1740047 w 2633545"/>
              <a:gd name="connsiteY65" fmla="*/ 1989949 h 2633545"/>
              <a:gd name="connsiteX66" fmla="*/ 2042427 w 2633545"/>
              <a:gd name="connsiteY66" fmla="*/ 2416075 h 2633545"/>
              <a:gd name="connsiteX67" fmla="*/ 1989526 w 2633545"/>
              <a:gd name="connsiteY67" fmla="*/ 2448214 h 2633545"/>
              <a:gd name="connsiteX68" fmla="*/ 853511 w 2633545"/>
              <a:gd name="connsiteY68" fmla="*/ 1963058 h 2633545"/>
              <a:gd name="connsiteX69" fmla="*/ 573180 w 2633545"/>
              <a:gd name="connsiteY69" fmla="*/ 2404211 h 2633545"/>
              <a:gd name="connsiteX70" fmla="*/ 523603 w 2633545"/>
              <a:gd name="connsiteY70" fmla="*/ 2367138 h 2633545"/>
              <a:gd name="connsiteX71" fmla="*/ 1824900 w 2633545"/>
              <a:gd name="connsiteY71" fmla="*/ 1928419 h 2633545"/>
              <a:gd name="connsiteX72" fmla="*/ 2180196 w 2633545"/>
              <a:gd name="connsiteY72" fmla="*/ 2310529 h 2633545"/>
              <a:gd name="connsiteX73" fmla="*/ 2154904 w 2633545"/>
              <a:gd name="connsiteY73" fmla="*/ 2333516 h 2633545"/>
              <a:gd name="connsiteX74" fmla="*/ 2132670 w 2633545"/>
              <a:gd name="connsiteY74" fmla="*/ 2350142 h 2633545"/>
              <a:gd name="connsiteX75" fmla="*/ 1888389 w 2633545"/>
              <a:gd name="connsiteY75" fmla="*/ 1927938 h 2633545"/>
              <a:gd name="connsiteX76" fmla="*/ 2237092 w 2633545"/>
              <a:gd name="connsiteY76" fmla="*/ 2258818 h 2633545"/>
              <a:gd name="connsiteX77" fmla="*/ 2197056 w 2633545"/>
              <a:gd name="connsiteY77" fmla="*/ 2295205 h 2633545"/>
              <a:gd name="connsiteX78" fmla="*/ 776772 w 2633545"/>
              <a:gd name="connsiteY78" fmla="*/ 1900463 h 2633545"/>
              <a:gd name="connsiteX79" fmla="*/ 444497 w 2633545"/>
              <a:gd name="connsiteY79" fmla="*/ 2302484 h 2633545"/>
              <a:gd name="connsiteX80" fmla="*/ 398707 w 2633545"/>
              <a:gd name="connsiteY80" fmla="*/ 2260867 h 2633545"/>
              <a:gd name="connsiteX81" fmla="*/ 705607 w 2633545"/>
              <a:gd name="connsiteY81" fmla="*/ 1888389 h 2633545"/>
              <a:gd name="connsiteX82" fmla="*/ 374727 w 2633545"/>
              <a:gd name="connsiteY82" fmla="*/ 2237093 h 2633545"/>
              <a:gd name="connsiteX83" fmla="*/ 338339 w 2633545"/>
              <a:gd name="connsiteY83" fmla="*/ 2197056 h 2633545"/>
              <a:gd name="connsiteX84" fmla="*/ 2000684 w 2633545"/>
              <a:gd name="connsiteY84" fmla="*/ 1882152 h 2633545"/>
              <a:gd name="connsiteX85" fmla="*/ 2346899 w 2633545"/>
              <a:gd name="connsiteY85" fmla="*/ 2137007 h 2633545"/>
              <a:gd name="connsiteX86" fmla="*/ 2333516 w 2633545"/>
              <a:gd name="connsiteY86" fmla="*/ 2154904 h 2633545"/>
              <a:gd name="connsiteX87" fmla="*/ 2317802 w 2633545"/>
              <a:gd name="connsiteY87" fmla="*/ 2172194 h 2633545"/>
              <a:gd name="connsiteX88" fmla="*/ 1900468 w 2633545"/>
              <a:gd name="connsiteY88" fmla="*/ 1856778 h 2633545"/>
              <a:gd name="connsiteX89" fmla="*/ 2302483 w 2633545"/>
              <a:gd name="connsiteY89" fmla="*/ 2189049 h 2633545"/>
              <a:gd name="connsiteX90" fmla="*/ 2260867 w 2633545"/>
              <a:gd name="connsiteY90" fmla="*/ 2234838 h 2633545"/>
              <a:gd name="connsiteX91" fmla="*/ 705130 w 2633545"/>
              <a:gd name="connsiteY91" fmla="*/ 1824896 h 2633545"/>
              <a:gd name="connsiteX92" fmla="*/ 323016 w 2633545"/>
              <a:gd name="connsiteY92" fmla="*/ 2180196 h 2633545"/>
              <a:gd name="connsiteX93" fmla="*/ 300029 w 2633545"/>
              <a:gd name="connsiteY93" fmla="*/ 2154904 h 2633545"/>
              <a:gd name="connsiteX94" fmla="*/ 283402 w 2633545"/>
              <a:gd name="connsiteY94" fmla="*/ 2132670 h 2633545"/>
              <a:gd name="connsiteX95" fmla="*/ 641091 w 2633545"/>
              <a:gd name="connsiteY95" fmla="*/ 1799630 h 2633545"/>
              <a:gd name="connsiteX96" fmla="*/ 263163 w 2633545"/>
              <a:gd name="connsiteY96" fmla="*/ 2105604 h 2633545"/>
              <a:gd name="connsiteX97" fmla="*/ 230070 w 2633545"/>
              <a:gd name="connsiteY97" fmla="*/ 2061350 h 2633545"/>
              <a:gd name="connsiteX98" fmla="*/ 1963066 w 2633545"/>
              <a:gd name="connsiteY98" fmla="*/ 1780038 h 2633545"/>
              <a:gd name="connsiteX99" fmla="*/ 2404210 w 2633545"/>
              <a:gd name="connsiteY99" fmla="*/ 2060365 h 2633545"/>
              <a:gd name="connsiteX100" fmla="*/ 2367138 w 2633545"/>
              <a:gd name="connsiteY100" fmla="*/ 2109942 h 2633545"/>
              <a:gd name="connsiteX101" fmla="*/ 1995458 w 2633545"/>
              <a:gd name="connsiteY101" fmla="*/ 1743042 h 2633545"/>
              <a:gd name="connsiteX102" fmla="*/ 2448215 w 2633545"/>
              <a:gd name="connsiteY102" fmla="*/ 1989523 h 2633545"/>
              <a:gd name="connsiteX103" fmla="*/ 2416713 w 2633545"/>
              <a:gd name="connsiteY103" fmla="*/ 2041378 h 2633545"/>
              <a:gd name="connsiteX104" fmla="*/ 643611 w 2633545"/>
              <a:gd name="connsiteY104" fmla="*/ 1740039 h 2633545"/>
              <a:gd name="connsiteX105" fmla="*/ 217470 w 2633545"/>
              <a:gd name="connsiteY105" fmla="*/ 2042429 h 2633545"/>
              <a:gd name="connsiteX106" fmla="*/ 185331 w 2633545"/>
              <a:gd name="connsiteY106" fmla="*/ 1989526 h 2633545"/>
              <a:gd name="connsiteX107" fmla="*/ 608279 w 2633545"/>
              <a:gd name="connsiteY107" fmla="*/ 1691392 h 2633545"/>
              <a:gd name="connsiteX108" fmla="*/ 167788 w 2633545"/>
              <a:gd name="connsiteY108" fmla="*/ 1960650 h 2633545"/>
              <a:gd name="connsiteX109" fmla="*/ 158177 w 2633545"/>
              <a:gd name="connsiteY109" fmla="*/ 1944830 h 2633545"/>
              <a:gd name="connsiteX110" fmla="*/ 139849 w 2633545"/>
              <a:gd name="connsiteY110" fmla="*/ 1906783 h 2633545"/>
              <a:gd name="connsiteX111" fmla="*/ 2019928 w 2633545"/>
              <a:gd name="connsiteY111" fmla="*/ 1688124 h 2633545"/>
              <a:gd name="connsiteX112" fmla="*/ 2494227 w 2633545"/>
              <a:gd name="connsiteY112" fmla="*/ 1905680 h 2633545"/>
              <a:gd name="connsiteX113" fmla="*/ 2475367 w 2633545"/>
              <a:gd name="connsiteY113" fmla="*/ 1944830 h 2633545"/>
              <a:gd name="connsiteX114" fmla="*/ 2465758 w 2633545"/>
              <a:gd name="connsiteY114" fmla="*/ 1960647 h 2633545"/>
              <a:gd name="connsiteX115" fmla="*/ 2072767 w 2633545"/>
              <a:gd name="connsiteY115" fmla="*/ 1660495 h 2633545"/>
              <a:gd name="connsiteX116" fmla="*/ 2528111 w 2633545"/>
              <a:gd name="connsiteY116" fmla="*/ 1835341 h 2633545"/>
              <a:gd name="connsiteX117" fmla="*/ 2504111 w 2633545"/>
              <a:gd name="connsiteY117" fmla="*/ 1885161 h 2633545"/>
              <a:gd name="connsiteX118" fmla="*/ 592426 w 2633545"/>
              <a:gd name="connsiteY118" fmla="*/ 1644845 h 2633545"/>
              <a:gd name="connsiteX119" fmla="*/ 129965 w 2633545"/>
              <a:gd name="connsiteY119" fmla="*/ 1886266 h 2633545"/>
              <a:gd name="connsiteX120" fmla="*/ 103073 w 2633545"/>
              <a:gd name="connsiteY120" fmla="*/ 1830442 h 2633545"/>
              <a:gd name="connsiteX121" fmla="*/ 485182 w 2633545"/>
              <a:gd name="connsiteY121" fmla="*/ 1626368 h 2633545"/>
              <a:gd name="connsiteX122" fmla="*/ 91387 w 2633545"/>
              <a:gd name="connsiteY122" fmla="*/ 1798762 h 2633545"/>
              <a:gd name="connsiteX123" fmla="*/ 75699 w 2633545"/>
              <a:gd name="connsiteY123" fmla="*/ 1755898 h 2633545"/>
              <a:gd name="connsiteX124" fmla="*/ 2062637 w 2633545"/>
              <a:gd name="connsiteY124" fmla="*/ 1592406 h 2633545"/>
              <a:gd name="connsiteX125" fmla="*/ 2561567 w 2633545"/>
              <a:gd name="connsiteY125" fmla="*/ 1745731 h 2633545"/>
              <a:gd name="connsiteX126" fmla="*/ 2540292 w 2633545"/>
              <a:gd name="connsiteY126" fmla="*/ 1803858 h 2633545"/>
              <a:gd name="connsiteX127" fmla="*/ 2117374 w 2633545"/>
              <a:gd name="connsiteY127" fmla="*/ 1560244 h 2633545"/>
              <a:gd name="connsiteX128" fmla="*/ 2584475 w 2633545"/>
              <a:gd name="connsiteY128" fmla="*/ 1672364 h 2633545"/>
              <a:gd name="connsiteX129" fmla="*/ 2575159 w 2633545"/>
              <a:gd name="connsiteY129" fmla="*/ 1708593 h 2633545"/>
              <a:gd name="connsiteX130" fmla="*/ 2569388 w 2633545"/>
              <a:gd name="connsiteY130" fmla="*/ 1724361 h 2633545"/>
              <a:gd name="connsiteX131" fmla="*/ 557269 w 2633545"/>
              <a:gd name="connsiteY131" fmla="*/ 1552265 h 2633545"/>
              <a:gd name="connsiteX132" fmla="*/ 67874 w 2633545"/>
              <a:gd name="connsiteY132" fmla="*/ 1734520 h 2633545"/>
              <a:gd name="connsiteX133" fmla="*/ 58385 w 2633545"/>
              <a:gd name="connsiteY133" fmla="*/ 1708593 h 2633545"/>
              <a:gd name="connsiteX134" fmla="*/ 49827 w 2633545"/>
              <a:gd name="connsiteY134" fmla="*/ 1675309 h 2633545"/>
              <a:gd name="connsiteX135" fmla="*/ 501691 w 2633545"/>
              <a:gd name="connsiteY135" fmla="*/ 1506221 h 2633545"/>
              <a:gd name="connsiteX136" fmla="*/ 41412 w 2633545"/>
              <a:gd name="connsiteY136" fmla="*/ 1642583 h 2633545"/>
              <a:gd name="connsiteX137" fmla="*/ 27928 w 2633545"/>
              <a:gd name="connsiteY137" fmla="*/ 1590143 h 2633545"/>
              <a:gd name="connsiteX138" fmla="*/ 2092270 w 2633545"/>
              <a:gd name="connsiteY138" fmla="*/ 1492583 h 2633545"/>
              <a:gd name="connsiteX139" fmla="*/ 2608046 w 2633545"/>
              <a:gd name="connsiteY139" fmla="*/ 1579580 h 2633545"/>
              <a:gd name="connsiteX140" fmla="*/ 2607628 w 2633545"/>
              <a:gd name="connsiteY140" fmla="*/ 1582319 h 2633545"/>
              <a:gd name="connsiteX141" fmla="*/ 2592890 w 2633545"/>
              <a:gd name="connsiteY141" fmla="*/ 1639638 h 2633545"/>
              <a:gd name="connsiteX142" fmla="*/ 2191738 w 2633545"/>
              <a:gd name="connsiteY142" fmla="*/ 1464447 h 2633545"/>
              <a:gd name="connsiteX143" fmla="*/ 2618363 w 2633545"/>
              <a:gd name="connsiteY143" fmla="*/ 1511979 h 2633545"/>
              <a:gd name="connsiteX144" fmla="*/ 2611478 w 2633545"/>
              <a:gd name="connsiteY144" fmla="*/ 1557090 h 2633545"/>
              <a:gd name="connsiteX145" fmla="*/ 533014 w 2633545"/>
              <a:gd name="connsiteY145" fmla="*/ 1450999 h 2633545"/>
              <a:gd name="connsiteX146" fmla="*/ 23702 w 2633545"/>
              <a:gd name="connsiteY146" fmla="*/ 1567810 h 2633545"/>
              <a:gd name="connsiteX147" fmla="*/ 14364 w 2633545"/>
              <a:gd name="connsiteY147" fmla="*/ 1506625 h 2633545"/>
              <a:gd name="connsiteX148" fmla="*/ 490204 w 2633545"/>
              <a:gd name="connsiteY148" fmla="*/ 1397096 h 2633545"/>
              <a:gd name="connsiteX149" fmla="*/ 9266 w 2633545"/>
              <a:gd name="connsiteY149" fmla="*/ 1473217 h 2633545"/>
              <a:gd name="connsiteX150" fmla="*/ 5950 w 2633545"/>
              <a:gd name="connsiteY150" fmla="*/ 1451492 h 2633545"/>
              <a:gd name="connsiteX151" fmla="*/ 4269 w 2633545"/>
              <a:gd name="connsiteY151" fmla="*/ 1418204 h 2633545"/>
              <a:gd name="connsiteX152" fmla="*/ 2108101 w 2633545"/>
              <a:gd name="connsiteY152" fmla="*/ 1394825 h 2633545"/>
              <a:gd name="connsiteX153" fmla="*/ 2629337 w 2633545"/>
              <a:gd name="connsiteY153" fmla="*/ 1416981 h 2633545"/>
              <a:gd name="connsiteX154" fmla="*/ 2627594 w 2633545"/>
              <a:gd name="connsiteY154" fmla="*/ 1451492 h 2633545"/>
              <a:gd name="connsiteX155" fmla="*/ 2623462 w 2633545"/>
              <a:gd name="connsiteY155" fmla="*/ 1478569 h 2633545"/>
              <a:gd name="connsiteX156" fmla="*/ 2633544 w 2633545"/>
              <a:gd name="connsiteY156" fmla="*/ 1333658 h 2633545"/>
              <a:gd name="connsiteX157" fmla="*/ 2630486 w 2633545"/>
              <a:gd name="connsiteY157" fmla="*/ 1394221 h 2633545"/>
              <a:gd name="connsiteX158" fmla="*/ 2117679 w 2633545"/>
              <a:gd name="connsiteY158" fmla="*/ 1346592 h 2633545"/>
              <a:gd name="connsiteX159" fmla="*/ 0 w 2633545"/>
              <a:gd name="connsiteY159" fmla="*/ 1333658 h 2633545"/>
              <a:gd name="connsiteX160" fmla="*/ 522157 w 2633545"/>
              <a:gd name="connsiteY160" fmla="*/ 1346750 h 2633545"/>
              <a:gd name="connsiteX161" fmla="*/ 3120 w 2633545"/>
              <a:gd name="connsiteY161" fmla="*/ 1395444 h 2633545"/>
              <a:gd name="connsiteX162" fmla="*/ 3058 w 2633545"/>
              <a:gd name="connsiteY162" fmla="*/ 1239324 h 2633545"/>
              <a:gd name="connsiteX163" fmla="*/ 515878 w 2633545"/>
              <a:gd name="connsiteY163" fmla="*/ 1286954 h 2633545"/>
              <a:gd name="connsiteX164" fmla="*/ 0 w 2633545"/>
              <a:gd name="connsiteY164" fmla="*/ 1299888 h 2633545"/>
              <a:gd name="connsiteX165" fmla="*/ 2630425 w 2633545"/>
              <a:gd name="connsiteY165" fmla="*/ 1238102 h 2633545"/>
              <a:gd name="connsiteX166" fmla="*/ 2633545 w 2633545"/>
              <a:gd name="connsiteY166" fmla="*/ 1299888 h 2633545"/>
              <a:gd name="connsiteX167" fmla="*/ 2111389 w 2633545"/>
              <a:gd name="connsiteY167" fmla="*/ 1286796 h 2633545"/>
              <a:gd name="connsiteX168" fmla="*/ 2624279 w 2633545"/>
              <a:gd name="connsiteY168" fmla="*/ 1160327 h 2633545"/>
              <a:gd name="connsiteX169" fmla="*/ 2627594 w 2633545"/>
              <a:gd name="connsiteY169" fmla="*/ 1182053 h 2633545"/>
              <a:gd name="connsiteX170" fmla="*/ 2629275 w 2633545"/>
              <a:gd name="connsiteY170" fmla="*/ 1215343 h 2633545"/>
              <a:gd name="connsiteX171" fmla="*/ 2143319 w 2633545"/>
              <a:gd name="connsiteY171" fmla="*/ 1236452 h 2633545"/>
              <a:gd name="connsiteX172" fmla="*/ 10082 w 2633545"/>
              <a:gd name="connsiteY172" fmla="*/ 1154975 h 2633545"/>
              <a:gd name="connsiteX173" fmla="*/ 525445 w 2633545"/>
              <a:gd name="connsiteY173" fmla="*/ 1238721 h 2633545"/>
              <a:gd name="connsiteX174" fmla="*/ 4207 w 2633545"/>
              <a:gd name="connsiteY174" fmla="*/ 1216564 h 2633545"/>
              <a:gd name="connsiteX175" fmla="*/ 5950 w 2633545"/>
              <a:gd name="connsiteY175" fmla="*/ 1182053 h 2633545"/>
              <a:gd name="connsiteX176" fmla="*/ 22066 w 2633545"/>
              <a:gd name="connsiteY176" fmla="*/ 1076455 h 2633545"/>
              <a:gd name="connsiteX177" fmla="*/ 441802 w 2633545"/>
              <a:gd name="connsiteY177" fmla="*/ 1169098 h 2633545"/>
              <a:gd name="connsiteX178" fmla="*/ 15181 w 2633545"/>
              <a:gd name="connsiteY178" fmla="*/ 1121565 h 2633545"/>
              <a:gd name="connsiteX179" fmla="*/ 2609842 w 2633545"/>
              <a:gd name="connsiteY179" fmla="*/ 1065734 h 2633545"/>
              <a:gd name="connsiteX180" fmla="*/ 2619180 w 2633545"/>
              <a:gd name="connsiteY180" fmla="*/ 1126919 h 2633545"/>
              <a:gd name="connsiteX181" fmla="*/ 2286471 w 2633545"/>
              <a:gd name="connsiteY181" fmla="*/ 1162602 h 2633545"/>
              <a:gd name="connsiteX182" fmla="*/ 2100535 w 2633545"/>
              <a:gd name="connsiteY182" fmla="*/ 1182545 h 2633545"/>
              <a:gd name="connsiteX183" fmla="*/ 40654 w 2633545"/>
              <a:gd name="connsiteY183" fmla="*/ 993908 h 2633545"/>
              <a:gd name="connsiteX184" fmla="*/ 541266 w 2633545"/>
              <a:gd name="connsiteY184" fmla="*/ 1140961 h 2633545"/>
              <a:gd name="connsiteX185" fmla="*/ 25498 w 2633545"/>
              <a:gd name="connsiteY185" fmla="*/ 1053965 h 2633545"/>
              <a:gd name="connsiteX186" fmla="*/ 25917 w 2633545"/>
              <a:gd name="connsiteY186" fmla="*/ 1051225 h 2633545"/>
              <a:gd name="connsiteX187" fmla="*/ 2592132 w 2633545"/>
              <a:gd name="connsiteY187" fmla="*/ 990962 h 2633545"/>
              <a:gd name="connsiteX188" fmla="*/ 2605616 w 2633545"/>
              <a:gd name="connsiteY188" fmla="*/ 1043402 h 2633545"/>
              <a:gd name="connsiteX189" fmla="*/ 2168030 w 2633545"/>
              <a:gd name="connsiteY189" fmla="*/ 1120915 h 2633545"/>
              <a:gd name="connsiteX190" fmla="*/ 2131852 w 2633545"/>
              <a:gd name="connsiteY190" fmla="*/ 1127324 h 2633545"/>
              <a:gd name="connsiteX191" fmla="*/ 64156 w 2633545"/>
              <a:gd name="connsiteY191" fmla="*/ 909184 h 2633545"/>
              <a:gd name="connsiteX192" fmla="*/ 516169 w 2633545"/>
              <a:gd name="connsiteY192" fmla="*/ 1073301 h 2633545"/>
              <a:gd name="connsiteX193" fmla="*/ 49069 w 2633545"/>
              <a:gd name="connsiteY193" fmla="*/ 961181 h 2633545"/>
              <a:gd name="connsiteX194" fmla="*/ 58385 w 2633545"/>
              <a:gd name="connsiteY194" fmla="*/ 924951 h 2633545"/>
              <a:gd name="connsiteX195" fmla="*/ 2565671 w 2633545"/>
              <a:gd name="connsiteY195" fmla="*/ 899026 h 2633545"/>
              <a:gd name="connsiteX196" fmla="*/ 2575159 w 2633545"/>
              <a:gd name="connsiteY196" fmla="*/ 924951 h 2633545"/>
              <a:gd name="connsiteX197" fmla="*/ 2583718 w 2633545"/>
              <a:gd name="connsiteY197" fmla="*/ 958236 h 2633545"/>
              <a:gd name="connsiteX198" fmla="*/ 2076281 w 2633545"/>
              <a:gd name="connsiteY198" fmla="*/ 1081279 h 2633545"/>
              <a:gd name="connsiteX199" fmla="*/ 2542157 w 2633545"/>
              <a:gd name="connsiteY199" fmla="*/ 834782 h 2633545"/>
              <a:gd name="connsiteX200" fmla="*/ 2557846 w 2633545"/>
              <a:gd name="connsiteY200" fmla="*/ 877647 h 2633545"/>
              <a:gd name="connsiteX201" fmla="*/ 2148352 w 2633545"/>
              <a:gd name="connsiteY201" fmla="*/ 1007181 h 2633545"/>
              <a:gd name="connsiteX202" fmla="*/ 93251 w 2633545"/>
              <a:gd name="connsiteY202" fmla="*/ 829688 h 2633545"/>
              <a:gd name="connsiteX203" fmla="*/ 570892 w 2633545"/>
              <a:gd name="connsiteY203" fmla="*/ 1041133 h 2633545"/>
              <a:gd name="connsiteX204" fmla="*/ 71977 w 2633545"/>
              <a:gd name="connsiteY204" fmla="*/ 887814 h 2633545"/>
              <a:gd name="connsiteX205" fmla="*/ 129434 w 2633545"/>
              <a:gd name="connsiteY205" fmla="*/ 748382 h 2633545"/>
              <a:gd name="connsiteX206" fmla="*/ 560791 w 2633545"/>
              <a:gd name="connsiteY206" fmla="*/ 973054 h 2633545"/>
              <a:gd name="connsiteX207" fmla="*/ 105433 w 2633545"/>
              <a:gd name="connsiteY207" fmla="*/ 798204 h 2633545"/>
              <a:gd name="connsiteX208" fmla="*/ 2503580 w 2633545"/>
              <a:gd name="connsiteY208" fmla="*/ 747280 h 2633545"/>
              <a:gd name="connsiteX209" fmla="*/ 2530471 w 2633545"/>
              <a:gd name="connsiteY209" fmla="*/ 803103 h 2633545"/>
              <a:gd name="connsiteX210" fmla="*/ 2041119 w 2633545"/>
              <a:gd name="connsiteY210" fmla="*/ 988700 h 2633545"/>
              <a:gd name="connsiteX211" fmla="*/ 2465759 w 2633545"/>
              <a:gd name="connsiteY211" fmla="*/ 672898 h 2633545"/>
              <a:gd name="connsiteX212" fmla="*/ 2475367 w 2633545"/>
              <a:gd name="connsiteY212" fmla="*/ 688714 h 2633545"/>
              <a:gd name="connsiteX213" fmla="*/ 2493696 w 2633545"/>
              <a:gd name="connsiteY213" fmla="*/ 726763 h 2633545"/>
              <a:gd name="connsiteX214" fmla="*/ 2025296 w 2633545"/>
              <a:gd name="connsiteY214" fmla="*/ 942139 h 2633545"/>
              <a:gd name="connsiteX215" fmla="*/ 167787 w 2633545"/>
              <a:gd name="connsiteY215" fmla="*/ 672896 h 2633545"/>
              <a:gd name="connsiteX216" fmla="*/ 613631 w 2633545"/>
              <a:gd name="connsiteY216" fmla="*/ 945427 h 2633545"/>
              <a:gd name="connsiteX217" fmla="*/ 139318 w 2633545"/>
              <a:gd name="connsiteY217" fmla="*/ 727864 h 2633545"/>
              <a:gd name="connsiteX218" fmla="*/ 158177 w 2633545"/>
              <a:gd name="connsiteY218" fmla="*/ 688714 h 2633545"/>
              <a:gd name="connsiteX219" fmla="*/ 216831 w 2633545"/>
              <a:gd name="connsiteY219" fmla="*/ 592167 h 2633545"/>
              <a:gd name="connsiteX220" fmla="*/ 638080 w 2633545"/>
              <a:gd name="connsiteY220" fmla="*/ 890498 h 2633545"/>
              <a:gd name="connsiteX221" fmla="*/ 185329 w 2633545"/>
              <a:gd name="connsiteY221" fmla="*/ 644021 h 2633545"/>
              <a:gd name="connsiteX222" fmla="*/ 2416077 w 2633545"/>
              <a:gd name="connsiteY222" fmla="*/ 591121 h 2633545"/>
              <a:gd name="connsiteX223" fmla="*/ 2448216 w 2633545"/>
              <a:gd name="connsiteY223" fmla="*/ 644023 h 2633545"/>
              <a:gd name="connsiteX224" fmla="*/ 1989943 w 2633545"/>
              <a:gd name="connsiteY224" fmla="*/ 893506 h 2633545"/>
              <a:gd name="connsiteX225" fmla="*/ 2370382 w 2633545"/>
              <a:gd name="connsiteY225" fmla="*/ 527941 h 2633545"/>
              <a:gd name="connsiteX226" fmla="*/ 2403478 w 2633545"/>
              <a:gd name="connsiteY226" fmla="*/ 572199 h 2633545"/>
              <a:gd name="connsiteX227" fmla="*/ 1992422 w 2633545"/>
              <a:gd name="connsiteY227" fmla="*/ 833942 h 2633545"/>
              <a:gd name="connsiteX228" fmla="*/ 266405 w 2633545"/>
              <a:gd name="connsiteY228" fmla="*/ 523605 h 2633545"/>
              <a:gd name="connsiteX229" fmla="*/ 670478 w 2633545"/>
              <a:gd name="connsiteY229" fmla="*/ 853508 h 2633545"/>
              <a:gd name="connsiteX230" fmla="*/ 229332 w 2633545"/>
              <a:gd name="connsiteY230" fmla="*/ 573181 h 2633545"/>
              <a:gd name="connsiteX231" fmla="*/ 315741 w 2633545"/>
              <a:gd name="connsiteY231" fmla="*/ 461352 h 2633545"/>
              <a:gd name="connsiteX232" fmla="*/ 632865 w 2633545"/>
              <a:gd name="connsiteY232" fmla="*/ 751399 h 2633545"/>
              <a:gd name="connsiteX233" fmla="*/ 286643 w 2633545"/>
              <a:gd name="connsiteY233" fmla="*/ 496540 h 2633545"/>
              <a:gd name="connsiteX234" fmla="*/ 300029 w 2633545"/>
              <a:gd name="connsiteY234" fmla="*/ 478640 h 2633545"/>
              <a:gd name="connsiteX235" fmla="*/ 2310530 w 2633545"/>
              <a:gd name="connsiteY235" fmla="*/ 453349 h 2633545"/>
              <a:gd name="connsiteX236" fmla="*/ 2333516 w 2633545"/>
              <a:gd name="connsiteY236" fmla="*/ 478640 h 2633545"/>
              <a:gd name="connsiteX237" fmla="*/ 2350142 w 2633545"/>
              <a:gd name="connsiteY237" fmla="*/ 500874 h 2633545"/>
              <a:gd name="connsiteX238" fmla="*/ 1928428 w 2633545"/>
              <a:gd name="connsiteY238" fmla="*/ 808638 h 2633545"/>
              <a:gd name="connsiteX239" fmla="*/ 372675 w 2633545"/>
              <a:gd name="connsiteY239" fmla="*/ 398709 h 2633545"/>
              <a:gd name="connsiteX240" fmla="*/ 733067 w 2633545"/>
              <a:gd name="connsiteY240" fmla="*/ 776760 h 2633545"/>
              <a:gd name="connsiteX241" fmla="*/ 331060 w 2633545"/>
              <a:gd name="connsiteY241" fmla="*/ 444497 h 2633545"/>
              <a:gd name="connsiteX242" fmla="*/ 2258817 w 2633545"/>
              <a:gd name="connsiteY242" fmla="*/ 396451 h 2633545"/>
              <a:gd name="connsiteX243" fmla="*/ 2295206 w 2633545"/>
              <a:gd name="connsiteY243" fmla="*/ 436489 h 2633545"/>
              <a:gd name="connsiteX244" fmla="*/ 1927923 w 2633545"/>
              <a:gd name="connsiteY244" fmla="*/ 745169 h 2633545"/>
              <a:gd name="connsiteX245" fmla="*/ 436489 w 2633545"/>
              <a:gd name="connsiteY245" fmla="*/ 338339 h 2633545"/>
              <a:gd name="connsiteX246" fmla="*/ 745170 w 2633545"/>
              <a:gd name="connsiteY246" fmla="*/ 705625 h 2633545"/>
              <a:gd name="connsiteX247" fmla="*/ 396449 w 2633545"/>
              <a:gd name="connsiteY247" fmla="*/ 374729 h 2633545"/>
              <a:gd name="connsiteX248" fmla="*/ 2189048 w 2633545"/>
              <a:gd name="connsiteY248" fmla="*/ 331061 h 2633545"/>
              <a:gd name="connsiteX249" fmla="*/ 2234837 w 2633545"/>
              <a:gd name="connsiteY249" fmla="*/ 372676 h 2633545"/>
              <a:gd name="connsiteX250" fmla="*/ 1856780 w 2633545"/>
              <a:gd name="connsiteY250" fmla="*/ 733073 h 2633545"/>
              <a:gd name="connsiteX251" fmla="*/ 2137005 w 2633545"/>
              <a:gd name="connsiteY251" fmla="*/ 286644 h 2633545"/>
              <a:gd name="connsiteX252" fmla="*/ 2154904 w 2633545"/>
              <a:gd name="connsiteY252" fmla="*/ 300029 h 2633545"/>
              <a:gd name="connsiteX253" fmla="*/ 2172193 w 2633545"/>
              <a:gd name="connsiteY253" fmla="*/ 315742 h 2633545"/>
              <a:gd name="connsiteX254" fmla="*/ 1882142 w 2633545"/>
              <a:gd name="connsiteY254" fmla="*/ 632870 h 2633545"/>
              <a:gd name="connsiteX255" fmla="*/ 500874 w 2633545"/>
              <a:gd name="connsiteY255" fmla="*/ 283403 h 2633545"/>
              <a:gd name="connsiteX256" fmla="*/ 808636 w 2633545"/>
              <a:gd name="connsiteY256" fmla="*/ 705116 h 2633545"/>
              <a:gd name="connsiteX257" fmla="*/ 453349 w 2633545"/>
              <a:gd name="connsiteY257" fmla="*/ 323015 h 2633545"/>
              <a:gd name="connsiteX258" fmla="*/ 478640 w 2633545"/>
              <a:gd name="connsiteY258" fmla="*/ 300029 h 2633545"/>
              <a:gd name="connsiteX259" fmla="*/ 572198 w 2633545"/>
              <a:gd name="connsiteY259" fmla="*/ 230068 h 2633545"/>
              <a:gd name="connsiteX260" fmla="*/ 833938 w 2633545"/>
              <a:gd name="connsiteY260" fmla="*/ 641121 h 2633545"/>
              <a:gd name="connsiteX261" fmla="*/ 527940 w 2633545"/>
              <a:gd name="connsiteY261" fmla="*/ 263163 h 2633545"/>
              <a:gd name="connsiteX262" fmla="*/ 2060365 w 2633545"/>
              <a:gd name="connsiteY262" fmla="*/ 229334 h 2633545"/>
              <a:gd name="connsiteX263" fmla="*/ 2109941 w 2633545"/>
              <a:gd name="connsiteY263" fmla="*/ 266406 h 2633545"/>
              <a:gd name="connsiteX264" fmla="*/ 1780040 w 2633545"/>
              <a:gd name="connsiteY264" fmla="*/ 670476 h 2633545"/>
              <a:gd name="connsiteX265" fmla="*/ 1989526 w 2633545"/>
              <a:gd name="connsiteY265" fmla="*/ 185331 h 2633545"/>
              <a:gd name="connsiteX266" fmla="*/ 2041378 w 2633545"/>
              <a:gd name="connsiteY266" fmla="*/ 216831 h 2633545"/>
              <a:gd name="connsiteX267" fmla="*/ 1743060 w 2633545"/>
              <a:gd name="connsiteY267" fmla="*/ 638061 h 2633545"/>
              <a:gd name="connsiteX268" fmla="*/ 644021 w 2633545"/>
              <a:gd name="connsiteY268" fmla="*/ 185329 h 2633545"/>
              <a:gd name="connsiteX269" fmla="*/ 893499 w 2633545"/>
              <a:gd name="connsiteY269" fmla="*/ 643591 h 2633545"/>
              <a:gd name="connsiteX270" fmla="*/ 591120 w 2633545"/>
              <a:gd name="connsiteY270" fmla="*/ 217467 h 2633545"/>
              <a:gd name="connsiteX271" fmla="*/ 726762 w 2633545"/>
              <a:gd name="connsiteY271" fmla="*/ 139849 h 2633545"/>
              <a:gd name="connsiteX272" fmla="*/ 942138 w 2633545"/>
              <a:gd name="connsiteY272" fmla="*/ 608246 h 2633545"/>
              <a:gd name="connsiteX273" fmla="*/ 672898 w 2633545"/>
              <a:gd name="connsiteY273" fmla="*/ 167786 h 2633545"/>
              <a:gd name="connsiteX274" fmla="*/ 688714 w 2633545"/>
              <a:gd name="connsiteY274" fmla="*/ 158177 h 2633545"/>
              <a:gd name="connsiteX275" fmla="*/ 1905682 w 2633545"/>
              <a:gd name="connsiteY275" fmla="*/ 139319 h 2633545"/>
              <a:gd name="connsiteX276" fmla="*/ 1944830 w 2633545"/>
              <a:gd name="connsiteY276" fmla="*/ 158177 h 2633545"/>
              <a:gd name="connsiteX277" fmla="*/ 1960650 w 2633545"/>
              <a:gd name="connsiteY277" fmla="*/ 167788 h 2633545"/>
              <a:gd name="connsiteX278" fmla="*/ 1688124 w 2633545"/>
              <a:gd name="connsiteY278" fmla="*/ 613624 h 2633545"/>
              <a:gd name="connsiteX279" fmla="*/ 1835340 w 2633545"/>
              <a:gd name="connsiteY279" fmla="*/ 105433 h 2633545"/>
              <a:gd name="connsiteX280" fmla="*/ 1885164 w 2633545"/>
              <a:gd name="connsiteY280" fmla="*/ 129435 h 2633545"/>
              <a:gd name="connsiteX281" fmla="*/ 1660484 w 2633545"/>
              <a:gd name="connsiteY281" fmla="*/ 560808 h 2633545"/>
              <a:gd name="connsiteX282" fmla="*/ 803101 w 2633545"/>
              <a:gd name="connsiteY282" fmla="*/ 103074 h 2633545"/>
              <a:gd name="connsiteX283" fmla="*/ 988696 w 2633545"/>
              <a:gd name="connsiteY283" fmla="*/ 592421 h 2633545"/>
              <a:gd name="connsiteX284" fmla="*/ 747279 w 2633545"/>
              <a:gd name="connsiteY284" fmla="*/ 129965 h 2633545"/>
              <a:gd name="connsiteX285" fmla="*/ 877646 w 2633545"/>
              <a:gd name="connsiteY285" fmla="*/ 75699 h 2633545"/>
              <a:gd name="connsiteX286" fmla="*/ 1007179 w 2633545"/>
              <a:gd name="connsiteY286" fmla="*/ 485193 h 2633545"/>
              <a:gd name="connsiteX287" fmla="*/ 834781 w 2633545"/>
              <a:gd name="connsiteY287" fmla="*/ 91388 h 2633545"/>
              <a:gd name="connsiteX288" fmla="*/ 1745732 w 2633545"/>
              <a:gd name="connsiteY288" fmla="*/ 71978 h 2633545"/>
              <a:gd name="connsiteX289" fmla="*/ 1803856 w 2633545"/>
              <a:gd name="connsiteY289" fmla="*/ 93252 h 2633545"/>
              <a:gd name="connsiteX290" fmla="*/ 1592413 w 2633545"/>
              <a:gd name="connsiteY290" fmla="*/ 570889 h 2633545"/>
              <a:gd name="connsiteX291" fmla="*/ 958234 w 2633545"/>
              <a:gd name="connsiteY291" fmla="*/ 49827 h 2633545"/>
              <a:gd name="connsiteX292" fmla="*/ 1081277 w 2633545"/>
              <a:gd name="connsiteY292" fmla="*/ 557259 h 2633545"/>
              <a:gd name="connsiteX293" fmla="*/ 899025 w 2633545"/>
              <a:gd name="connsiteY293" fmla="*/ 67874 h 2633545"/>
              <a:gd name="connsiteX294" fmla="*/ 924951 w 2633545"/>
              <a:gd name="connsiteY294" fmla="*/ 58385 h 2633545"/>
              <a:gd name="connsiteX295" fmla="*/ 1672363 w 2633545"/>
              <a:gd name="connsiteY295" fmla="*/ 49069 h 2633545"/>
              <a:gd name="connsiteX296" fmla="*/ 1708593 w 2633545"/>
              <a:gd name="connsiteY296" fmla="*/ 58385 h 2633545"/>
              <a:gd name="connsiteX297" fmla="*/ 1724361 w 2633545"/>
              <a:gd name="connsiteY297" fmla="*/ 64156 h 2633545"/>
              <a:gd name="connsiteX298" fmla="*/ 1560240 w 2633545"/>
              <a:gd name="connsiteY298" fmla="*/ 516180 h 2633545"/>
              <a:gd name="connsiteX299" fmla="*/ 1043401 w 2633545"/>
              <a:gd name="connsiteY299" fmla="*/ 27928 h 2633545"/>
              <a:gd name="connsiteX300" fmla="*/ 1127325 w 2633545"/>
              <a:gd name="connsiteY300" fmla="*/ 501701 h 2633545"/>
              <a:gd name="connsiteX301" fmla="*/ 990960 w 2633545"/>
              <a:gd name="connsiteY301" fmla="*/ 41412 h 2633545"/>
              <a:gd name="connsiteX302" fmla="*/ 1579579 w 2633545"/>
              <a:gd name="connsiteY302" fmla="*/ 25498 h 2633545"/>
              <a:gd name="connsiteX303" fmla="*/ 1582319 w 2633545"/>
              <a:gd name="connsiteY303" fmla="*/ 25917 h 2633545"/>
              <a:gd name="connsiteX304" fmla="*/ 1639636 w 2633545"/>
              <a:gd name="connsiteY304" fmla="*/ 40654 h 2633545"/>
              <a:gd name="connsiteX305" fmla="*/ 1492582 w 2633545"/>
              <a:gd name="connsiteY305" fmla="*/ 541267 h 2633545"/>
              <a:gd name="connsiteX306" fmla="*/ 1511979 w 2633545"/>
              <a:gd name="connsiteY306" fmla="*/ 15181 h 2633545"/>
              <a:gd name="connsiteX307" fmla="*/ 1557090 w 2633545"/>
              <a:gd name="connsiteY307" fmla="*/ 22066 h 2633545"/>
              <a:gd name="connsiteX308" fmla="*/ 1464446 w 2633545"/>
              <a:gd name="connsiteY308" fmla="*/ 441811 h 2633545"/>
              <a:gd name="connsiteX309" fmla="*/ 1126918 w 2633545"/>
              <a:gd name="connsiteY309" fmla="*/ 14364 h 2633545"/>
              <a:gd name="connsiteX310" fmla="*/ 1182542 w 2633545"/>
              <a:gd name="connsiteY310" fmla="*/ 533000 h 2633545"/>
              <a:gd name="connsiteX311" fmla="*/ 1065735 w 2633545"/>
              <a:gd name="connsiteY311" fmla="*/ 23702 h 2633545"/>
              <a:gd name="connsiteX312" fmla="*/ 1215344 w 2633545"/>
              <a:gd name="connsiteY312" fmla="*/ 4269 h 2633545"/>
              <a:gd name="connsiteX313" fmla="*/ 1236453 w 2633545"/>
              <a:gd name="connsiteY313" fmla="*/ 490234 h 2633545"/>
              <a:gd name="connsiteX314" fmla="*/ 1160327 w 2633545"/>
              <a:gd name="connsiteY314" fmla="*/ 9266 h 2633545"/>
              <a:gd name="connsiteX315" fmla="*/ 1182053 w 2633545"/>
              <a:gd name="connsiteY315" fmla="*/ 5950 h 2633545"/>
              <a:gd name="connsiteX316" fmla="*/ 1416980 w 2633545"/>
              <a:gd name="connsiteY316" fmla="*/ 4207 h 2633545"/>
              <a:gd name="connsiteX317" fmla="*/ 1451492 w 2633545"/>
              <a:gd name="connsiteY317" fmla="*/ 5950 h 2633545"/>
              <a:gd name="connsiteX318" fmla="*/ 1478568 w 2633545"/>
              <a:gd name="connsiteY318" fmla="*/ 10082 h 2633545"/>
              <a:gd name="connsiteX319" fmla="*/ 1394825 w 2633545"/>
              <a:gd name="connsiteY319" fmla="*/ 525425 h 2633545"/>
              <a:gd name="connsiteX320" fmla="*/ 1333660 w 2633545"/>
              <a:gd name="connsiteY320" fmla="*/ 0 h 2633545"/>
              <a:gd name="connsiteX321" fmla="*/ 1394220 w 2633545"/>
              <a:gd name="connsiteY321" fmla="*/ 3058 h 2633545"/>
              <a:gd name="connsiteX322" fmla="*/ 1346593 w 2633545"/>
              <a:gd name="connsiteY322" fmla="*/ 515849 h 2633545"/>
              <a:gd name="connsiteX323" fmla="*/ 1299888 w 2633545"/>
              <a:gd name="connsiteY323" fmla="*/ 0 h 2633545"/>
              <a:gd name="connsiteX324" fmla="*/ 1286797 w 2633545"/>
              <a:gd name="connsiteY324" fmla="*/ 522147 h 2633545"/>
              <a:gd name="connsiteX325" fmla="*/ 1238104 w 2633545"/>
              <a:gd name="connsiteY325" fmla="*/ 3119 h 2633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</a:cxnLst>
            <a:rect l="l" t="t" r="r" b="b"/>
            <a:pathLst>
              <a:path w="2633545" h="2633545">
                <a:moveTo>
                  <a:pt x="1169094" y="2191751"/>
                </a:moveTo>
                <a:lnTo>
                  <a:pt x="1121564" y="2618363"/>
                </a:lnTo>
                <a:lnTo>
                  <a:pt x="1076454" y="2611478"/>
                </a:lnTo>
                <a:close/>
                <a:moveTo>
                  <a:pt x="1626369" y="2148365"/>
                </a:moveTo>
                <a:lnTo>
                  <a:pt x="1798762" y="2542157"/>
                </a:lnTo>
                <a:lnTo>
                  <a:pt x="1755898" y="2557846"/>
                </a:lnTo>
                <a:close/>
                <a:moveTo>
                  <a:pt x="1397100" y="2143370"/>
                </a:moveTo>
                <a:lnTo>
                  <a:pt x="1473217" y="2624279"/>
                </a:lnTo>
                <a:lnTo>
                  <a:pt x="1451492" y="2627594"/>
                </a:lnTo>
                <a:lnTo>
                  <a:pt x="1418206" y="2629275"/>
                </a:lnTo>
                <a:close/>
                <a:moveTo>
                  <a:pt x="1506223" y="2131863"/>
                </a:moveTo>
                <a:lnTo>
                  <a:pt x="1642583" y="2592132"/>
                </a:lnTo>
                <a:lnTo>
                  <a:pt x="1590143" y="2605616"/>
                </a:lnTo>
                <a:close/>
                <a:moveTo>
                  <a:pt x="1286954" y="2117652"/>
                </a:moveTo>
                <a:lnTo>
                  <a:pt x="1299889" y="2633545"/>
                </a:lnTo>
                <a:lnTo>
                  <a:pt x="1239323" y="2630486"/>
                </a:lnTo>
                <a:close/>
                <a:moveTo>
                  <a:pt x="1073294" y="2117394"/>
                </a:moveTo>
                <a:lnTo>
                  <a:pt x="961179" y="2584474"/>
                </a:lnTo>
                <a:lnTo>
                  <a:pt x="924951" y="2575159"/>
                </a:lnTo>
                <a:lnTo>
                  <a:pt x="909185" y="2569389"/>
                </a:lnTo>
                <a:close/>
                <a:moveTo>
                  <a:pt x="1346752" y="2111397"/>
                </a:moveTo>
                <a:lnTo>
                  <a:pt x="1395445" y="2630425"/>
                </a:lnTo>
                <a:lnTo>
                  <a:pt x="1333661" y="2633544"/>
                </a:lnTo>
                <a:close/>
                <a:moveTo>
                  <a:pt x="1238720" y="2108095"/>
                </a:moveTo>
                <a:lnTo>
                  <a:pt x="1216563" y="2629337"/>
                </a:lnTo>
                <a:lnTo>
                  <a:pt x="1182053" y="2627594"/>
                </a:lnTo>
                <a:lnTo>
                  <a:pt x="1154974" y="2623462"/>
                </a:lnTo>
                <a:close/>
                <a:moveTo>
                  <a:pt x="1450999" y="2100529"/>
                </a:moveTo>
                <a:lnTo>
                  <a:pt x="1567810" y="2609842"/>
                </a:lnTo>
                <a:lnTo>
                  <a:pt x="1506626" y="2619180"/>
                </a:lnTo>
                <a:close/>
                <a:moveTo>
                  <a:pt x="1140964" y="2092260"/>
                </a:moveTo>
                <a:lnTo>
                  <a:pt x="1053964" y="2608046"/>
                </a:lnTo>
                <a:lnTo>
                  <a:pt x="1051225" y="2607628"/>
                </a:lnTo>
                <a:lnTo>
                  <a:pt x="993906" y="2592889"/>
                </a:lnTo>
                <a:close/>
                <a:moveTo>
                  <a:pt x="1552264" y="2076275"/>
                </a:moveTo>
                <a:lnTo>
                  <a:pt x="1734519" y="2565670"/>
                </a:lnTo>
                <a:lnTo>
                  <a:pt x="1708593" y="2575159"/>
                </a:lnTo>
                <a:lnTo>
                  <a:pt x="1675309" y="2583718"/>
                </a:lnTo>
                <a:close/>
                <a:moveTo>
                  <a:pt x="973041" y="2072790"/>
                </a:moveTo>
                <a:lnTo>
                  <a:pt x="798204" y="2528111"/>
                </a:lnTo>
                <a:lnTo>
                  <a:pt x="748386" y="2504112"/>
                </a:lnTo>
                <a:close/>
                <a:moveTo>
                  <a:pt x="1041138" y="2062639"/>
                </a:moveTo>
                <a:lnTo>
                  <a:pt x="887814" y="2561567"/>
                </a:lnTo>
                <a:lnTo>
                  <a:pt x="829687" y="2540292"/>
                </a:lnTo>
                <a:close/>
                <a:moveTo>
                  <a:pt x="1644841" y="2041111"/>
                </a:moveTo>
                <a:lnTo>
                  <a:pt x="1886265" y="2503579"/>
                </a:lnTo>
                <a:lnTo>
                  <a:pt x="1830441" y="2530471"/>
                </a:lnTo>
                <a:close/>
                <a:moveTo>
                  <a:pt x="1691393" y="2025271"/>
                </a:moveTo>
                <a:lnTo>
                  <a:pt x="1960649" y="2465757"/>
                </a:lnTo>
                <a:lnTo>
                  <a:pt x="1944830" y="2475367"/>
                </a:lnTo>
                <a:lnTo>
                  <a:pt x="1906782" y="2493696"/>
                </a:lnTo>
                <a:close/>
                <a:moveTo>
                  <a:pt x="945423" y="2019927"/>
                </a:moveTo>
                <a:lnTo>
                  <a:pt x="727867" y="2494228"/>
                </a:lnTo>
                <a:lnTo>
                  <a:pt x="688714" y="2475367"/>
                </a:lnTo>
                <a:lnTo>
                  <a:pt x="672899" y="2465759"/>
                </a:lnTo>
                <a:close/>
                <a:moveTo>
                  <a:pt x="751392" y="2000686"/>
                </a:moveTo>
                <a:lnTo>
                  <a:pt x="496539" y="2346900"/>
                </a:lnTo>
                <a:lnTo>
                  <a:pt x="478640" y="2333516"/>
                </a:lnTo>
                <a:lnTo>
                  <a:pt x="461352" y="2317803"/>
                </a:lnTo>
                <a:close/>
                <a:moveTo>
                  <a:pt x="890506" y="1995452"/>
                </a:moveTo>
                <a:lnTo>
                  <a:pt x="644022" y="2448216"/>
                </a:lnTo>
                <a:lnTo>
                  <a:pt x="592167" y="2416713"/>
                </a:lnTo>
                <a:close/>
                <a:moveTo>
                  <a:pt x="1799631" y="1992456"/>
                </a:moveTo>
                <a:lnTo>
                  <a:pt x="2105604" y="2370382"/>
                </a:lnTo>
                <a:lnTo>
                  <a:pt x="2061350" y="2403474"/>
                </a:lnTo>
                <a:close/>
                <a:moveTo>
                  <a:pt x="1740047" y="1989949"/>
                </a:moveTo>
                <a:lnTo>
                  <a:pt x="2042427" y="2416075"/>
                </a:lnTo>
                <a:lnTo>
                  <a:pt x="1989526" y="2448214"/>
                </a:lnTo>
                <a:close/>
                <a:moveTo>
                  <a:pt x="853511" y="1963058"/>
                </a:moveTo>
                <a:lnTo>
                  <a:pt x="573180" y="2404211"/>
                </a:lnTo>
                <a:lnTo>
                  <a:pt x="523603" y="2367138"/>
                </a:lnTo>
                <a:close/>
                <a:moveTo>
                  <a:pt x="1824900" y="1928419"/>
                </a:moveTo>
                <a:lnTo>
                  <a:pt x="2180196" y="2310529"/>
                </a:lnTo>
                <a:lnTo>
                  <a:pt x="2154904" y="2333516"/>
                </a:lnTo>
                <a:lnTo>
                  <a:pt x="2132670" y="2350142"/>
                </a:lnTo>
                <a:close/>
                <a:moveTo>
                  <a:pt x="1888389" y="1927938"/>
                </a:moveTo>
                <a:lnTo>
                  <a:pt x="2237092" y="2258818"/>
                </a:lnTo>
                <a:lnTo>
                  <a:pt x="2197056" y="2295205"/>
                </a:lnTo>
                <a:close/>
                <a:moveTo>
                  <a:pt x="776772" y="1900463"/>
                </a:moveTo>
                <a:lnTo>
                  <a:pt x="444497" y="2302484"/>
                </a:lnTo>
                <a:lnTo>
                  <a:pt x="398707" y="2260867"/>
                </a:lnTo>
                <a:close/>
                <a:moveTo>
                  <a:pt x="705607" y="1888389"/>
                </a:moveTo>
                <a:lnTo>
                  <a:pt x="374727" y="2237093"/>
                </a:lnTo>
                <a:lnTo>
                  <a:pt x="338339" y="2197056"/>
                </a:lnTo>
                <a:close/>
                <a:moveTo>
                  <a:pt x="2000684" y="1882152"/>
                </a:moveTo>
                <a:lnTo>
                  <a:pt x="2346899" y="2137007"/>
                </a:lnTo>
                <a:lnTo>
                  <a:pt x="2333516" y="2154904"/>
                </a:lnTo>
                <a:lnTo>
                  <a:pt x="2317802" y="2172194"/>
                </a:lnTo>
                <a:close/>
                <a:moveTo>
                  <a:pt x="1900468" y="1856778"/>
                </a:moveTo>
                <a:lnTo>
                  <a:pt x="2302483" y="2189049"/>
                </a:lnTo>
                <a:lnTo>
                  <a:pt x="2260867" y="2234838"/>
                </a:lnTo>
                <a:close/>
                <a:moveTo>
                  <a:pt x="705130" y="1824896"/>
                </a:moveTo>
                <a:lnTo>
                  <a:pt x="323016" y="2180196"/>
                </a:lnTo>
                <a:lnTo>
                  <a:pt x="300029" y="2154904"/>
                </a:lnTo>
                <a:lnTo>
                  <a:pt x="283402" y="2132670"/>
                </a:lnTo>
                <a:close/>
                <a:moveTo>
                  <a:pt x="641091" y="1799630"/>
                </a:moveTo>
                <a:lnTo>
                  <a:pt x="263163" y="2105604"/>
                </a:lnTo>
                <a:lnTo>
                  <a:pt x="230070" y="2061350"/>
                </a:lnTo>
                <a:close/>
                <a:moveTo>
                  <a:pt x="1963066" y="1780038"/>
                </a:moveTo>
                <a:lnTo>
                  <a:pt x="2404210" y="2060365"/>
                </a:lnTo>
                <a:lnTo>
                  <a:pt x="2367138" y="2109942"/>
                </a:lnTo>
                <a:close/>
                <a:moveTo>
                  <a:pt x="1995458" y="1743042"/>
                </a:moveTo>
                <a:lnTo>
                  <a:pt x="2448215" y="1989523"/>
                </a:lnTo>
                <a:lnTo>
                  <a:pt x="2416713" y="2041378"/>
                </a:lnTo>
                <a:close/>
                <a:moveTo>
                  <a:pt x="643611" y="1740039"/>
                </a:moveTo>
                <a:lnTo>
                  <a:pt x="217470" y="2042429"/>
                </a:lnTo>
                <a:lnTo>
                  <a:pt x="185331" y="1989526"/>
                </a:lnTo>
                <a:close/>
                <a:moveTo>
                  <a:pt x="608279" y="1691392"/>
                </a:moveTo>
                <a:lnTo>
                  <a:pt x="167788" y="1960650"/>
                </a:lnTo>
                <a:lnTo>
                  <a:pt x="158177" y="1944830"/>
                </a:lnTo>
                <a:lnTo>
                  <a:pt x="139849" y="1906783"/>
                </a:lnTo>
                <a:close/>
                <a:moveTo>
                  <a:pt x="2019928" y="1688124"/>
                </a:moveTo>
                <a:lnTo>
                  <a:pt x="2494227" y="1905680"/>
                </a:lnTo>
                <a:lnTo>
                  <a:pt x="2475367" y="1944830"/>
                </a:lnTo>
                <a:lnTo>
                  <a:pt x="2465758" y="1960647"/>
                </a:lnTo>
                <a:close/>
                <a:moveTo>
                  <a:pt x="2072767" y="1660495"/>
                </a:moveTo>
                <a:lnTo>
                  <a:pt x="2528111" y="1835341"/>
                </a:lnTo>
                <a:lnTo>
                  <a:pt x="2504111" y="1885161"/>
                </a:lnTo>
                <a:close/>
                <a:moveTo>
                  <a:pt x="592426" y="1644845"/>
                </a:moveTo>
                <a:lnTo>
                  <a:pt x="129965" y="1886266"/>
                </a:lnTo>
                <a:lnTo>
                  <a:pt x="103073" y="1830442"/>
                </a:lnTo>
                <a:close/>
                <a:moveTo>
                  <a:pt x="485182" y="1626368"/>
                </a:moveTo>
                <a:lnTo>
                  <a:pt x="91387" y="1798762"/>
                </a:lnTo>
                <a:lnTo>
                  <a:pt x="75699" y="1755898"/>
                </a:lnTo>
                <a:close/>
                <a:moveTo>
                  <a:pt x="2062637" y="1592406"/>
                </a:moveTo>
                <a:lnTo>
                  <a:pt x="2561567" y="1745731"/>
                </a:lnTo>
                <a:lnTo>
                  <a:pt x="2540292" y="1803858"/>
                </a:lnTo>
                <a:close/>
                <a:moveTo>
                  <a:pt x="2117374" y="1560244"/>
                </a:moveTo>
                <a:lnTo>
                  <a:pt x="2584475" y="1672364"/>
                </a:lnTo>
                <a:lnTo>
                  <a:pt x="2575159" y="1708593"/>
                </a:lnTo>
                <a:lnTo>
                  <a:pt x="2569388" y="1724361"/>
                </a:lnTo>
                <a:close/>
                <a:moveTo>
                  <a:pt x="557269" y="1552265"/>
                </a:moveTo>
                <a:lnTo>
                  <a:pt x="67874" y="1734520"/>
                </a:lnTo>
                <a:lnTo>
                  <a:pt x="58385" y="1708593"/>
                </a:lnTo>
                <a:lnTo>
                  <a:pt x="49827" y="1675309"/>
                </a:lnTo>
                <a:close/>
                <a:moveTo>
                  <a:pt x="501691" y="1506221"/>
                </a:moveTo>
                <a:lnTo>
                  <a:pt x="41412" y="1642583"/>
                </a:lnTo>
                <a:lnTo>
                  <a:pt x="27928" y="1590143"/>
                </a:lnTo>
                <a:close/>
                <a:moveTo>
                  <a:pt x="2092270" y="1492583"/>
                </a:moveTo>
                <a:lnTo>
                  <a:pt x="2608046" y="1579580"/>
                </a:lnTo>
                <a:lnTo>
                  <a:pt x="2607628" y="1582319"/>
                </a:lnTo>
                <a:lnTo>
                  <a:pt x="2592890" y="1639638"/>
                </a:lnTo>
                <a:close/>
                <a:moveTo>
                  <a:pt x="2191738" y="1464447"/>
                </a:moveTo>
                <a:lnTo>
                  <a:pt x="2618363" y="1511979"/>
                </a:lnTo>
                <a:lnTo>
                  <a:pt x="2611478" y="1557090"/>
                </a:lnTo>
                <a:close/>
                <a:moveTo>
                  <a:pt x="533014" y="1450999"/>
                </a:moveTo>
                <a:lnTo>
                  <a:pt x="23702" y="1567810"/>
                </a:lnTo>
                <a:lnTo>
                  <a:pt x="14364" y="1506625"/>
                </a:lnTo>
                <a:close/>
                <a:moveTo>
                  <a:pt x="490204" y="1397096"/>
                </a:moveTo>
                <a:lnTo>
                  <a:pt x="9266" y="1473217"/>
                </a:lnTo>
                <a:lnTo>
                  <a:pt x="5950" y="1451492"/>
                </a:lnTo>
                <a:lnTo>
                  <a:pt x="4269" y="1418204"/>
                </a:lnTo>
                <a:close/>
                <a:moveTo>
                  <a:pt x="2108101" y="1394825"/>
                </a:moveTo>
                <a:lnTo>
                  <a:pt x="2629337" y="1416981"/>
                </a:lnTo>
                <a:lnTo>
                  <a:pt x="2627594" y="1451492"/>
                </a:lnTo>
                <a:lnTo>
                  <a:pt x="2623462" y="1478569"/>
                </a:lnTo>
                <a:close/>
                <a:moveTo>
                  <a:pt x="2633544" y="1333658"/>
                </a:moveTo>
                <a:lnTo>
                  <a:pt x="2630486" y="1394221"/>
                </a:lnTo>
                <a:lnTo>
                  <a:pt x="2117679" y="1346592"/>
                </a:lnTo>
                <a:close/>
                <a:moveTo>
                  <a:pt x="0" y="1333658"/>
                </a:moveTo>
                <a:lnTo>
                  <a:pt x="522157" y="1346750"/>
                </a:lnTo>
                <a:lnTo>
                  <a:pt x="3120" y="1395444"/>
                </a:lnTo>
                <a:close/>
                <a:moveTo>
                  <a:pt x="3058" y="1239324"/>
                </a:moveTo>
                <a:lnTo>
                  <a:pt x="515878" y="1286954"/>
                </a:lnTo>
                <a:lnTo>
                  <a:pt x="0" y="1299888"/>
                </a:lnTo>
                <a:close/>
                <a:moveTo>
                  <a:pt x="2630425" y="1238102"/>
                </a:moveTo>
                <a:lnTo>
                  <a:pt x="2633545" y="1299888"/>
                </a:lnTo>
                <a:lnTo>
                  <a:pt x="2111389" y="1286796"/>
                </a:lnTo>
                <a:close/>
                <a:moveTo>
                  <a:pt x="2624279" y="1160327"/>
                </a:moveTo>
                <a:lnTo>
                  <a:pt x="2627594" y="1182053"/>
                </a:lnTo>
                <a:lnTo>
                  <a:pt x="2629275" y="1215343"/>
                </a:lnTo>
                <a:lnTo>
                  <a:pt x="2143319" y="1236452"/>
                </a:lnTo>
                <a:close/>
                <a:moveTo>
                  <a:pt x="10082" y="1154975"/>
                </a:moveTo>
                <a:lnTo>
                  <a:pt x="525445" y="1238721"/>
                </a:lnTo>
                <a:lnTo>
                  <a:pt x="4207" y="1216564"/>
                </a:lnTo>
                <a:lnTo>
                  <a:pt x="5950" y="1182053"/>
                </a:lnTo>
                <a:close/>
                <a:moveTo>
                  <a:pt x="22066" y="1076455"/>
                </a:moveTo>
                <a:lnTo>
                  <a:pt x="441802" y="1169098"/>
                </a:lnTo>
                <a:lnTo>
                  <a:pt x="15181" y="1121565"/>
                </a:lnTo>
                <a:close/>
                <a:moveTo>
                  <a:pt x="2609842" y="1065734"/>
                </a:moveTo>
                <a:lnTo>
                  <a:pt x="2619180" y="1126919"/>
                </a:lnTo>
                <a:lnTo>
                  <a:pt x="2286471" y="1162602"/>
                </a:lnTo>
                <a:lnTo>
                  <a:pt x="2100535" y="1182545"/>
                </a:lnTo>
                <a:close/>
                <a:moveTo>
                  <a:pt x="40654" y="993908"/>
                </a:moveTo>
                <a:lnTo>
                  <a:pt x="541266" y="1140961"/>
                </a:lnTo>
                <a:lnTo>
                  <a:pt x="25498" y="1053965"/>
                </a:lnTo>
                <a:lnTo>
                  <a:pt x="25917" y="1051225"/>
                </a:lnTo>
                <a:close/>
                <a:moveTo>
                  <a:pt x="2592132" y="990962"/>
                </a:moveTo>
                <a:lnTo>
                  <a:pt x="2605616" y="1043402"/>
                </a:lnTo>
                <a:lnTo>
                  <a:pt x="2168030" y="1120915"/>
                </a:lnTo>
                <a:lnTo>
                  <a:pt x="2131852" y="1127324"/>
                </a:lnTo>
                <a:close/>
                <a:moveTo>
                  <a:pt x="64156" y="909184"/>
                </a:moveTo>
                <a:lnTo>
                  <a:pt x="516169" y="1073301"/>
                </a:lnTo>
                <a:lnTo>
                  <a:pt x="49069" y="961181"/>
                </a:lnTo>
                <a:lnTo>
                  <a:pt x="58385" y="924951"/>
                </a:lnTo>
                <a:close/>
                <a:moveTo>
                  <a:pt x="2565671" y="899026"/>
                </a:moveTo>
                <a:lnTo>
                  <a:pt x="2575159" y="924951"/>
                </a:lnTo>
                <a:lnTo>
                  <a:pt x="2583718" y="958236"/>
                </a:lnTo>
                <a:lnTo>
                  <a:pt x="2076281" y="1081279"/>
                </a:lnTo>
                <a:close/>
                <a:moveTo>
                  <a:pt x="2542157" y="834782"/>
                </a:moveTo>
                <a:lnTo>
                  <a:pt x="2557846" y="877647"/>
                </a:lnTo>
                <a:lnTo>
                  <a:pt x="2148352" y="1007181"/>
                </a:lnTo>
                <a:close/>
                <a:moveTo>
                  <a:pt x="93251" y="829688"/>
                </a:moveTo>
                <a:lnTo>
                  <a:pt x="570892" y="1041133"/>
                </a:lnTo>
                <a:lnTo>
                  <a:pt x="71977" y="887814"/>
                </a:lnTo>
                <a:close/>
                <a:moveTo>
                  <a:pt x="129434" y="748382"/>
                </a:moveTo>
                <a:lnTo>
                  <a:pt x="560791" y="973054"/>
                </a:lnTo>
                <a:lnTo>
                  <a:pt x="105433" y="798204"/>
                </a:lnTo>
                <a:close/>
                <a:moveTo>
                  <a:pt x="2503580" y="747280"/>
                </a:moveTo>
                <a:lnTo>
                  <a:pt x="2530471" y="803103"/>
                </a:lnTo>
                <a:lnTo>
                  <a:pt x="2041119" y="988700"/>
                </a:lnTo>
                <a:close/>
                <a:moveTo>
                  <a:pt x="2465759" y="672898"/>
                </a:moveTo>
                <a:lnTo>
                  <a:pt x="2475367" y="688714"/>
                </a:lnTo>
                <a:lnTo>
                  <a:pt x="2493696" y="726763"/>
                </a:lnTo>
                <a:lnTo>
                  <a:pt x="2025296" y="942139"/>
                </a:lnTo>
                <a:close/>
                <a:moveTo>
                  <a:pt x="167787" y="672896"/>
                </a:moveTo>
                <a:lnTo>
                  <a:pt x="613631" y="945427"/>
                </a:lnTo>
                <a:lnTo>
                  <a:pt x="139318" y="727864"/>
                </a:lnTo>
                <a:lnTo>
                  <a:pt x="158177" y="688714"/>
                </a:lnTo>
                <a:close/>
                <a:moveTo>
                  <a:pt x="216831" y="592167"/>
                </a:moveTo>
                <a:lnTo>
                  <a:pt x="638080" y="890498"/>
                </a:lnTo>
                <a:lnTo>
                  <a:pt x="185329" y="644021"/>
                </a:lnTo>
                <a:close/>
                <a:moveTo>
                  <a:pt x="2416077" y="591121"/>
                </a:moveTo>
                <a:lnTo>
                  <a:pt x="2448216" y="644023"/>
                </a:lnTo>
                <a:lnTo>
                  <a:pt x="1989943" y="893506"/>
                </a:lnTo>
                <a:close/>
                <a:moveTo>
                  <a:pt x="2370382" y="527941"/>
                </a:moveTo>
                <a:lnTo>
                  <a:pt x="2403478" y="572199"/>
                </a:lnTo>
                <a:lnTo>
                  <a:pt x="1992422" y="833942"/>
                </a:lnTo>
                <a:close/>
                <a:moveTo>
                  <a:pt x="266405" y="523605"/>
                </a:moveTo>
                <a:lnTo>
                  <a:pt x="670478" y="853508"/>
                </a:lnTo>
                <a:lnTo>
                  <a:pt x="229332" y="573181"/>
                </a:lnTo>
                <a:close/>
                <a:moveTo>
                  <a:pt x="315741" y="461352"/>
                </a:moveTo>
                <a:lnTo>
                  <a:pt x="632865" y="751399"/>
                </a:lnTo>
                <a:lnTo>
                  <a:pt x="286643" y="496540"/>
                </a:lnTo>
                <a:lnTo>
                  <a:pt x="300029" y="478640"/>
                </a:lnTo>
                <a:close/>
                <a:moveTo>
                  <a:pt x="2310530" y="453349"/>
                </a:moveTo>
                <a:lnTo>
                  <a:pt x="2333516" y="478640"/>
                </a:lnTo>
                <a:lnTo>
                  <a:pt x="2350142" y="500874"/>
                </a:lnTo>
                <a:lnTo>
                  <a:pt x="1928428" y="808638"/>
                </a:lnTo>
                <a:close/>
                <a:moveTo>
                  <a:pt x="372675" y="398709"/>
                </a:moveTo>
                <a:lnTo>
                  <a:pt x="733067" y="776760"/>
                </a:lnTo>
                <a:lnTo>
                  <a:pt x="331060" y="444497"/>
                </a:lnTo>
                <a:close/>
                <a:moveTo>
                  <a:pt x="2258817" y="396451"/>
                </a:moveTo>
                <a:lnTo>
                  <a:pt x="2295206" y="436489"/>
                </a:lnTo>
                <a:lnTo>
                  <a:pt x="1927923" y="745169"/>
                </a:lnTo>
                <a:close/>
                <a:moveTo>
                  <a:pt x="436489" y="338339"/>
                </a:moveTo>
                <a:lnTo>
                  <a:pt x="745170" y="705625"/>
                </a:lnTo>
                <a:lnTo>
                  <a:pt x="396449" y="374729"/>
                </a:lnTo>
                <a:close/>
                <a:moveTo>
                  <a:pt x="2189048" y="331061"/>
                </a:moveTo>
                <a:lnTo>
                  <a:pt x="2234837" y="372676"/>
                </a:lnTo>
                <a:lnTo>
                  <a:pt x="1856780" y="733073"/>
                </a:lnTo>
                <a:close/>
                <a:moveTo>
                  <a:pt x="2137005" y="286644"/>
                </a:moveTo>
                <a:lnTo>
                  <a:pt x="2154904" y="300029"/>
                </a:lnTo>
                <a:lnTo>
                  <a:pt x="2172193" y="315742"/>
                </a:lnTo>
                <a:lnTo>
                  <a:pt x="1882142" y="632870"/>
                </a:lnTo>
                <a:close/>
                <a:moveTo>
                  <a:pt x="500874" y="283403"/>
                </a:moveTo>
                <a:lnTo>
                  <a:pt x="808636" y="705116"/>
                </a:lnTo>
                <a:lnTo>
                  <a:pt x="453349" y="323015"/>
                </a:lnTo>
                <a:lnTo>
                  <a:pt x="478640" y="300029"/>
                </a:lnTo>
                <a:close/>
                <a:moveTo>
                  <a:pt x="572198" y="230068"/>
                </a:moveTo>
                <a:lnTo>
                  <a:pt x="833938" y="641121"/>
                </a:lnTo>
                <a:lnTo>
                  <a:pt x="527940" y="263163"/>
                </a:lnTo>
                <a:close/>
                <a:moveTo>
                  <a:pt x="2060365" y="229334"/>
                </a:moveTo>
                <a:lnTo>
                  <a:pt x="2109941" y="266406"/>
                </a:lnTo>
                <a:lnTo>
                  <a:pt x="1780040" y="670476"/>
                </a:lnTo>
                <a:close/>
                <a:moveTo>
                  <a:pt x="1989526" y="185331"/>
                </a:moveTo>
                <a:lnTo>
                  <a:pt x="2041378" y="216831"/>
                </a:lnTo>
                <a:lnTo>
                  <a:pt x="1743060" y="638061"/>
                </a:lnTo>
                <a:close/>
                <a:moveTo>
                  <a:pt x="644021" y="185329"/>
                </a:moveTo>
                <a:lnTo>
                  <a:pt x="893499" y="643591"/>
                </a:lnTo>
                <a:lnTo>
                  <a:pt x="591120" y="217467"/>
                </a:lnTo>
                <a:close/>
                <a:moveTo>
                  <a:pt x="726762" y="139849"/>
                </a:moveTo>
                <a:lnTo>
                  <a:pt x="942138" y="608246"/>
                </a:lnTo>
                <a:lnTo>
                  <a:pt x="672898" y="167786"/>
                </a:lnTo>
                <a:lnTo>
                  <a:pt x="688714" y="158177"/>
                </a:lnTo>
                <a:close/>
                <a:moveTo>
                  <a:pt x="1905682" y="139319"/>
                </a:moveTo>
                <a:lnTo>
                  <a:pt x="1944830" y="158177"/>
                </a:lnTo>
                <a:lnTo>
                  <a:pt x="1960650" y="167788"/>
                </a:lnTo>
                <a:lnTo>
                  <a:pt x="1688124" y="613624"/>
                </a:lnTo>
                <a:close/>
                <a:moveTo>
                  <a:pt x="1835340" y="105433"/>
                </a:moveTo>
                <a:lnTo>
                  <a:pt x="1885164" y="129435"/>
                </a:lnTo>
                <a:lnTo>
                  <a:pt x="1660484" y="560808"/>
                </a:lnTo>
                <a:close/>
                <a:moveTo>
                  <a:pt x="803101" y="103074"/>
                </a:moveTo>
                <a:lnTo>
                  <a:pt x="988696" y="592421"/>
                </a:lnTo>
                <a:lnTo>
                  <a:pt x="747279" y="129965"/>
                </a:lnTo>
                <a:close/>
                <a:moveTo>
                  <a:pt x="877646" y="75699"/>
                </a:moveTo>
                <a:lnTo>
                  <a:pt x="1007179" y="485193"/>
                </a:lnTo>
                <a:lnTo>
                  <a:pt x="834781" y="91388"/>
                </a:lnTo>
                <a:close/>
                <a:moveTo>
                  <a:pt x="1745732" y="71978"/>
                </a:moveTo>
                <a:lnTo>
                  <a:pt x="1803856" y="93252"/>
                </a:lnTo>
                <a:lnTo>
                  <a:pt x="1592413" y="570889"/>
                </a:lnTo>
                <a:close/>
                <a:moveTo>
                  <a:pt x="958234" y="49827"/>
                </a:moveTo>
                <a:lnTo>
                  <a:pt x="1081277" y="557259"/>
                </a:lnTo>
                <a:lnTo>
                  <a:pt x="899025" y="67874"/>
                </a:lnTo>
                <a:lnTo>
                  <a:pt x="924951" y="58385"/>
                </a:lnTo>
                <a:close/>
                <a:moveTo>
                  <a:pt x="1672363" y="49069"/>
                </a:moveTo>
                <a:lnTo>
                  <a:pt x="1708593" y="58385"/>
                </a:lnTo>
                <a:lnTo>
                  <a:pt x="1724361" y="64156"/>
                </a:lnTo>
                <a:lnTo>
                  <a:pt x="1560240" y="516180"/>
                </a:lnTo>
                <a:close/>
                <a:moveTo>
                  <a:pt x="1043401" y="27928"/>
                </a:moveTo>
                <a:lnTo>
                  <a:pt x="1127325" y="501701"/>
                </a:lnTo>
                <a:lnTo>
                  <a:pt x="990960" y="41412"/>
                </a:lnTo>
                <a:close/>
                <a:moveTo>
                  <a:pt x="1579579" y="25498"/>
                </a:moveTo>
                <a:lnTo>
                  <a:pt x="1582319" y="25917"/>
                </a:lnTo>
                <a:lnTo>
                  <a:pt x="1639636" y="40654"/>
                </a:lnTo>
                <a:lnTo>
                  <a:pt x="1492582" y="541267"/>
                </a:lnTo>
                <a:close/>
                <a:moveTo>
                  <a:pt x="1511979" y="15181"/>
                </a:moveTo>
                <a:lnTo>
                  <a:pt x="1557090" y="22066"/>
                </a:lnTo>
                <a:lnTo>
                  <a:pt x="1464446" y="441811"/>
                </a:lnTo>
                <a:close/>
                <a:moveTo>
                  <a:pt x="1126918" y="14364"/>
                </a:moveTo>
                <a:lnTo>
                  <a:pt x="1182542" y="533000"/>
                </a:lnTo>
                <a:lnTo>
                  <a:pt x="1065735" y="23702"/>
                </a:lnTo>
                <a:close/>
                <a:moveTo>
                  <a:pt x="1215344" y="4269"/>
                </a:moveTo>
                <a:lnTo>
                  <a:pt x="1236453" y="490234"/>
                </a:lnTo>
                <a:lnTo>
                  <a:pt x="1160327" y="9266"/>
                </a:lnTo>
                <a:lnTo>
                  <a:pt x="1182053" y="5950"/>
                </a:lnTo>
                <a:close/>
                <a:moveTo>
                  <a:pt x="1416980" y="4207"/>
                </a:moveTo>
                <a:lnTo>
                  <a:pt x="1451492" y="5950"/>
                </a:lnTo>
                <a:lnTo>
                  <a:pt x="1478568" y="10082"/>
                </a:lnTo>
                <a:lnTo>
                  <a:pt x="1394825" y="525425"/>
                </a:lnTo>
                <a:close/>
                <a:moveTo>
                  <a:pt x="1333660" y="0"/>
                </a:moveTo>
                <a:lnTo>
                  <a:pt x="1394220" y="3058"/>
                </a:lnTo>
                <a:lnTo>
                  <a:pt x="1346593" y="515849"/>
                </a:lnTo>
                <a:close/>
                <a:moveTo>
                  <a:pt x="1299888" y="0"/>
                </a:moveTo>
                <a:lnTo>
                  <a:pt x="1286797" y="522147"/>
                </a:lnTo>
                <a:lnTo>
                  <a:pt x="1238104" y="31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888ACE56-CCB5-4FA5-A661-C1304E08B373}"/>
              </a:ext>
            </a:extLst>
          </p:cNvPr>
          <p:cNvSpPr/>
          <p:nvPr/>
        </p:nvSpPr>
        <p:spPr>
          <a:xfrm>
            <a:off x="6580041" y="871391"/>
            <a:ext cx="2632368" cy="2632368"/>
          </a:xfrm>
          <a:custGeom>
            <a:avLst/>
            <a:gdLst>
              <a:gd name="connsiteX0" fmla="*/ 1177294 w 2632368"/>
              <a:gd name="connsiteY0" fmla="*/ 2007254 h 2632368"/>
              <a:gd name="connsiteX1" fmla="*/ 1109469 w 2632368"/>
              <a:gd name="connsiteY1" fmla="*/ 2616019 h 2632368"/>
              <a:gd name="connsiteX2" fmla="*/ 1050637 w 2632368"/>
              <a:gd name="connsiteY2" fmla="*/ 2607040 h 2632368"/>
              <a:gd name="connsiteX3" fmla="*/ 1004588 w 2632368"/>
              <a:gd name="connsiteY3" fmla="*/ 2595199 h 2632368"/>
              <a:gd name="connsiteX4" fmla="*/ 1360790 w 2632368"/>
              <a:gd name="connsiteY4" fmla="*/ 1991483 h 2632368"/>
              <a:gd name="connsiteX5" fmla="*/ 1461132 w 2632368"/>
              <a:gd name="connsiteY5" fmla="*/ 2625445 h 2632368"/>
              <a:gd name="connsiteX6" fmla="*/ 1450904 w 2632368"/>
              <a:gd name="connsiteY6" fmla="*/ 2627006 h 2632368"/>
              <a:gd name="connsiteX7" fmla="*/ 1344722 w 2632368"/>
              <a:gd name="connsiteY7" fmla="*/ 2632368 h 2632368"/>
              <a:gd name="connsiteX8" fmla="*/ 1541438 w 2632368"/>
              <a:gd name="connsiteY8" fmla="*/ 1984116 h 2632368"/>
              <a:gd name="connsiteX9" fmla="*/ 1787232 w 2632368"/>
              <a:gd name="connsiteY9" fmla="*/ 2545574 h 2632368"/>
              <a:gd name="connsiteX10" fmla="*/ 1708006 w 2632368"/>
              <a:gd name="connsiteY10" fmla="*/ 2574571 h 2632368"/>
              <a:gd name="connsiteX11" fmla="*/ 1685985 w 2632368"/>
              <a:gd name="connsiteY11" fmla="*/ 2580233 h 2632368"/>
              <a:gd name="connsiteX12" fmla="*/ 1449559 w 2632368"/>
              <a:gd name="connsiteY12" fmla="*/ 1982938 h 2632368"/>
              <a:gd name="connsiteX13" fmla="*/ 1630723 w 2632368"/>
              <a:gd name="connsiteY13" fmla="*/ 2594443 h 2632368"/>
              <a:gd name="connsiteX14" fmla="*/ 1581732 w 2632368"/>
              <a:gd name="connsiteY14" fmla="*/ 2607040 h 2632368"/>
              <a:gd name="connsiteX15" fmla="*/ 1517546 w 2632368"/>
              <a:gd name="connsiteY15" fmla="*/ 2616836 h 2632368"/>
              <a:gd name="connsiteX16" fmla="*/ 1271208 w 2632368"/>
              <a:gd name="connsiteY16" fmla="*/ 1976462 h 2632368"/>
              <a:gd name="connsiteX17" fmla="*/ 1287653 w 2632368"/>
              <a:gd name="connsiteY17" fmla="*/ 2632368 h 2632368"/>
              <a:gd name="connsiteX18" fmla="*/ 1181465 w 2632368"/>
              <a:gd name="connsiteY18" fmla="*/ 2627006 h 2632368"/>
              <a:gd name="connsiteX19" fmla="*/ 1165883 w 2632368"/>
              <a:gd name="connsiteY19" fmla="*/ 2624628 h 2632368"/>
              <a:gd name="connsiteX20" fmla="*/ 1098312 w 2632368"/>
              <a:gd name="connsiteY20" fmla="*/ 1960301 h 2632368"/>
              <a:gd name="connsiteX21" fmla="*/ 949326 w 2632368"/>
              <a:gd name="connsiteY21" fmla="*/ 2580990 h 2632368"/>
              <a:gd name="connsiteX22" fmla="*/ 924363 w 2632368"/>
              <a:gd name="connsiteY22" fmla="*/ 2574571 h 2632368"/>
              <a:gd name="connsiteX23" fmla="*/ 840045 w 2632368"/>
              <a:gd name="connsiteY23" fmla="*/ 2543711 h 2632368"/>
              <a:gd name="connsiteX24" fmla="*/ 1017165 w 2632368"/>
              <a:gd name="connsiteY24" fmla="*/ 1923313 h 2632368"/>
              <a:gd name="connsiteX25" fmla="*/ 787103 w 2632368"/>
              <a:gd name="connsiteY25" fmla="*/ 2522459 h 2632368"/>
              <a:gd name="connsiteX26" fmla="*/ 688126 w 2632368"/>
              <a:gd name="connsiteY26" fmla="*/ 2474779 h 2632368"/>
              <a:gd name="connsiteX27" fmla="*/ 682252 w 2632368"/>
              <a:gd name="connsiteY27" fmla="*/ 2471210 h 2632368"/>
              <a:gd name="connsiteX28" fmla="*/ 1607377 w 2632368"/>
              <a:gd name="connsiteY28" fmla="*/ 1910498 h 2632368"/>
              <a:gd name="connsiteX29" fmla="*/ 1950122 w 2632368"/>
              <a:gd name="connsiteY29" fmla="*/ 2471207 h 2632368"/>
              <a:gd name="connsiteX30" fmla="*/ 1944242 w 2632368"/>
              <a:gd name="connsiteY30" fmla="*/ 2474779 h 2632368"/>
              <a:gd name="connsiteX31" fmla="*/ 1840370 w 2632368"/>
              <a:gd name="connsiteY31" fmla="*/ 2524817 h 2632368"/>
              <a:gd name="connsiteX32" fmla="*/ 1692460 w 2632368"/>
              <a:gd name="connsiteY32" fmla="*/ 1878703 h 2632368"/>
              <a:gd name="connsiteX33" fmla="*/ 2095695 w 2632368"/>
              <a:gd name="connsiteY33" fmla="*/ 2376763 h 2632368"/>
              <a:gd name="connsiteX34" fmla="*/ 2052881 w 2632368"/>
              <a:gd name="connsiteY34" fmla="*/ 2408779 h 2632368"/>
              <a:gd name="connsiteX35" fmla="*/ 1998889 w 2632368"/>
              <a:gd name="connsiteY35" fmla="*/ 2441580 h 2632368"/>
              <a:gd name="connsiteX36" fmla="*/ 947093 w 2632368"/>
              <a:gd name="connsiteY36" fmla="*/ 1865518 h 2632368"/>
              <a:gd name="connsiteX37" fmla="*/ 633484 w 2632368"/>
              <a:gd name="connsiteY37" fmla="*/ 2441583 h 2632368"/>
              <a:gd name="connsiteX38" fmla="*/ 579488 w 2632368"/>
              <a:gd name="connsiteY38" fmla="*/ 2408779 h 2632368"/>
              <a:gd name="connsiteX39" fmla="*/ 532337 w 2632368"/>
              <a:gd name="connsiteY39" fmla="*/ 2373521 h 2632368"/>
              <a:gd name="connsiteX40" fmla="*/ 850366 w 2632368"/>
              <a:gd name="connsiteY40" fmla="*/ 1845226 h 2632368"/>
              <a:gd name="connsiteX41" fmla="*/ 486636 w 2632368"/>
              <a:gd name="connsiteY41" fmla="*/ 2339347 h 2632368"/>
              <a:gd name="connsiteX42" fmla="*/ 478053 w 2632368"/>
              <a:gd name="connsiteY42" fmla="*/ 2332928 h 2632368"/>
              <a:gd name="connsiteX43" fmla="*/ 406748 w 2632368"/>
              <a:gd name="connsiteY43" fmla="*/ 2268122 h 2632368"/>
              <a:gd name="connsiteX44" fmla="*/ 1765070 w 2632368"/>
              <a:gd name="connsiteY44" fmla="*/ 1826925 h 2632368"/>
              <a:gd name="connsiteX45" fmla="*/ 2227874 w 2632368"/>
              <a:gd name="connsiteY45" fmla="*/ 2266073 h 2632368"/>
              <a:gd name="connsiteX46" fmla="*/ 2154316 w 2632368"/>
              <a:gd name="connsiteY46" fmla="*/ 2332928 h 2632368"/>
              <a:gd name="connsiteX47" fmla="*/ 2141397 w 2632368"/>
              <a:gd name="connsiteY47" fmla="*/ 2342588 h 2632368"/>
              <a:gd name="connsiteX48" fmla="*/ 1845225 w 2632368"/>
              <a:gd name="connsiteY48" fmla="*/ 1782002 h 2632368"/>
              <a:gd name="connsiteX49" fmla="*/ 2339346 w 2632368"/>
              <a:gd name="connsiteY49" fmla="*/ 2145732 h 2632368"/>
              <a:gd name="connsiteX50" fmla="*/ 2332927 w 2632368"/>
              <a:gd name="connsiteY50" fmla="*/ 2154316 h 2632368"/>
              <a:gd name="connsiteX51" fmla="*/ 2268121 w 2632368"/>
              <a:gd name="connsiteY51" fmla="*/ 2225621 h 2632368"/>
              <a:gd name="connsiteX52" fmla="*/ 805448 w 2632368"/>
              <a:gd name="connsiteY52" fmla="*/ 1765066 h 2632368"/>
              <a:gd name="connsiteX53" fmla="*/ 366296 w 2632368"/>
              <a:gd name="connsiteY53" fmla="*/ 2227875 h 2632368"/>
              <a:gd name="connsiteX54" fmla="*/ 299441 w 2632368"/>
              <a:gd name="connsiteY54" fmla="*/ 2154316 h 2632368"/>
              <a:gd name="connsiteX55" fmla="*/ 289780 w 2632368"/>
              <a:gd name="connsiteY55" fmla="*/ 2141396 h 2632368"/>
              <a:gd name="connsiteX56" fmla="*/ 753669 w 2632368"/>
              <a:gd name="connsiteY56" fmla="*/ 1692457 h 2632368"/>
              <a:gd name="connsiteX57" fmla="*/ 255605 w 2632368"/>
              <a:gd name="connsiteY57" fmla="*/ 2095695 h 2632368"/>
              <a:gd name="connsiteX58" fmla="*/ 223589 w 2632368"/>
              <a:gd name="connsiteY58" fmla="*/ 2052881 h 2632368"/>
              <a:gd name="connsiteX59" fmla="*/ 190788 w 2632368"/>
              <a:gd name="connsiteY59" fmla="*/ 1998889 h 2632368"/>
              <a:gd name="connsiteX60" fmla="*/ 1865529 w 2632368"/>
              <a:gd name="connsiteY60" fmla="*/ 1685283 h 2632368"/>
              <a:gd name="connsiteX61" fmla="*/ 2441582 w 2632368"/>
              <a:gd name="connsiteY61" fmla="*/ 1998886 h 2632368"/>
              <a:gd name="connsiteX62" fmla="*/ 2408779 w 2632368"/>
              <a:gd name="connsiteY62" fmla="*/ 2052881 h 2632368"/>
              <a:gd name="connsiteX63" fmla="*/ 2373521 w 2632368"/>
              <a:gd name="connsiteY63" fmla="*/ 2100031 h 2632368"/>
              <a:gd name="connsiteX64" fmla="*/ 1923298 w 2632368"/>
              <a:gd name="connsiteY64" fmla="*/ 1615196 h 2632368"/>
              <a:gd name="connsiteX65" fmla="*/ 2522458 w 2632368"/>
              <a:gd name="connsiteY65" fmla="*/ 1845265 h 2632368"/>
              <a:gd name="connsiteX66" fmla="*/ 2474779 w 2632368"/>
              <a:gd name="connsiteY66" fmla="*/ 1944242 h 2632368"/>
              <a:gd name="connsiteX67" fmla="*/ 2471209 w 2632368"/>
              <a:gd name="connsiteY67" fmla="*/ 1950119 h 2632368"/>
              <a:gd name="connsiteX68" fmla="*/ 721873 w 2632368"/>
              <a:gd name="connsiteY68" fmla="*/ 1607377 h 2632368"/>
              <a:gd name="connsiteX69" fmla="*/ 161162 w 2632368"/>
              <a:gd name="connsiteY69" fmla="*/ 1950123 h 2632368"/>
              <a:gd name="connsiteX70" fmla="*/ 157590 w 2632368"/>
              <a:gd name="connsiteY70" fmla="*/ 1944242 h 2632368"/>
              <a:gd name="connsiteX71" fmla="*/ 107552 w 2632368"/>
              <a:gd name="connsiteY71" fmla="*/ 1840371 h 2632368"/>
              <a:gd name="connsiteX72" fmla="*/ 648252 w 2632368"/>
              <a:gd name="connsiteY72" fmla="*/ 1541439 h 2632368"/>
              <a:gd name="connsiteX73" fmla="*/ 86794 w 2632368"/>
              <a:gd name="connsiteY73" fmla="*/ 1787232 h 2632368"/>
              <a:gd name="connsiteX74" fmla="*/ 57797 w 2632368"/>
              <a:gd name="connsiteY74" fmla="*/ 1708006 h 2632368"/>
              <a:gd name="connsiteX75" fmla="*/ 52135 w 2632368"/>
              <a:gd name="connsiteY75" fmla="*/ 1685986 h 2632368"/>
              <a:gd name="connsiteX76" fmla="*/ 1960292 w 2632368"/>
              <a:gd name="connsiteY76" fmla="*/ 1534052 h 2632368"/>
              <a:gd name="connsiteX77" fmla="*/ 2580990 w 2632368"/>
              <a:gd name="connsiteY77" fmla="*/ 1683041 h 2632368"/>
              <a:gd name="connsiteX78" fmla="*/ 2574571 w 2632368"/>
              <a:gd name="connsiteY78" fmla="*/ 1708006 h 2632368"/>
              <a:gd name="connsiteX79" fmla="*/ 2543710 w 2632368"/>
              <a:gd name="connsiteY79" fmla="*/ 1792324 h 2632368"/>
              <a:gd name="connsiteX80" fmla="*/ 2007253 w 2632368"/>
              <a:gd name="connsiteY80" fmla="*/ 1455072 h 2632368"/>
              <a:gd name="connsiteX81" fmla="*/ 2616019 w 2632368"/>
              <a:gd name="connsiteY81" fmla="*/ 1522897 h 2632368"/>
              <a:gd name="connsiteX82" fmla="*/ 2607040 w 2632368"/>
              <a:gd name="connsiteY82" fmla="*/ 1581732 h 2632368"/>
              <a:gd name="connsiteX83" fmla="*/ 2595199 w 2632368"/>
              <a:gd name="connsiteY83" fmla="*/ 1627779 h 2632368"/>
              <a:gd name="connsiteX84" fmla="*/ 649434 w 2632368"/>
              <a:gd name="connsiteY84" fmla="*/ 1449559 h 2632368"/>
              <a:gd name="connsiteX85" fmla="*/ 37926 w 2632368"/>
              <a:gd name="connsiteY85" fmla="*/ 1630724 h 2632368"/>
              <a:gd name="connsiteX86" fmla="*/ 25329 w 2632368"/>
              <a:gd name="connsiteY86" fmla="*/ 1581732 h 2632368"/>
              <a:gd name="connsiteX87" fmla="*/ 15533 w 2632368"/>
              <a:gd name="connsiteY87" fmla="*/ 1517546 h 2632368"/>
              <a:gd name="connsiteX88" fmla="*/ 2632368 w 2632368"/>
              <a:gd name="connsiteY88" fmla="*/ 1344719 h 2632368"/>
              <a:gd name="connsiteX89" fmla="*/ 2627006 w 2632368"/>
              <a:gd name="connsiteY89" fmla="*/ 1450904 h 2632368"/>
              <a:gd name="connsiteX90" fmla="*/ 2624628 w 2632368"/>
              <a:gd name="connsiteY90" fmla="*/ 1466484 h 2632368"/>
              <a:gd name="connsiteX91" fmla="*/ 1976489 w 2632368"/>
              <a:gd name="connsiteY91" fmla="*/ 1361163 h 2632368"/>
              <a:gd name="connsiteX92" fmla="*/ 0 w 2632368"/>
              <a:gd name="connsiteY92" fmla="*/ 1344719 h 2632368"/>
              <a:gd name="connsiteX93" fmla="*/ 640908 w 2632368"/>
              <a:gd name="connsiteY93" fmla="*/ 1360787 h 2632368"/>
              <a:gd name="connsiteX94" fmla="*/ 6923 w 2632368"/>
              <a:gd name="connsiteY94" fmla="*/ 1461132 h 2632368"/>
              <a:gd name="connsiteX95" fmla="*/ 5362 w 2632368"/>
              <a:gd name="connsiteY95" fmla="*/ 1450904 h 2632368"/>
              <a:gd name="connsiteX96" fmla="*/ 2625445 w 2632368"/>
              <a:gd name="connsiteY96" fmla="*/ 1171236 h 2632368"/>
              <a:gd name="connsiteX97" fmla="*/ 2627006 w 2632368"/>
              <a:gd name="connsiteY97" fmla="*/ 1181465 h 2632368"/>
              <a:gd name="connsiteX98" fmla="*/ 2632368 w 2632368"/>
              <a:gd name="connsiteY98" fmla="*/ 1287652 h 2632368"/>
              <a:gd name="connsiteX99" fmla="*/ 1991447 w 2632368"/>
              <a:gd name="connsiteY99" fmla="*/ 1271583 h 2632368"/>
              <a:gd name="connsiteX100" fmla="*/ 7740 w 2632368"/>
              <a:gd name="connsiteY100" fmla="*/ 1165884 h 2632368"/>
              <a:gd name="connsiteX101" fmla="*/ 655890 w 2632368"/>
              <a:gd name="connsiteY101" fmla="*/ 1271207 h 2632368"/>
              <a:gd name="connsiteX102" fmla="*/ 0 w 2632368"/>
              <a:gd name="connsiteY102" fmla="*/ 1287651 h 2632368"/>
              <a:gd name="connsiteX103" fmla="*/ 5362 w 2632368"/>
              <a:gd name="connsiteY103" fmla="*/ 1181465 h 2632368"/>
              <a:gd name="connsiteX104" fmla="*/ 37169 w 2632368"/>
              <a:gd name="connsiteY104" fmla="*/ 1004590 h 2632368"/>
              <a:gd name="connsiteX105" fmla="*/ 625111 w 2632368"/>
              <a:gd name="connsiteY105" fmla="*/ 1177297 h 2632368"/>
              <a:gd name="connsiteX106" fmla="*/ 16350 w 2632368"/>
              <a:gd name="connsiteY106" fmla="*/ 1109471 h 2632368"/>
              <a:gd name="connsiteX107" fmla="*/ 25329 w 2632368"/>
              <a:gd name="connsiteY107" fmla="*/ 1050637 h 2632368"/>
              <a:gd name="connsiteX108" fmla="*/ 2594442 w 2632368"/>
              <a:gd name="connsiteY108" fmla="*/ 1001645 h 2632368"/>
              <a:gd name="connsiteX109" fmla="*/ 2607040 w 2632368"/>
              <a:gd name="connsiteY109" fmla="*/ 1050637 h 2632368"/>
              <a:gd name="connsiteX110" fmla="*/ 2616835 w 2632368"/>
              <a:gd name="connsiteY110" fmla="*/ 1114822 h 2632368"/>
              <a:gd name="connsiteX111" fmla="*/ 2511967 w 2632368"/>
              <a:gd name="connsiteY111" fmla="*/ 1126070 h 2632368"/>
              <a:gd name="connsiteX112" fmla="*/ 1982933 w 2632368"/>
              <a:gd name="connsiteY112" fmla="*/ 1182810 h 2632368"/>
              <a:gd name="connsiteX113" fmla="*/ 2545574 w 2632368"/>
              <a:gd name="connsiteY113" fmla="*/ 845136 h 2632368"/>
              <a:gd name="connsiteX114" fmla="*/ 2574571 w 2632368"/>
              <a:gd name="connsiteY114" fmla="*/ 924363 h 2632368"/>
              <a:gd name="connsiteX115" fmla="*/ 2580233 w 2632368"/>
              <a:gd name="connsiteY115" fmla="*/ 946383 h 2632368"/>
              <a:gd name="connsiteX116" fmla="*/ 1984114 w 2632368"/>
              <a:gd name="connsiteY116" fmla="*/ 1090930 h 2632368"/>
              <a:gd name="connsiteX117" fmla="*/ 88658 w 2632368"/>
              <a:gd name="connsiteY117" fmla="*/ 840045 h 2632368"/>
              <a:gd name="connsiteX118" fmla="*/ 672076 w 2632368"/>
              <a:gd name="connsiteY118" fmla="*/ 1098316 h 2632368"/>
              <a:gd name="connsiteX119" fmla="*/ 51378 w 2632368"/>
              <a:gd name="connsiteY119" fmla="*/ 949327 h 2632368"/>
              <a:gd name="connsiteX120" fmla="*/ 57797 w 2632368"/>
              <a:gd name="connsiteY120" fmla="*/ 924363 h 2632368"/>
              <a:gd name="connsiteX121" fmla="*/ 2471209 w 2632368"/>
              <a:gd name="connsiteY121" fmla="*/ 682251 h 2632368"/>
              <a:gd name="connsiteX122" fmla="*/ 2474779 w 2632368"/>
              <a:gd name="connsiteY122" fmla="*/ 688126 h 2632368"/>
              <a:gd name="connsiteX123" fmla="*/ 2524816 w 2632368"/>
              <a:gd name="connsiteY123" fmla="*/ 791998 h 2632368"/>
              <a:gd name="connsiteX124" fmla="*/ 1910525 w 2632368"/>
              <a:gd name="connsiteY124" fmla="*/ 1024980 h 2632368"/>
              <a:gd name="connsiteX125" fmla="*/ 161161 w 2632368"/>
              <a:gd name="connsiteY125" fmla="*/ 682247 h 2632368"/>
              <a:gd name="connsiteX126" fmla="*/ 709081 w 2632368"/>
              <a:gd name="connsiteY126" fmla="*/ 1017174 h 2632368"/>
              <a:gd name="connsiteX127" fmla="*/ 109910 w 2632368"/>
              <a:gd name="connsiteY127" fmla="*/ 787102 h 2632368"/>
              <a:gd name="connsiteX128" fmla="*/ 157590 w 2632368"/>
              <a:gd name="connsiteY128" fmla="*/ 688126 h 2632368"/>
              <a:gd name="connsiteX129" fmla="*/ 2376764 w 2632368"/>
              <a:gd name="connsiteY129" fmla="*/ 536674 h 2632368"/>
              <a:gd name="connsiteX130" fmla="*/ 2408779 w 2632368"/>
              <a:gd name="connsiteY130" fmla="*/ 579488 h 2632368"/>
              <a:gd name="connsiteX131" fmla="*/ 2441583 w 2632368"/>
              <a:gd name="connsiteY131" fmla="*/ 633484 h 2632368"/>
              <a:gd name="connsiteX132" fmla="*/ 1878678 w 2632368"/>
              <a:gd name="connsiteY132" fmla="*/ 939929 h 2632368"/>
              <a:gd name="connsiteX133" fmla="*/ 258846 w 2632368"/>
              <a:gd name="connsiteY133" fmla="*/ 532339 h 2632368"/>
              <a:gd name="connsiteX134" fmla="*/ 766832 w 2632368"/>
              <a:gd name="connsiteY134" fmla="*/ 947081 h 2632368"/>
              <a:gd name="connsiteX135" fmla="*/ 190787 w 2632368"/>
              <a:gd name="connsiteY135" fmla="*/ 633482 h 2632368"/>
              <a:gd name="connsiteX136" fmla="*/ 223589 w 2632368"/>
              <a:gd name="connsiteY136" fmla="*/ 579488 h 2632368"/>
              <a:gd name="connsiteX137" fmla="*/ 364245 w 2632368"/>
              <a:gd name="connsiteY137" fmla="*/ 406750 h 2632368"/>
              <a:gd name="connsiteX138" fmla="*/ 787139 w 2632368"/>
              <a:gd name="connsiteY138" fmla="*/ 850367 h 2632368"/>
              <a:gd name="connsiteX139" fmla="*/ 293021 w 2632368"/>
              <a:gd name="connsiteY139" fmla="*/ 486638 h 2632368"/>
              <a:gd name="connsiteX140" fmla="*/ 299441 w 2632368"/>
              <a:gd name="connsiteY140" fmla="*/ 478052 h 2632368"/>
              <a:gd name="connsiteX141" fmla="*/ 2266072 w 2632368"/>
              <a:gd name="connsiteY141" fmla="*/ 404493 h 2632368"/>
              <a:gd name="connsiteX142" fmla="*/ 2332927 w 2632368"/>
              <a:gd name="connsiteY142" fmla="*/ 478052 h 2632368"/>
              <a:gd name="connsiteX143" fmla="*/ 2342588 w 2632368"/>
              <a:gd name="connsiteY143" fmla="*/ 490972 h 2632368"/>
              <a:gd name="connsiteX144" fmla="*/ 1826917 w 2632368"/>
              <a:gd name="connsiteY144" fmla="*/ 867305 h 2632368"/>
              <a:gd name="connsiteX145" fmla="*/ 2145731 w 2632368"/>
              <a:gd name="connsiteY145" fmla="*/ 293021 h 2632368"/>
              <a:gd name="connsiteX146" fmla="*/ 2154316 w 2632368"/>
              <a:gd name="connsiteY146" fmla="*/ 299441 h 2632368"/>
              <a:gd name="connsiteX147" fmla="*/ 2225620 w 2632368"/>
              <a:gd name="connsiteY147" fmla="*/ 364246 h 2632368"/>
              <a:gd name="connsiteX148" fmla="*/ 1782000 w 2632368"/>
              <a:gd name="connsiteY148" fmla="*/ 787143 h 2632368"/>
              <a:gd name="connsiteX149" fmla="*/ 490972 w 2632368"/>
              <a:gd name="connsiteY149" fmla="*/ 289780 h 2632368"/>
              <a:gd name="connsiteX150" fmla="*/ 867303 w 2632368"/>
              <a:gd name="connsiteY150" fmla="*/ 805450 h 2632368"/>
              <a:gd name="connsiteX151" fmla="*/ 404492 w 2632368"/>
              <a:gd name="connsiteY151" fmla="*/ 366297 h 2632368"/>
              <a:gd name="connsiteX152" fmla="*/ 478053 w 2632368"/>
              <a:gd name="connsiteY152" fmla="*/ 299441 h 2632368"/>
              <a:gd name="connsiteX153" fmla="*/ 1998890 w 2632368"/>
              <a:gd name="connsiteY153" fmla="*/ 190789 h 2632368"/>
              <a:gd name="connsiteX154" fmla="*/ 2052881 w 2632368"/>
              <a:gd name="connsiteY154" fmla="*/ 223589 h 2632368"/>
              <a:gd name="connsiteX155" fmla="*/ 2100030 w 2632368"/>
              <a:gd name="connsiteY155" fmla="*/ 258847 h 2632368"/>
              <a:gd name="connsiteX156" fmla="*/ 1685301 w 2632368"/>
              <a:gd name="connsiteY156" fmla="*/ 766816 h 2632368"/>
              <a:gd name="connsiteX157" fmla="*/ 633484 w 2632368"/>
              <a:gd name="connsiteY157" fmla="*/ 190786 h 2632368"/>
              <a:gd name="connsiteX158" fmla="*/ 939926 w 2632368"/>
              <a:gd name="connsiteY158" fmla="*/ 753687 h 2632368"/>
              <a:gd name="connsiteX159" fmla="*/ 536674 w 2632368"/>
              <a:gd name="connsiteY159" fmla="*/ 255605 h 2632368"/>
              <a:gd name="connsiteX160" fmla="*/ 579488 w 2632368"/>
              <a:gd name="connsiteY160" fmla="*/ 223589 h 2632368"/>
              <a:gd name="connsiteX161" fmla="*/ 1845266 w 2632368"/>
              <a:gd name="connsiteY161" fmla="*/ 109910 h 2632368"/>
              <a:gd name="connsiteX162" fmla="*/ 1944242 w 2632368"/>
              <a:gd name="connsiteY162" fmla="*/ 157589 h 2632368"/>
              <a:gd name="connsiteX163" fmla="*/ 1950123 w 2632368"/>
              <a:gd name="connsiteY163" fmla="*/ 161162 h 2632368"/>
              <a:gd name="connsiteX164" fmla="*/ 1615189 w 2632368"/>
              <a:gd name="connsiteY164" fmla="*/ 709093 h 2632368"/>
              <a:gd name="connsiteX165" fmla="*/ 791997 w 2632368"/>
              <a:gd name="connsiteY165" fmla="*/ 107552 h 2632368"/>
              <a:gd name="connsiteX166" fmla="*/ 1024978 w 2632368"/>
              <a:gd name="connsiteY166" fmla="*/ 721840 h 2632368"/>
              <a:gd name="connsiteX167" fmla="*/ 682251 w 2632368"/>
              <a:gd name="connsiteY167" fmla="*/ 161159 h 2632368"/>
              <a:gd name="connsiteX168" fmla="*/ 688126 w 2632368"/>
              <a:gd name="connsiteY168" fmla="*/ 157589 h 2632368"/>
              <a:gd name="connsiteX169" fmla="*/ 946381 w 2632368"/>
              <a:gd name="connsiteY169" fmla="*/ 52135 h 2632368"/>
              <a:gd name="connsiteX170" fmla="*/ 1090928 w 2632368"/>
              <a:gd name="connsiteY170" fmla="*/ 648251 h 2632368"/>
              <a:gd name="connsiteX171" fmla="*/ 845136 w 2632368"/>
              <a:gd name="connsiteY171" fmla="*/ 86794 h 2632368"/>
              <a:gd name="connsiteX172" fmla="*/ 924363 w 2632368"/>
              <a:gd name="connsiteY172" fmla="*/ 57797 h 2632368"/>
              <a:gd name="connsiteX173" fmla="*/ 1683040 w 2632368"/>
              <a:gd name="connsiteY173" fmla="*/ 51378 h 2632368"/>
              <a:gd name="connsiteX174" fmla="*/ 1708006 w 2632368"/>
              <a:gd name="connsiteY174" fmla="*/ 57797 h 2632368"/>
              <a:gd name="connsiteX175" fmla="*/ 1792323 w 2632368"/>
              <a:gd name="connsiteY175" fmla="*/ 88658 h 2632368"/>
              <a:gd name="connsiteX176" fmla="*/ 1534050 w 2632368"/>
              <a:gd name="connsiteY176" fmla="*/ 672080 h 2632368"/>
              <a:gd name="connsiteX177" fmla="*/ 1522897 w 2632368"/>
              <a:gd name="connsiteY177" fmla="*/ 16349 h 2632368"/>
              <a:gd name="connsiteX178" fmla="*/ 1581732 w 2632368"/>
              <a:gd name="connsiteY178" fmla="*/ 25329 h 2632368"/>
              <a:gd name="connsiteX179" fmla="*/ 1627778 w 2632368"/>
              <a:gd name="connsiteY179" fmla="*/ 37168 h 2632368"/>
              <a:gd name="connsiteX180" fmla="*/ 1455072 w 2632368"/>
              <a:gd name="connsiteY180" fmla="*/ 625113 h 2632368"/>
              <a:gd name="connsiteX181" fmla="*/ 1114822 w 2632368"/>
              <a:gd name="connsiteY181" fmla="*/ 15533 h 2632368"/>
              <a:gd name="connsiteX182" fmla="*/ 1182809 w 2632368"/>
              <a:gd name="connsiteY182" fmla="*/ 649437 h 2632368"/>
              <a:gd name="connsiteX183" fmla="*/ 1001644 w 2632368"/>
              <a:gd name="connsiteY183" fmla="*/ 37926 h 2632368"/>
              <a:gd name="connsiteX184" fmla="*/ 1050637 w 2632368"/>
              <a:gd name="connsiteY184" fmla="*/ 25329 h 2632368"/>
              <a:gd name="connsiteX185" fmla="*/ 1344721 w 2632368"/>
              <a:gd name="connsiteY185" fmla="*/ 0 h 2632368"/>
              <a:gd name="connsiteX186" fmla="*/ 1450904 w 2632368"/>
              <a:gd name="connsiteY186" fmla="*/ 5362 h 2632368"/>
              <a:gd name="connsiteX187" fmla="*/ 1466482 w 2632368"/>
              <a:gd name="connsiteY187" fmla="*/ 7739 h 2632368"/>
              <a:gd name="connsiteX188" fmla="*/ 1361164 w 2632368"/>
              <a:gd name="connsiteY188" fmla="*/ 655858 h 2632368"/>
              <a:gd name="connsiteX189" fmla="*/ 1287653 w 2632368"/>
              <a:gd name="connsiteY189" fmla="*/ 0 h 2632368"/>
              <a:gd name="connsiteX190" fmla="*/ 1271584 w 2632368"/>
              <a:gd name="connsiteY190" fmla="*/ 640926 h 2632368"/>
              <a:gd name="connsiteX191" fmla="*/ 1171236 w 2632368"/>
              <a:gd name="connsiteY191" fmla="*/ 6923 h 2632368"/>
              <a:gd name="connsiteX192" fmla="*/ 1181465 w 2632368"/>
              <a:gd name="connsiteY192" fmla="*/ 5362 h 263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2632368" h="2632368">
                <a:moveTo>
                  <a:pt x="1177294" y="2007254"/>
                </a:moveTo>
                <a:lnTo>
                  <a:pt x="1109469" y="2616019"/>
                </a:lnTo>
                <a:lnTo>
                  <a:pt x="1050637" y="2607040"/>
                </a:lnTo>
                <a:lnTo>
                  <a:pt x="1004588" y="2595199"/>
                </a:lnTo>
                <a:close/>
                <a:moveTo>
                  <a:pt x="1360790" y="1991483"/>
                </a:moveTo>
                <a:lnTo>
                  <a:pt x="1461132" y="2625445"/>
                </a:lnTo>
                <a:lnTo>
                  <a:pt x="1450904" y="2627006"/>
                </a:lnTo>
                <a:lnTo>
                  <a:pt x="1344722" y="2632368"/>
                </a:lnTo>
                <a:close/>
                <a:moveTo>
                  <a:pt x="1541438" y="1984116"/>
                </a:moveTo>
                <a:lnTo>
                  <a:pt x="1787232" y="2545574"/>
                </a:lnTo>
                <a:lnTo>
                  <a:pt x="1708006" y="2574571"/>
                </a:lnTo>
                <a:lnTo>
                  <a:pt x="1685985" y="2580233"/>
                </a:lnTo>
                <a:close/>
                <a:moveTo>
                  <a:pt x="1449559" y="1982938"/>
                </a:moveTo>
                <a:lnTo>
                  <a:pt x="1630723" y="2594443"/>
                </a:lnTo>
                <a:lnTo>
                  <a:pt x="1581732" y="2607040"/>
                </a:lnTo>
                <a:lnTo>
                  <a:pt x="1517546" y="2616836"/>
                </a:lnTo>
                <a:close/>
                <a:moveTo>
                  <a:pt x="1271208" y="1976462"/>
                </a:moveTo>
                <a:lnTo>
                  <a:pt x="1287653" y="2632368"/>
                </a:lnTo>
                <a:lnTo>
                  <a:pt x="1181465" y="2627006"/>
                </a:lnTo>
                <a:lnTo>
                  <a:pt x="1165883" y="2624628"/>
                </a:lnTo>
                <a:close/>
                <a:moveTo>
                  <a:pt x="1098312" y="1960301"/>
                </a:moveTo>
                <a:lnTo>
                  <a:pt x="949326" y="2580990"/>
                </a:lnTo>
                <a:lnTo>
                  <a:pt x="924363" y="2574571"/>
                </a:lnTo>
                <a:lnTo>
                  <a:pt x="840045" y="2543711"/>
                </a:lnTo>
                <a:close/>
                <a:moveTo>
                  <a:pt x="1017165" y="1923313"/>
                </a:moveTo>
                <a:lnTo>
                  <a:pt x="787103" y="2522459"/>
                </a:lnTo>
                <a:lnTo>
                  <a:pt x="688126" y="2474779"/>
                </a:lnTo>
                <a:lnTo>
                  <a:pt x="682252" y="2471210"/>
                </a:lnTo>
                <a:close/>
                <a:moveTo>
                  <a:pt x="1607377" y="1910498"/>
                </a:moveTo>
                <a:lnTo>
                  <a:pt x="1950122" y="2471207"/>
                </a:lnTo>
                <a:lnTo>
                  <a:pt x="1944242" y="2474779"/>
                </a:lnTo>
                <a:lnTo>
                  <a:pt x="1840370" y="2524817"/>
                </a:lnTo>
                <a:close/>
                <a:moveTo>
                  <a:pt x="1692460" y="1878703"/>
                </a:moveTo>
                <a:lnTo>
                  <a:pt x="2095695" y="2376763"/>
                </a:lnTo>
                <a:lnTo>
                  <a:pt x="2052881" y="2408779"/>
                </a:lnTo>
                <a:lnTo>
                  <a:pt x="1998889" y="2441580"/>
                </a:lnTo>
                <a:close/>
                <a:moveTo>
                  <a:pt x="947093" y="1865518"/>
                </a:moveTo>
                <a:lnTo>
                  <a:pt x="633484" y="2441583"/>
                </a:lnTo>
                <a:lnTo>
                  <a:pt x="579488" y="2408779"/>
                </a:lnTo>
                <a:lnTo>
                  <a:pt x="532337" y="2373521"/>
                </a:lnTo>
                <a:close/>
                <a:moveTo>
                  <a:pt x="850366" y="1845226"/>
                </a:moveTo>
                <a:lnTo>
                  <a:pt x="486636" y="2339347"/>
                </a:lnTo>
                <a:lnTo>
                  <a:pt x="478053" y="2332928"/>
                </a:lnTo>
                <a:lnTo>
                  <a:pt x="406748" y="2268122"/>
                </a:lnTo>
                <a:close/>
                <a:moveTo>
                  <a:pt x="1765070" y="1826925"/>
                </a:moveTo>
                <a:lnTo>
                  <a:pt x="2227874" y="2266073"/>
                </a:lnTo>
                <a:lnTo>
                  <a:pt x="2154316" y="2332928"/>
                </a:lnTo>
                <a:lnTo>
                  <a:pt x="2141397" y="2342588"/>
                </a:lnTo>
                <a:close/>
                <a:moveTo>
                  <a:pt x="1845225" y="1782002"/>
                </a:moveTo>
                <a:lnTo>
                  <a:pt x="2339346" y="2145732"/>
                </a:lnTo>
                <a:lnTo>
                  <a:pt x="2332927" y="2154316"/>
                </a:lnTo>
                <a:lnTo>
                  <a:pt x="2268121" y="2225621"/>
                </a:lnTo>
                <a:close/>
                <a:moveTo>
                  <a:pt x="805448" y="1765066"/>
                </a:moveTo>
                <a:lnTo>
                  <a:pt x="366296" y="2227875"/>
                </a:lnTo>
                <a:lnTo>
                  <a:pt x="299441" y="2154316"/>
                </a:lnTo>
                <a:lnTo>
                  <a:pt x="289780" y="2141396"/>
                </a:lnTo>
                <a:close/>
                <a:moveTo>
                  <a:pt x="753669" y="1692457"/>
                </a:moveTo>
                <a:lnTo>
                  <a:pt x="255605" y="2095695"/>
                </a:lnTo>
                <a:lnTo>
                  <a:pt x="223589" y="2052881"/>
                </a:lnTo>
                <a:lnTo>
                  <a:pt x="190788" y="1998889"/>
                </a:lnTo>
                <a:close/>
                <a:moveTo>
                  <a:pt x="1865529" y="1685283"/>
                </a:moveTo>
                <a:lnTo>
                  <a:pt x="2441582" y="1998886"/>
                </a:lnTo>
                <a:lnTo>
                  <a:pt x="2408779" y="2052881"/>
                </a:lnTo>
                <a:lnTo>
                  <a:pt x="2373521" y="2100031"/>
                </a:lnTo>
                <a:close/>
                <a:moveTo>
                  <a:pt x="1923298" y="1615196"/>
                </a:moveTo>
                <a:lnTo>
                  <a:pt x="2522458" y="1845265"/>
                </a:lnTo>
                <a:lnTo>
                  <a:pt x="2474779" y="1944242"/>
                </a:lnTo>
                <a:lnTo>
                  <a:pt x="2471209" y="1950119"/>
                </a:lnTo>
                <a:close/>
                <a:moveTo>
                  <a:pt x="721873" y="1607377"/>
                </a:moveTo>
                <a:lnTo>
                  <a:pt x="161162" y="1950123"/>
                </a:lnTo>
                <a:lnTo>
                  <a:pt x="157590" y="1944242"/>
                </a:lnTo>
                <a:lnTo>
                  <a:pt x="107552" y="1840371"/>
                </a:lnTo>
                <a:close/>
                <a:moveTo>
                  <a:pt x="648252" y="1541439"/>
                </a:moveTo>
                <a:lnTo>
                  <a:pt x="86794" y="1787232"/>
                </a:lnTo>
                <a:lnTo>
                  <a:pt x="57797" y="1708006"/>
                </a:lnTo>
                <a:lnTo>
                  <a:pt x="52135" y="1685986"/>
                </a:lnTo>
                <a:close/>
                <a:moveTo>
                  <a:pt x="1960292" y="1534052"/>
                </a:moveTo>
                <a:lnTo>
                  <a:pt x="2580990" y="1683041"/>
                </a:lnTo>
                <a:lnTo>
                  <a:pt x="2574571" y="1708006"/>
                </a:lnTo>
                <a:lnTo>
                  <a:pt x="2543710" y="1792324"/>
                </a:lnTo>
                <a:close/>
                <a:moveTo>
                  <a:pt x="2007253" y="1455072"/>
                </a:moveTo>
                <a:lnTo>
                  <a:pt x="2616019" y="1522897"/>
                </a:lnTo>
                <a:lnTo>
                  <a:pt x="2607040" y="1581732"/>
                </a:lnTo>
                <a:lnTo>
                  <a:pt x="2595199" y="1627779"/>
                </a:lnTo>
                <a:close/>
                <a:moveTo>
                  <a:pt x="649434" y="1449559"/>
                </a:moveTo>
                <a:lnTo>
                  <a:pt x="37926" y="1630724"/>
                </a:lnTo>
                <a:lnTo>
                  <a:pt x="25329" y="1581732"/>
                </a:lnTo>
                <a:lnTo>
                  <a:pt x="15533" y="1517546"/>
                </a:lnTo>
                <a:close/>
                <a:moveTo>
                  <a:pt x="2632368" y="1344719"/>
                </a:moveTo>
                <a:lnTo>
                  <a:pt x="2627006" y="1450904"/>
                </a:lnTo>
                <a:lnTo>
                  <a:pt x="2624628" y="1466484"/>
                </a:lnTo>
                <a:lnTo>
                  <a:pt x="1976489" y="1361163"/>
                </a:lnTo>
                <a:close/>
                <a:moveTo>
                  <a:pt x="0" y="1344719"/>
                </a:moveTo>
                <a:lnTo>
                  <a:pt x="640908" y="1360787"/>
                </a:lnTo>
                <a:lnTo>
                  <a:pt x="6923" y="1461132"/>
                </a:lnTo>
                <a:lnTo>
                  <a:pt x="5362" y="1450904"/>
                </a:lnTo>
                <a:close/>
                <a:moveTo>
                  <a:pt x="2625445" y="1171236"/>
                </a:moveTo>
                <a:lnTo>
                  <a:pt x="2627006" y="1181465"/>
                </a:lnTo>
                <a:lnTo>
                  <a:pt x="2632368" y="1287652"/>
                </a:lnTo>
                <a:lnTo>
                  <a:pt x="1991447" y="1271583"/>
                </a:lnTo>
                <a:close/>
                <a:moveTo>
                  <a:pt x="7740" y="1165884"/>
                </a:moveTo>
                <a:lnTo>
                  <a:pt x="655890" y="1271207"/>
                </a:lnTo>
                <a:lnTo>
                  <a:pt x="0" y="1287651"/>
                </a:lnTo>
                <a:lnTo>
                  <a:pt x="5362" y="1181465"/>
                </a:lnTo>
                <a:close/>
                <a:moveTo>
                  <a:pt x="37169" y="1004590"/>
                </a:moveTo>
                <a:lnTo>
                  <a:pt x="625111" y="1177297"/>
                </a:lnTo>
                <a:lnTo>
                  <a:pt x="16350" y="1109471"/>
                </a:lnTo>
                <a:lnTo>
                  <a:pt x="25329" y="1050637"/>
                </a:lnTo>
                <a:close/>
                <a:moveTo>
                  <a:pt x="2594442" y="1001645"/>
                </a:moveTo>
                <a:lnTo>
                  <a:pt x="2607040" y="1050637"/>
                </a:lnTo>
                <a:lnTo>
                  <a:pt x="2616835" y="1114822"/>
                </a:lnTo>
                <a:lnTo>
                  <a:pt x="2511967" y="1126070"/>
                </a:lnTo>
                <a:lnTo>
                  <a:pt x="1982933" y="1182810"/>
                </a:lnTo>
                <a:close/>
                <a:moveTo>
                  <a:pt x="2545574" y="845136"/>
                </a:moveTo>
                <a:lnTo>
                  <a:pt x="2574571" y="924363"/>
                </a:lnTo>
                <a:lnTo>
                  <a:pt x="2580233" y="946383"/>
                </a:lnTo>
                <a:lnTo>
                  <a:pt x="1984114" y="1090930"/>
                </a:lnTo>
                <a:close/>
                <a:moveTo>
                  <a:pt x="88658" y="840045"/>
                </a:moveTo>
                <a:lnTo>
                  <a:pt x="672076" y="1098316"/>
                </a:lnTo>
                <a:lnTo>
                  <a:pt x="51378" y="949327"/>
                </a:lnTo>
                <a:lnTo>
                  <a:pt x="57797" y="924363"/>
                </a:lnTo>
                <a:close/>
                <a:moveTo>
                  <a:pt x="2471209" y="682251"/>
                </a:moveTo>
                <a:lnTo>
                  <a:pt x="2474779" y="688126"/>
                </a:lnTo>
                <a:lnTo>
                  <a:pt x="2524816" y="791998"/>
                </a:lnTo>
                <a:lnTo>
                  <a:pt x="1910525" y="1024980"/>
                </a:lnTo>
                <a:close/>
                <a:moveTo>
                  <a:pt x="161161" y="682247"/>
                </a:moveTo>
                <a:lnTo>
                  <a:pt x="709081" y="1017174"/>
                </a:lnTo>
                <a:lnTo>
                  <a:pt x="109910" y="787102"/>
                </a:lnTo>
                <a:lnTo>
                  <a:pt x="157590" y="688126"/>
                </a:lnTo>
                <a:close/>
                <a:moveTo>
                  <a:pt x="2376764" y="536674"/>
                </a:moveTo>
                <a:lnTo>
                  <a:pt x="2408779" y="579488"/>
                </a:lnTo>
                <a:lnTo>
                  <a:pt x="2441583" y="633484"/>
                </a:lnTo>
                <a:lnTo>
                  <a:pt x="1878678" y="939929"/>
                </a:lnTo>
                <a:close/>
                <a:moveTo>
                  <a:pt x="258846" y="532339"/>
                </a:moveTo>
                <a:lnTo>
                  <a:pt x="766832" y="947081"/>
                </a:lnTo>
                <a:lnTo>
                  <a:pt x="190787" y="633482"/>
                </a:lnTo>
                <a:lnTo>
                  <a:pt x="223589" y="579488"/>
                </a:lnTo>
                <a:close/>
                <a:moveTo>
                  <a:pt x="364245" y="406750"/>
                </a:moveTo>
                <a:lnTo>
                  <a:pt x="787139" y="850367"/>
                </a:lnTo>
                <a:lnTo>
                  <a:pt x="293021" y="486638"/>
                </a:lnTo>
                <a:lnTo>
                  <a:pt x="299441" y="478052"/>
                </a:lnTo>
                <a:close/>
                <a:moveTo>
                  <a:pt x="2266072" y="404493"/>
                </a:moveTo>
                <a:lnTo>
                  <a:pt x="2332927" y="478052"/>
                </a:lnTo>
                <a:lnTo>
                  <a:pt x="2342588" y="490972"/>
                </a:lnTo>
                <a:lnTo>
                  <a:pt x="1826917" y="867305"/>
                </a:lnTo>
                <a:close/>
                <a:moveTo>
                  <a:pt x="2145731" y="293021"/>
                </a:moveTo>
                <a:lnTo>
                  <a:pt x="2154316" y="299441"/>
                </a:lnTo>
                <a:lnTo>
                  <a:pt x="2225620" y="364246"/>
                </a:lnTo>
                <a:lnTo>
                  <a:pt x="1782000" y="787143"/>
                </a:lnTo>
                <a:close/>
                <a:moveTo>
                  <a:pt x="490972" y="289780"/>
                </a:moveTo>
                <a:lnTo>
                  <a:pt x="867303" y="805450"/>
                </a:lnTo>
                <a:lnTo>
                  <a:pt x="404492" y="366297"/>
                </a:lnTo>
                <a:lnTo>
                  <a:pt x="478053" y="299441"/>
                </a:lnTo>
                <a:close/>
                <a:moveTo>
                  <a:pt x="1998890" y="190789"/>
                </a:moveTo>
                <a:lnTo>
                  <a:pt x="2052881" y="223589"/>
                </a:lnTo>
                <a:lnTo>
                  <a:pt x="2100030" y="258847"/>
                </a:lnTo>
                <a:lnTo>
                  <a:pt x="1685301" y="766816"/>
                </a:lnTo>
                <a:close/>
                <a:moveTo>
                  <a:pt x="633484" y="190786"/>
                </a:moveTo>
                <a:lnTo>
                  <a:pt x="939926" y="753687"/>
                </a:lnTo>
                <a:lnTo>
                  <a:pt x="536674" y="255605"/>
                </a:lnTo>
                <a:lnTo>
                  <a:pt x="579488" y="223589"/>
                </a:lnTo>
                <a:close/>
                <a:moveTo>
                  <a:pt x="1845266" y="109910"/>
                </a:moveTo>
                <a:lnTo>
                  <a:pt x="1944242" y="157589"/>
                </a:lnTo>
                <a:lnTo>
                  <a:pt x="1950123" y="161162"/>
                </a:lnTo>
                <a:lnTo>
                  <a:pt x="1615189" y="709093"/>
                </a:lnTo>
                <a:close/>
                <a:moveTo>
                  <a:pt x="791997" y="107552"/>
                </a:moveTo>
                <a:lnTo>
                  <a:pt x="1024978" y="721840"/>
                </a:lnTo>
                <a:lnTo>
                  <a:pt x="682251" y="161159"/>
                </a:lnTo>
                <a:lnTo>
                  <a:pt x="688126" y="157589"/>
                </a:lnTo>
                <a:close/>
                <a:moveTo>
                  <a:pt x="946381" y="52135"/>
                </a:moveTo>
                <a:lnTo>
                  <a:pt x="1090928" y="648251"/>
                </a:lnTo>
                <a:lnTo>
                  <a:pt x="845136" y="86794"/>
                </a:lnTo>
                <a:lnTo>
                  <a:pt x="924363" y="57797"/>
                </a:lnTo>
                <a:close/>
                <a:moveTo>
                  <a:pt x="1683040" y="51378"/>
                </a:moveTo>
                <a:lnTo>
                  <a:pt x="1708006" y="57797"/>
                </a:lnTo>
                <a:lnTo>
                  <a:pt x="1792323" y="88658"/>
                </a:lnTo>
                <a:lnTo>
                  <a:pt x="1534050" y="672080"/>
                </a:lnTo>
                <a:close/>
                <a:moveTo>
                  <a:pt x="1522897" y="16349"/>
                </a:moveTo>
                <a:lnTo>
                  <a:pt x="1581732" y="25329"/>
                </a:lnTo>
                <a:lnTo>
                  <a:pt x="1627778" y="37168"/>
                </a:lnTo>
                <a:lnTo>
                  <a:pt x="1455072" y="625113"/>
                </a:lnTo>
                <a:close/>
                <a:moveTo>
                  <a:pt x="1114822" y="15533"/>
                </a:moveTo>
                <a:lnTo>
                  <a:pt x="1182809" y="649437"/>
                </a:lnTo>
                <a:lnTo>
                  <a:pt x="1001644" y="37926"/>
                </a:lnTo>
                <a:lnTo>
                  <a:pt x="1050637" y="25329"/>
                </a:lnTo>
                <a:close/>
                <a:moveTo>
                  <a:pt x="1344721" y="0"/>
                </a:moveTo>
                <a:lnTo>
                  <a:pt x="1450904" y="5362"/>
                </a:lnTo>
                <a:lnTo>
                  <a:pt x="1466482" y="7739"/>
                </a:lnTo>
                <a:lnTo>
                  <a:pt x="1361164" y="655858"/>
                </a:lnTo>
                <a:close/>
                <a:moveTo>
                  <a:pt x="1287653" y="0"/>
                </a:moveTo>
                <a:lnTo>
                  <a:pt x="1271584" y="640926"/>
                </a:lnTo>
                <a:lnTo>
                  <a:pt x="1171236" y="6923"/>
                </a:lnTo>
                <a:lnTo>
                  <a:pt x="1181465" y="5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C4964F2C-C339-475E-98B3-D1A66DE3CAEE}"/>
              </a:ext>
            </a:extLst>
          </p:cNvPr>
          <p:cNvSpPr/>
          <p:nvPr/>
        </p:nvSpPr>
        <p:spPr>
          <a:xfrm>
            <a:off x="3636227" y="870804"/>
            <a:ext cx="2633545" cy="2633545"/>
          </a:xfrm>
          <a:custGeom>
            <a:avLst/>
            <a:gdLst>
              <a:gd name="connsiteX0" fmla="*/ 1504801 w 2633545"/>
              <a:gd name="connsiteY0" fmla="*/ 2602166 h 2633545"/>
              <a:gd name="connsiteX1" fmla="*/ 1507892 w 2633545"/>
              <a:gd name="connsiteY1" fmla="*/ 2618987 h 2633545"/>
              <a:gd name="connsiteX2" fmla="*/ 1506626 w 2633545"/>
              <a:gd name="connsiteY2" fmla="*/ 2619180 h 2633545"/>
              <a:gd name="connsiteX3" fmla="*/ 1334472 w 2633545"/>
              <a:gd name="connsiteY3" fmla="*/ 2601208 h 2633545"/>
              <a:gd name="connsiteX4" fmla="*/ 1336105 w 2633545"/>
              <a:gd name="connsiteY4" fmla="*/ 2633421 h 2633545"/>
              <a:gd name="connsiteX5" fmla="*/ 1333661 w 2633545"/>
              <a:gd name="connsiteY5" fmla="*/ 2633544 h 2633545"/>
              <a:gd name="connsiteX6" fmla="*/ 1087388 w 2633545"/>
              <a:gd name="connsiteY6" fmla="*/ 2561943 h 2633545"/>
              <a:gd name="connsiteX7" fmla="*/ 1079884 w 2633545"/>
              <a:gd name="connsiteY7" fmla="*/ 2612002 h 2633545"/>
              <a:gd name="connsiteX8" fmla="*/ 1076455 w 2633545"/>
              <a:gd name="connsiteY8" fmla="*/ 2611478 h 2633545"/>
              <a:gd name="connsiteX9" fmla="*/ 1170767 w 2633545"/>
              <a:gd name="connsiteY9" fmla="*/ 2526276 h 2633545"/>
              <a:gd name="connsiteX10" fmla="*/ 1162757 w 2633545"/>
              <a:gd name="connsiteY10" fmla="*/ 2624649 h 2633545"/>
              <a:gd name="connsiteX11" fmla="*/ 1154975 w 2633545"/>
              <a:gd name="connsiteY11" fmla="*/ 2623462 h 2633545"/>
              <a:gd name="connsiteX12" fmla="*/ 837175 w 2633545"/>
              <a:gd name="connsiteY12" fmla="*/ 2523379 h 2633545"/>
              <a:gd name="connsiteX13" fmla="*/ 830987 w 2633545"/>
              <a:gd name="connsiteY13" fmla="*/ 2540768 h 2633545"/>
              <a:gd name="connsiteX14" fmla="*/ 829688 w 2633545"/>
              <a:gd name="connsiteY14" fmla="*/ 2540293 h 2633545"/>
              <a:gd name="connsiteX15" fmla="*/ 1740396 w 2633545"/>
              <a:gd name="connsiteY15" fmla="*/ 2508840 h 2633545"/>
              <a:gd name="connsiteX16" fmla="*/ 1759200 w 2633545"/>
              <a:gd name="connsiteY16" fmla="*/ 2556637 h 2633545"/>
              <a:gd name="connsiteX17" fmla="*/ 1755898 w 2633545"/>
              <a:gd name="connsiteY17" fmla="*/ 2557846 h 2633545"/>
              <a:gd name="connsiteX18" fmla="*/ 1410737 w 2633545"/>
              <a:gd name="connsiteY18" fmla="*/ 2457322 h 2633545"/>
              <a:gd name="connsiteX19" fmla="*/ 1431241 w 2633545"/>
              <a:gd name="connsiteY19" fmla="*/ 2628617 h 2633545"/>
              <a:gd name="connsiteX20" fmla="*/ 1418206 w 2633545"/>
              <a:gd name="connsiteY20" fmla="*/ 2629275 h 2633545"/>
              <a:gd name="connsiteX21" fmla="*/ 1562160 w 2633545"/>
              <a:gd name="connsiteY21" fmla="*/ 2447638 h 2633545"/>
              <a:gd name="connsiteX22" fmla="*/ 1601765 w 2633545"/>
              <a:gd name="connsiteY22" fmla="*/ 2602628 h 2633545"/>
              <a:gd name="connsiteX23" fmla="*/ 1590144 w 2633545"/>
              <a:gd name="connsiteY23" fmla="*/ 2605616 h 2633545"/>
              <a:gd name="connsiteX24" fmla="*/ 690779 w 2633545"/>
              <a:gd name="connsiteY24" fmla="*/ 2436509 h 2633545"/>
              <a:gd name="connsiteX25" fmla="*/ 675122 w 2633545"/>
              <a:gd name="connsiteY25" fmla="*/ 2467110 h 2633545"/>
              <a:gd name="connsiteX26" fmla="*/ 672900 w 2633545"/>
              <a:gd name="connsiteY26" fmla="*/ 2465759 h 2633545"/>
              <a:gd name="connsiteX27" fmla="*/ 1794589 w 2633545"/>
              <a:gd name="connsiteY27" fmla="*/ 2435944 h 2633545"/>
              <a:gd name="connsiteX28" fmla="*/ 1837705 w 2633545"/>
              <a:gd name="connsiteY28" fmla="*/ 2526972 h 2633545"/>
              <a:gd name="connsiteX29" fmla="*/ 1830441 w 2633545"/>
              <a:gd name="connsiteY29" fmla="*/ 2530471 h 2633545"/>
              <a:gd name="connsiteX30" fmla="*/ 963883 w 2633545"/>
              <a:gd name="connsiteY30" fmla="*/ 2418738 h 2633545"/>
              <a:gd name="connsiteX31" fmla="*/ 920476 w 2633545"/>
              <a:gd name="connsiteY31" fmla="*/ 2573521 h 2633545"/>
              <a:gd name="connsiteX32" fmla="*/ 909185 w 2633545"/>
              <a:gd name="connsiteY32" fmla="*/ 2569389 h 2633545"/>
              <a:gd name="connsiteX33" fmla="*/ 1973112 w 2633545"/>
              <a:gd name="connsiteY33" fmla="*/ 2418064 h 2633545"/>
              <a:gd name="connsiteX34" fmla="*/ 1991746 w 2633545"/>
              <a:gd name="connsiteY34" fmla="*/ 2446865 h 2633545"/>
              <a:gd name="connsiteX35" fmla="*/ 1989526 w 2633545"/>
              <a:gd name="connsiteY35" fmla="*/ 2448214 h 2633545"/>
              <a:gd name="connsiteX36" fmla="*/ 1260655 w 2633545"/>
              <a:gd name="connsiteY36" fmla="*/ 2400815 h 2633545"/>
              <a:gd name="connsiteX37" fmla="*/ 1257709 w 2633545"/>
              <a:gd name="connsiteY37" fmla="*/ 2631415 h 2633545"/>
              <a:gd name="connsiteX38" fmla="*/ 1239324 w 2633545"/>
              <a:gd name="connsiteY38" fmla="*/ 2630486 h 2633545"/>
              <a:gd name="connsiteX39" fmla="*/ 828408 w 2633545"/>
              <a:gd name="connsiteY39" fmla="*/ 2350475 h 2633545"/>
              <a:gd name="connsiteX40" fmla="*/ 760204 w 2633545"/>
              <a:gd name="connsiteY40" fmla="*/ 2509805 h 2633545"/>
              <a:gd name="connsiteX41" fmla="*/ 748386 w 2633545"/>
              <a:gd name="connsiteY41" fmla="*/ 2504112 h 2633545"/>
              <a:gd name="connsiteX42" fmla="*/ 1292460 w 2633545"/>
              <a:gd name="connsiteY42" fmla="*/ 2337230 h 2633545"/>
              <a:gd name="connsiteX43" fmla="*/ 1299889 w 2633545"/>
              <a:gd name="connsiteY43" fmla="*/ 2633545 h 2633545"/>
              <a:gd name="connsiteX44" fmla="*/ 1273877 w 2633545"/>
              <a:gd name="connsiteY44" fmla="*/ 2632231 h 2633545"/>
              <a:gd name="connsiteX45" fmla="*/ 2120228 w 2633545"/>
              <a:gd name="connsiteY45" fmla="*/ 2333092 h 2633545"/>
              <a:gd name="connsiteX46" fmla="*/ 2133937 w 2633545"/>
              <a:gd name="connsiteY46" fmla="*/ 2349194 h 2633545"/>
              <a:gd name="connsiteX47" fmla="*/ 2132671 w 2633545"/>
              <a:gd name="connsiteY47" fmla="*/ 2350141 h 2633545"/>
              <a:gd name="connsiteX48" fmla="*/ 1426885 w 2633545"/>
              <a:gd name="connsiteY48" fmla="*/ 2331551 h 2633545"/>
              <a:gd name="connsiteX49" fmla="*/ 1473218 w 2633545"/>
              <a:gd name="connsiteY49" fmla="*/ 2624279 h 2633545"/>
              <a:gd name="connsiteX50" fmla="*/ 1451492 w 2633545"/>
              <a:gd name="connsiteY50" fmla="*/ 2627594 h 2633545"/>
              <a:gd name="connsiteX51" fmla="*/ 1447360 w 2633545"/>
              <a:gd name="connsiteY51" fmla="*/ 2627803 h 2633545"/>
              <a:gd name="connsiteX52" fmla="*/ 1154280 w 2633545"/>
              <a:gd name="connsiteY52" fmla="*/ 2324724 h 2633545"/>
              <a:gd name="connsiteX53" fmla="*/ 1121564 w 2633545"/>
              <a:gd name="connsiteY53" fmla="*/ 2618363 h 2633545"/>
              <a:gd name="connsiteX54" fmla="*/ 1095874 w 2633545"/>
              <a:gd name="connsiteY54" fmla="*/ 2614442 h 2633545"/>
              <a:gd name="connsiteX55" fmla="*/ 1229774 w 2633545"/>
              <a:gd name="connsiteY55" fmla="*/ 2318561 h 2633545"/>
              <a:gd name="connsiteX56" fmla="*/ 1216564 w 2633545"/>
              <a:gd name="connsiteY56" fmla="*/ 2629337 h 2633545"/>
              <a:gd name="connsiteX57" fmla="*/ 1188891 w 2633545"/>
              <a:gd name="connsiteY57" fmla="*/ 2627940 h 2633545"/>
              <a:gd name="connsiteX58" fmla="*/ 1558611 w 2633545"/>
              <a:gd name="connsiteY58" fmla="*/ 2308689 h 2633545"/>
              <a:gd name="connsiteX59" fmla="*/ 1642584 w 2633545"/>
              <a:gd name="connsiteY59" fmla="*/ 2592132 h 2633545"/>
              <a:gd name="connsiteX60" fmla="*/ 1617395 w 2633545"/>
              <a:gd name="connsiteY60" fmla="*/ 2598609 h 2633545"/>
              <a:gd name="connsiteX61" fmla="*/ 1030148 w 2633545"/>
              <a:gd name="connsiteY61" fmla="*/ 2297146 h 2633545"/>
              <a:gd name="connsiteX62" fmla="*/ 961179 w 2633545"/>
              <a:gd name="connsiteY62" fmla="*/ 2584475 h 2633545"/>
              <a:gd name="connsiteX63" fmla="*/ 935971 w 2633545"/>
              <a:gd name="connsiteY63" fmla="*/ 2577993 h 2633545"/>
              <a:gd name="connsiteX64" fmla="*/ 587219 w 2633545"/>
              <a:gd name="connsiteY64" fmla="*/ 2289219 h 2633545"/>
              <a:gd name="connsiteX65" fmla="*/ 530032 w 2633545"/>
              <a:gd name="connsiteY65" fmla="*/ 2371945 h 2633545"/>
              <a:gd name="connsiteX66" fmla="*/ 523603 w 2633545"/>
              <a:gd name="connsiteY66" fmla="*/ 2367138 h 2633545"/>
              <a:gd name="connsiteX67" fmla="*/ 1809407 w 2633545"/>
              <a:gd name="connsiteY67" fmla="*/ 2281925 h 2633545"/>
              <a:gd name="connsiteX68" fmla="*/ 1923562 w 2633545"/>
              <a:gd name="connsiteY68" fmla="*/ 2485613 h 2633545"/>
              <a:gd name="connsiteX69" fmla="*/ 1906782 w 2633545"/>
              <a:gd name="connsiteY69" fmla="*/ 2493696 h 2633545"/>
              <a:gd name="connsiteX70" fmla="*/ 497968 w 2633545"/>
              <a:gd name="connsiteY70" fmla="*/ 2277769 h 2633545"/>
              <a:gd name="connsiteX71" fmla="*/ 464104 w 2633545"/>
              <a:gd name="connsiteY71" fmla="*/ 2320304 h 2633545"/>
              <a:gd name="connsiteX72" fmla="*/ 461352 w 2633545"/>
              <a:gd name="connsiteY72" fmla="*/ 2317803 h 2633545"/>
              <a:gd name="connsiteX73" fmla="*/ 1362253 w 2633545"/>
              <a:gd name="connsiteY73" fmla="*/ 2276630 h 2633545"/>
              <a:gd name="connsiteX74" fmla="*/ 1395445 w 2633545"/>
              <a:gd name="connsiteY74" fmla="*/ 2630425 h 2633545"/>
              <a:gd name="connsiteX75" fmla="*/ 1362440 w 2633545"/>
              <a:gd name="connsiteY75" fmla="*/ 2632091 h 2633545"/>
              <a:gd name="connsiteX76" fmla="*/ 1680204 w 2633545"/>
              <a:gd name="connsiteY76" fmla="*/ 2271338 h 2633545"/>
              <a:gd name="connsiteX77" fmla="*/ 1798762 w 2633545"/>
              <a:gd name="connsiteY77" fmla="*/ 2542157 h 2633545"/>
              <a:gd name="connsiteX78" fmla="*/ 1774362 w 2633545"/>
              <a:gd name="connsiteY78" fmla="*/ 2551088 h 2633545"/>
              <a:gd name="connsiteX79" fmla="*/ 1966784 w 2633545"/>
              <a:gd name="connsiteY79" fmla="*/ 2254963 h 2633545"/>
              <a:gd name="connsiteX80" fmla="*/ 2072017 w 2633545"/>
              <a:gd name="connsiteY80" fmla="*/ 2395497 h 2633545"/>
              <a:gd name="connsiteX81" fmla="*/ 2061350 w 2633545"/>
              <a:gd name="connsiteY81" fmla="*/ 2403474 h 2633545"/>
              <a:gd name="connsiteX82" fmla="*/ 1486157 w 2633545"/>
              <a:gd name="connsiteY82" fmla="*/ 2253820 h 2633545"/>
              <a:gd name="connsiteX83" fmla="*/ 1567810 w 2633545"/>
              <a:gd name="connsiteY83" fmla="*/ 2609842 h 2633545"/>
              <a:gd name="connsiteX84" fmla="*/ 1533955 w 2633545"/>
              <a:gd name="connsiteY84" fmla="*/ 2615009 h 2633545"/>
              <a:gd name="connsiteX85" fmla="*/ 904263 w 2633545"/>
              <a:gd name="connsiteY85" fmla="*/ 2251903 h 2633545"/>
              <a:gd name="connsiteX86" fmla="*/ 798204 w 2633545"/>
              <a:gd name="connsiteY86" fmla="*/ 2528111 h 2633545"/>
              <a:gd name="connsiteX87" fmla="*/ 774785 w 2633545"/>
              <a:gd name="connsiteY87" fmla="*/ 2516829 h 2633545"/>
              <a:gd name="connsiteX88" fmla="*/ 1742738 w 2633545"/>
              <a:gd name="connsiteY88" fmla="*/ 2228642 h 2633545"/>
              <a:gd name="connsiteX89" fmla="*/ 1886265 w 2633545"/>
              <a:gd name="connsiteY89" fmla="*/ 2503579 h 2633545"/>
              <a:gd name="connsiteX90" fmla="*/ 1861416 w 2633545"/>
              <a:gd name="connsiteY90" fmla="*/ 2515550 h 2633545"/>
              <a:gd name="connsiteX91" fmla="*/ 727358 w 2633545"/>
              <a:gd name="connsiteY91" fmla="*/ 2225822 h 2633545"/>
              <a:gd name="connsiteX92" fmla="*/ 608112 w 2633545"/>
              <a:gd name="connsiteY92" fmla="*/ 2426400 h 2633545"/>
              <a:gd name="connsiteX93" fmla="*/ 592168 w 2633545"/>
              <a:gd name="connsiteY93" fmla="*/ 2416713 h 2633545"/>
              <a:gd name="connsiteX94" fmla="*/ 1806666 w 2633545"/>
              <a:gd name="connsiteY94" fmla="*/ 2213851 h 2633545"/>
              <a:gd name="connsiteX95" fmla="*/ 1960649 w 2633545"/>
              <a:gd name="connsiteY95" fmla="*/ 2465757 h 2633545"/>
              <a:gd name="connsiteX96" fmla="*/ 1944830 w 2633545"/>
              <a:gd name="connsiteY96" fmla="*/ 2475367 h 2633545"/>
              <a:gd name="connsiteX97" fmla="*/ 1938074 w 2633545"/>
              <a:gd name="connsiteY97" fmla="*/ 2478622 h 2633545"/>
              <a:gd name="connsiteX98" fmla="*/ 994692 w 2633545"/>
              <a:gd name="connsiteY98" fmla="*/ 2213779 h 2633545"/>
              <a:gd name="connsiteX99" fmla="*/ 887815 w 2633545"/>
              <a:gd name="connsiteY99" fmla="*/ 2561567 h 2633545"/>
              <a:gd name="connsiteX100" fmla="*/ 855758 w 2633545"/>
              <a:gd name="connsiteY100" fmla="*/ 2549834 h 2633545"/>
              <a:gd name="connsiteX101" fmla="*/ 784415 w 2633545"/>
              <a:gd name="connsiteY101" fmla="*/ 2190330 h 2633545"/>
              <a:gd name="connsiteX102" fmla="*/ 644023 w 2633545"/>
              <a:gd name="connsiteY102" fmla="*/ 2448216 h 2633545"/>
              <a:gd name="connsiteX103" fmla="*/ 621956 w 2633545"/>
              <a:gd name="connsiteY103" fmla="*/ 2434810 h 2633545"/>
              <a:gd name="connsiteX104" fmla="*/ 1124901 w 2633545"/>
              <a:gd name="connsiteY104" fmla="*/ 2187489 h 2633545"/>
              <a:gd name="connsiteX105" fmla="*/ 1053965 w 2633545"/>
              <a:gd name="connsiteY105" fmla="*/ 2608046 h 2633545"/>
              <a:gd name="connsiteX106" fmla="*/ 1051225 w 2633545"/>
              <a:gd name="connsiteY106" fmla="*/ 2607628 h 2633545"/>
              <a:gd name="connsiteX107" fmla="*/ 1012523 w 2633545"/>
              <a:gd name="connsiteY107" fmla="*/ 2597676 h 2633545"/>
              <a:gd name="connsiteX108" fmla="*/ 875516 w 2633545"/>
              <a:gd name="connsiteY108" fmla="*/ 2172333 h 2633545"/>
              <a:gd name="connsiteX109" fmla="*/ 727868 w 2633545"/>
              <a:gd name="connsiteY109" fmla="*/ 2494228 h 2633545"/>
              <a:gd name="connsiteX110" fmla="*/ 698151 w 2633545"/>
              <a:gd name="connsiteY110" fmla="*/ 2479913 h 2633545"/>
              <a:gd name="connsiteX111" fmla="*/ 2092119 w 2633545"/>
              <a:gd name="connsiteY111" fmla="*/ 2170348 h 2633545"/>
              <a:gd name="connsiteX112" fmla="*/ 2206088 w 2633545"/>
              <a:gd name="connsiteY112" fmla="*/ 2286996 h 2633545"/>
              <a:gd name="connsiteX113" fmla="*/ 2197055 w 2633545"/>
              <a:gd name="connsiteY113" fmla="*/ 2295206 h 2633545"/>
              <a:gd name="connsiteX114" fmla="*/ 1585953 w 2633545"/>
              <a:gd name="connsiteY114" fmla="*/ 2166739 h 2633545"/>
              <a:gd name="connsiteX115" fmla="*/ 1734519 w 2633545"/>
              <a:gd name="connsiteY115" fmla="*/ 2565670 h 2633545"/>
              <a:gd name="connsiteX116" fmla="*/ 1708594 w 2633545"/>
              <a:gd name="connsiteY116" fmla="*/ 2575159 h 2633545"/>
              <a:gd name="connsiteX117" fmla="*/ 1693927 w 2633545"/>
              <a:gd name="connsiteY117" fmla="*/ 2578931 h 2633545"/>
              <a:gd name="connsiteX118" fmla="*/ 739112 w 2633545"/>
              <a:gd name="connsiteY118" fmla="*/ 2143087 h 2633545"/>
              <a:gd name="connsiteX119" fmla="*/ 573181 w 2633545"/>
              <a:gd name="connsiteY119" fmla="*/ 2404211 h 2633545"/>
              <a:gd name="connsiteX120" fmla="*/ 551180 w 2633545"/>
              <a:gd name="connsiteY120" fmla="*/ 2387759 h 2633545"/>
              <a:gd name="connsiteX121" fmla="*/ 1920957 w 2633545"/>
              <a:gd name="connsiteY121" fmla="*/ 2142313 h 2633545"/>
              <a:gd name="connsiteX122" fmla="*/ 2105604 w 2633545"/>
              <a:gd name="connsiteY122" fmla="*/ 2370381 h 2633545"/>
              <a:gd name="connsiteX123" fmla="*/ 2084931 w 2633545"/>
              <a:gd name="connsiteY123" fmla="*/ 2385840 h 2633545"/>
              <a:gd name="connsiteX124" fmla="*/ 2275708 w 2633545"/>
              <a:gd name="connsiteY124" fmla="*/ 2133694 h 2633545"/>
              <a:gd name="connsiteX125" fmla="*/ 2320431 w 2633545"/>
              <a:gd name="connsiteY125" fmla="*/ 2169301 h 2633545"/>
              <a:gd name="connsiteX126" fmla="*/ 2317802 w 2633545"/>
              <a:gd name="connsiteY126" fmla="*/ 2172194 h 2633545"/>
              <a:gd name="connsiteX127" fmla="*/ 1837098 w 2633545"/>
              <a:gd name="connsiteY127" fmla="*/ 2126718 h 2633545"/>
              <a:gd name="connsiteX128" fmla="*/ 2042427 w 2633545"/>
              <a:gd name="connsiteY128" fmla="*/ 2416075 h 2633545"/>
              <a:gd name="connsiteX129" fmla="*/ 2014255 w 2633545"/>
              <a:gd name="connsiteY129" fmla="*/ 2433190 h 2633545"/>
              <a:gd name="connsiteX130" fmla="*/ 301922 w 2633545"/>
              <a:gd name="connsiteY130" fmla="*/ 2119154 h 2633545"/>
              <a:gd name="connsiteX131" fmla="*/ 284431 w 2633545"/>
              <a:gd name="connsiteY131" fmla="*/ 2134046 h 2633545"/>
              <a:gd name="connsiteX132" fmla="*/ 283402 w 2633545"/>
              <a:gd name="connsiteY132" fmla="*/ 2132670 h 2633545"/>
              <a:gd name="connsiteX133" fmla="*/ 670222 w 2633545"/>
              <a:gd name="connsiteY133" fmla="*/ 2110955 h 2633545"/>
              <a:gd name="connsiteX134" fmla="*/ 496539 w 2633545"/>
              <a:gd name="connsiteY134" fmla="*/ 2346900 h 2633545"/>
              <a:gd name="connsiteX135" fmla="*/ 478640 w 2633545"/>
              <a:gd name="connsiteY135" fmla="*/ 2333516 h 2633545"/>
              <a:gd name="connsiteX136" fmla="*/ 476077 w 2633545"/>
              <a:gd name="connsiteY136" fmla="*/ 2331186 h 2633545"/>
              <a:gd name="connsiteX137" fmla="*/ 463408 w 2633545"/>
              <a:gd name="connsiteY137" fmla="*/ 2091943 h 2633545"/>
              <a:gd name="connsiteX138" fmla="*/ 346563 w 2633545"/>
              <a:gd name="connsiteY138" fmla="*/ 2206104 h 2633545"/>
              <a:gd name="connsiteX139" fmla="*/ 338339 w 2633545"/>
              <a:gd name="connsiteY139" fmla="*/ 2197056 h 2633545"/>
              <a:gd name="connsiteX140" fmla="*/ 2024441 w 2633545"/>
              <a:gd name="connsiteY140" fmla="*/ 2057036 h 2633545"/>
              <a:gd name="connsiteX141" fmla="*/ 2237092 w 2633545"/>
              <a:gd name="connsiteY141" fmla="*/ 2258818 h 2633545"/>
              <a:gd name="connsiteX142" fmla="*/ 2218030 w 2633545"/>
              <a:gd name="connsiteY142" fmla="*/ 2276143 h 2633545"/>
              <a:gd name="connsiteX143" fmla="*/ 1933707 w 2633545"/>
              <a:gd name="connsiteY143" fmla="*/ 2045438 h 2633545"/>
              <a:gd name="connsiteX144" fmla="*/ 2180196 w 2633545"/>
              <a:gd name="connsiteY144" fmla="*/ 2310529 h 2633545"/>
              <a:gd name="connsiteX145" fmla="*/ 2154998 w 2633545"/>
              <a:gd name="connsiteY145" fmla="*/ 2333430 h 2633545"/>
              <a:gd name="connsiteX146" fmla="*/ 2286285 w 2633545"/>
              <a:gd name="connsiteY146" fmla="*/ 2043931 h 2633545"/>
              <a:gd name="connsiteX147" fmla="*/ 2372126 w 2633545"/>
              <a:gd name="connsiteY147" fmla="*/ 2103271 h 2633545"/>
              <a:gd name="connsiteX148" fmla="*/ 2367137 w 2633545"/>
              <a:gd name="connsiteY148" fmla="*/ 2109942 h 2633545"/>
              <a:gd name="connsiteX149" fmla="*/ 575690 w 2633545"/>
              <a:gd name="connsiteY149" fmla="*/ 2025305 h 2633545"/>
              <a:gd name="connsiteX150" fmla="*/ 374727 w 2633545"/>
              <a:gd name="connsiteY150" fmla="*/ 2237093 h 2633545"/>
              <a:gd name="connsiteX151" fmla="*/ 357473 w 2633545"/>
              <a:gd name="connsiteY151" fmla="*/ 2218108 h 2633545"/>
              <a:gd name="connsiteX152" fmla="*/ 713268 w 2633545"/>
              <a:gd name="connsiteY152" fmla="*/ 1977298 h 2633545"/>
              <a:gd name="connsiteX153" fmla="*/ 444497 w 2633545"/>
              <a:gd name="connsiteY153" fmla="*/ 2302484 h 2633545"/>
              <a:gd name="connsiteX154" fmla="*/ 413189 w 2633545"/>
              <a:gd name="connsiteY154" fmla="*/ 2274030 h 2633545"/>
              <a:gd name="connsiteX155" fmla="*/ 219583 w 2633545"/>
              <a:gd name="connsiteY155" fmla="*/ 1970879 h 2633545"/>
              <a:gd name="connsiteX156" fmla="*/ 186863 w 2633545"/>
              <a:gd name="connsiteY156" fmla="*/ 1992049 h 2633545"/>
              <a:gd name="connsiteX157" fmla="*/ 185331 w 2633545"/>
              <a:gd name="connsiteY157" fmla="*/ 1989526 h 2633545"/>
              <a:gd name="connsiteX158" fmla="*/ 381252 w 2633545"/>
              <a:gd name="connsiteY158" fmla="*/ 1965085 h 2633545"/>
              <a:gd name="connsiteX159" fmla="*/ 238190 w 2633545"/>
              <a:gd name="connsiteY159" fmla="*/ 2072209 h 2633545"/>
              <a:gd name="connsiteX160" fmla="*/ 230071 w 2633545"/>
              <a:gd name="connsiteY160" fmla="*/ 2061350 h 2633545"/>
              <a:gd name="connsiteX161" fmla="*/ 2111935 w 2633545"/>
              <a:gd name="connsiteY161" fmla="*/ 1964046 h 2633545"/>
              <a:gd name="connsiteX162" fmla="*/ 2346899 w 2633545"/>
              <a:gd name="connsiteY162" fmla="*/ 2137007 h 2633545"/>
              <a:gd name="connsiteX163" fmla="*/ 2333516 w 2633545"/>
              <a:gd name="connsiteY163" fmla="*/ 2154904 h 2633545"/>
              <a:gd name="connsiteX164" fmla="*/ 2331256 w 2633545"/>
              <a:gd name="connsiteY164" fmla="*/ 2157390 h 2633545"/>
              <a:gd name="connsiteX165" fmla="*/ 2430640 w 2633545"/>
              <a:gd name="connsiteY165" fmla="*/ 1939181 h 2633545"/>
              <a:gd name="connsiteX166" fmla="*/ 2467379 w 2633545"/>
              <a:gd name="connsiteY166" fmla="*/ 1957979 h 2633545"/>
              <a:gd name="connsiteX167" fmla="*/ 2465758 w 2633545"/>
              <a:gd name="connsiteY167" fmla="*/ 1960647 h 2633545"/>
              <a:gd name="connsiteX168" fmla="*/ 586395 w 2633545"/>
              <a:gd name="connsiteY168" fmla="*/ 1935300 h 2633545"/>
              <a:gd name="connsiteX169" fmla="*/ 323016 w 2633545"/>
              <a:gd name="connsiteY169" fmla="*/ 2180196 h 2633545"/>
              <a:gd name="connsiteX170" fmla="*/ 300263 w 2633545"/>
              <a:gd name="connsiteY170" fmla="*/ 2155162 h 2633545"/>
              <a:gd name="connsiteX171" fmla="*/ 488371 w 2633545"/>
              <a:gd name="connsiteY171" fmla="*/ 1923273 h 2633545"/>
              <a:gd name="connsiteX172" fmla="*/ 263163 w 2633545"/>
              <a:gd name="connsiteY172" fmla="*/ 2105604 h 2633545"/>
              <a:gd name="connsiteX173" fmla="*/ 247898 w 2633545"/>
              <a:gd name="connsiteY173" fmla="*/ 2085190 h 2633545"/>
              <a:gd name="connsiteX174" fmla="*/ 1977240 w 2633545"/>
              <a:gd name="connsiteY174" fmla="*/ 1920230 h 2633545"/>
              <a:gd name="connsiteX175" fmla="*/ 2302483 w 2633545"/>
              <a:gd name="connsiteY175" fmla="*/ 2189049 h 2633545"/>
              <a:gd name="connsiteX176" fmla="*/ 2274023 w 2633545"/>
              <a:gd name="connsiteY176" fmla="*/ 2220362 h 2633545"/>
              <a:gd name="connsiteX177" fmla="*/ 2221582 w 2633545"/>
              <a:gd name="connsiteY177" fmla="*/ 1903185 h 2633545"/>
              <a:gd name="connsiteX178" fmla="*/ 2426615 w 2633545"/>
              <a:gd name="connsiteY178" fmla="*/ 2025079 h 2633545"/>
              <a:gd name="connsiteX179" fmla="*/ 2416713 w 2633545"/>
              <a:gd name="connsiteY179" fmla="*/ 2041378 h 2633545"/>
              <a:gd name="connsiteX180" fmla="*/ 2145165 w 2633545"/>
              <a:gd name="connsiteY180" fmla="*/ 1895754 h 2633545"/>
              <a:gd name="connsiteX181" fmla="*/ 2404211 w 2633545"/>
              <a:gd name="connsiteY181" fmla="*/ 2060365 h 2633545"/>
              <a:gd name="connsiteX182" fmla="*/ 2387890 w 2633545"/>
              <a:gd name="connsiteY182" fmla="*/ 2082190 h 2633545"/>
              <a:gd name="connsiteX183" fmla="*/ 2193649 w 2633545"/>
              <a:gd name="connsiteY183" fmla="*/ 1850938 h 2633545"/>
              <a:gd name="connsiteX184" fmla="*/ 2448215 w 2633545"/>
              <a:gd name="connsiteY184" fmla="*/ 1989524 h 2633545"/>
              <a:gd name="connsiteX185" fmla="*/ 2434982 w 2633545"/>
              <a:gd name="connsiteY185" fmla="*/ 2011306 h 2633545"/>
              <a:gd name="connsiteX186" fmla="*/ 503027 w 2633545"/>
              <a:gd name="connsiteY186" fmla="*/ 1839798 h 2633545"/>
              <a:gd name="connsiteX187" fmla="*/ 217470 w 2633545"/>
              <a:gd name="connsiteY187" fmla="*/ 2042429 h 2633545"/>
              <a:gd name="connsiteX188" fmla="*/ 200580 w 2633545"/>
              <a:gd name="connsiteY188" fmla="*/ 2014627 h 2633545"/>
              <a:gd name="connsiteX189" fmla="*/ 414485 w 2633545"/>
              <a:gd name="connsiteY189" fmla="*/ 1809852 h 2633545"/>
              <a:gd name="connsiteX190" fmla="*/ 167788 w 2633545"/>
              <a:gd name="connsiteY190" fmla="*/ 1960650 h 2633545"/>
              <a:gd name="connsiteX191" fmla="*/ 158177 w 2633545"/>
              <a:gd name="connsiteY191" fmla="*/ 1944830 h 2633545"/>
              <a:gd name="connsiteX192" fmla="*/ 155156 w 2633545"/>
              <a:gd name="connsiteY192" fmla="*/ 1938559 h 2633545"/>
              <a:gd name="connsiteX193" fmla="*/ 356836 w 2633545"/>
              <a:gd name="connsiteY193" fmla="*/ 1807009 h 2633545"/>
              <a:gd name="connsiteX194" fmla="*/ 148131 w 2633545"/>
              <a:gd name="connsiteY194" fmla="*/ 1923975 h 2633545"/>
              <a:gd name="connsiteX195" fmla="*/ 139849 w 2633545"/>
              <a:gd name="connsiteY195" fmla="*/ 1906783 h 2633545"/>
              <a:gd name="connsiteX196" fmla="*/ 2343099 w 2633545"/>
              <a:gd name="connsiteY196" fmla="*/ 1801298 h 2633545"/>
              <a:gd name="connsiteX197" fmla="*/ 2510077 w 2633545"/>
              <a:gd name="connsiteY197" fmla="*/ 1872776 h 2633545"/>
              <a:gd name="connsiteX198" fmla="*/ 2504111 w 2633545"/>
              <a:gd name="connsiteY198" fmla="*/ 1885161 h 2633545"/>
              <a:gd name="connsiteX199" fmla="*/ 2514503 w 2633545"/>
              <a:gd name="connsiteY199" fmla="*/ 1792441 h 2633545"/>
              <a:gd name="connsiteX200" fmla="*/ 2541017 w 2633545"/>
              <a:gd name="connsiteY200" fmla="*/ 1801877 h 2633545"/>
              <a:gd name="connsiteX201" fmla="*/ 2540292 w 2633545"/>
              <a:gd name="connsiteY201" fmla="*/ 1803857 h 2633545"/>
              <a:gd name="connsiteX202" fmla="*/ 204251 w 2633545"/>
              <a:gd name="connsiteY202" fmla="*/ 1792069 h 2633545"/>
              <a:gd name="connsiteX203" fmla="*/ 106819 w 2633545"/>
              <a:gd name="connsiteY203" fmla="*/ 1838217 h 2633545"/>
              <a:gd name="connsiteX204" fmla="*/ 103074 w 2633545"/>
              <a:gd name="connsiteY204" fmla="*/ 1830442 h 2633545"/>
              <a:gd name="connsiteX205" fmla="*/ 2176637 w 2633545"/>
              <a:gd name="connsiteY205" fmla="*/ 1760005 h 2633545"/>
              <a:gd name="connsiteX206" fmla="*/ 2494227 w 2633545"/>
              <a:gd name="connsiteY206" fmla="*/ 1905680 h 2633545"/>
              <a:gd name="connsiteX207" fmla="*/ 2480103 w 2633545"/>
              <a:gd name="connsiteY207" fmla="*/ 1934999 h 2633545"/>
              <a:gd name="connsiteX208" fmla="*/ 398459 w 2633545"/>
              <a:gd name="connsiteY208" fmla="*/ 1746103 h 2633545"/>
              <a:gd name="connsiteX209" fmla="*/ 129965 w 2633545"/>
              <a:gd name="connsiteY209" fmla="*/ 1886266 h 2633545"/>
              <a:gd name="connsiteX210" fmla="*/ 118276 w 2633545"/>
              <a:gd name="connsiteY210" fmla="*/ 1861999 h 2633545"/>
              <a:gd name="connsiteX211" fmla="*/ 134099 w 2633545"/>
              <a:gd name="connsiteY211" fmla="*/ 1737425 h 2633545"/>
              <a:gd name="connsiteX212" fmla="*/ 77139 w 2633545"/>
              <a:gd name="connsiteY212" fmla="*/ 1759833 h 2633545"/>
              <a:gd name="connsiteX213" fmla="*/ 75699 w 2633545"/>
              <a:gd name="connsiteY213" fmla="*/ 1755898 h 2633545"/>
              <a:gd name="connsiteX214" fmla="*/ 2257715 w 2633545"/>
              <a:gd name="connsiteY214" fmla="*/ 1731512 h 2633545"/>
              <a:gd name="connsiteX215" fmla="*/ 2528111 w 2633545"/>
              <a:gd name="connsiteY215" fmla="*/ 1835341 h 2633545"/>
              <a:gd name="connsiteX216" fmla="*/ 2517067 w 2633545"/>
              <a:gd name="connsiteY216" fmla="*/ 1858267 h 2633545"/>
              <a:gd name="connsiteX217" fmla="*/ 354382 w 2633545"/>
              <a:gd name="connsiteY217" fmla="*/ 1683630 h 2633545"/>
              <a:gd name="connsiteX218" fmla="*/ 91387 w 2633545"/>
              <a:gd name="connsiteY218" fmla="*/ 1798762 h 2633545"/>
              <a:gd name="connsiteX219" fmla="*/ 82715 w 2633545"/>
              <a:gd name="connsiteY219" fmla="*/ 1775067 h 2633545"/>
              <a:gd name="connsiteX220" fmla="*/ 2408335 w 2633545"/>
              <a:gd name="connsiteY220" fmla="*/ 1665886 h 2633545"/>
              <a:gd name="connsiteX221" fmla="*/ 2573806 w 2633545"/>
              <a:gd name="connsiteY221" fmla="*/ 1712291 h 2633545"/>
              <a:gd name="connsiteX222" fmla="*/ 2569388 w 2633545"/>
              <a:gd name="connsiteY222" fmla="*/ 1724361 h 2633545"/>
              <a:gd name="connsiteX223" fmla="*/ 2220383 w 2633545"/>
              <a:gd name="connsiteY223" fmla="*/ 1640883 h 2633545"/>
              <a:gd name="connsiteX224" fmla="*/ 2561567 w 2633545"/>
              <a:gd name="connsiteY224" fmla="*/ 1745732 h 2633545"/>
              <a:gd name="connsiteX225" fmla="*/ 2550057 w 2633545"/>
              <a:gd name="connsiteY225" fmla="*/ 1777179 h 2633545"/>
              <a:gd name="connsiteX226" fmla="*/ 2305448 w 2633545"/>
              <a:gd name="connsiteY226" fmla="*/ 1605388 h 2633545"/>
              <a:gd name="connsiteX227" fmla="*/ 2584475 w 2633545"/>
              <a:gd name="connsiteY227" fmla="*/ 1672364 h 2633545"/>
              <a:gd name="connsiteX228" fmla="*/ 2578180 w 2633545"/>
              <a:gd name="connsiteY228" fmla="*/ 1696845 h 2633545"/>
              <a:gd name="connsiteX229" fmla="*/ 458834 w 2633545"/>
              <a:gd name="connsiteY229" fmla="*/ 1588923 h 2633545"/>
              <a:gd name="connsiteX230" fmla="*/ 67874 w 2633545"/>
              <a:gd name="connsiteY230" fmla="*/ 1734520 h 2633545"/>
              <a:gd name="connsiteX231" fmla="*/ 58385 w 2633545"/>
              <a:gd name="connsiteY231" fmla="*/ 1708593 h 2633545"/>
              <a:gd name="connsiteX232" fmla="*/ 54826 w 2633545"/>
              <a:gd name="connsiteY232" fmla="*/ 1694752 h 2633545"/>
              <a:gd name="connsiteX233" fmla="*/ 314694 w 2633545"/>
              <a:gd name="connsiteY233" fmla="*/ 1561621 h 2633545"/>
              <a:gd name="connsiteX234" fmla="*/ 41412 w 2633545"/>
              <a:gd name="connsiteY234" fmla="*/ 1642583 h 2633545"/>
              <a:gd name="connsiteX235" fmla="*/ 35168 w 2633545"/>
              <a:gd name="connsiteY235" fmla="*/ 1618298 h 2633545"/>
              <a:gd name="connsiteX236" fmla="*/ 197244 w 2633545"/>
              <a:gd name="connsiteY236" fmla="*/ 1560151 h 2633545"/>
              <a:gd name="connsiteX237" fmla="*/ 31131 w 2633545"/>
              <a:gd name="connsiteY237" fmla="*/ 1602598 h 2633545"/>
              <a:gd name="connsiteX238" fmla="*/ 27928 w 2633545"/>
              <a:gd name="connsiteY238" fmla="*/ 1590143 h 2633545"/>
              <a:gd name="connsiteX239" fmla="*/ 2547623 w 2633545"/>
              <a:gd name="connsiteY239" fmla="*/ 1542996 h 2633545"/>
              <a:gd name="connsiteX240" fmla="*/ 2612153 w 2633545"/>
              <a:gd name="connsiteY240" fmla="*/ 1552670 h 2633545"/>
              <a:gd name="connsiteX241" fmla="*/ 2611478 w 2633545"/>
              <a:gd name="connsiteY241" fmla="*/ 1557090 h 2633545"/>
              <a:gd name="connsiteX242" fmla="*/ 2195717 w 2633545"/>
              <a:gd name="connsiteY242" fmla="*/ 1510031 h 2633545"/>
              <a:gd name="connsiteX243" fmla="*/ 2608046 w 2633545"/>
              <a:gd name="connsiteY243" fmla="*/ 1579580 h 2633545"/>
              <a:gd name="connsiteX244" fmla="*/ 2607628 w 2633545"/>
              <a:gd name="connsiteY244" fmla="*/ 1582319 h 2633545"/>
              <a:gd name="connsiteX245" fmla="*/ 2597885 w 2633545"/>
              <a:gd name="connsiteY245" fmla="*/ 1620212 h 2633545"/>
              <a:gd name="connsiteX246" fmla="*/ 44116 w 2633545"/>
              <a:gd name="connsiteY246" fmla="*/ 1503435 h 2633545"/>
              <a:gd name="connsiteX247" fmla="*/ 14702 w 2633545"/>
              <a:gd name="connsiteY247" fmla="*/ 1508839 h 2633545"/>
              <a:gd name="connsiteX248" fmla="*/ 14364 w 2633545"/>
              <a:gd name="connsiteY248" fmla="*/ 1506626 h 2633545"/>
              <a:gd name="connsiteX249" fmla="*/ 369050 w 2633545"/>
              <a:gd name="connsiteY249" fmla="*/ 1488604 h 2633545"/>
              <a:gd name="connsiteX250" fmla="*/ 23702 w 2633545"/>
              <a:gd name="connsiteY250" fmla="*/ 1567810 h 2633545"/>
              <a:gd name="connsiteX251" fmla="*/ 18690 w 2633545"/>
              <a:gd name="connsiteY251" fmla="*/ 1534969 h 2633545"/>
              <a:gd name="connsiteX252" fmla="*/ 2335276 w 2633545"/>
              <a:gd name="connsiteY252" fmla="*/ 1480439 h 2633545"/>
              <a:gd name="connsiteX253" fmla="*/ 2618363 w 2633545"/>
              <a:gd name="connsiteY253" fmla="*/ 1511979 h 2633545"/>
              <a:gd name="connsiteX254" fmla="*/ 2614583 w 2633545"/>
              <a:gd name="connsiteY254" fmla="*/ 1536747 h 2633545"/>
              <a:gd name="connsiteX255" fmla="*/ 2512800 w 2633545"/>
              <a:gd name="connsiteY255" fmla="*/ 1460587 h 2633545"/>
              <a:gd name="connsiteX256" fmla="*/ 2624814 w 2633545"/>
              <a:gd name="connsiteY256" fmla="*/ 1469708 h 2633545"/>
              <a:gd name="connsiteX257" fmla="*/ 2623462 w 2633545"/>
              <a:gd name="connsiteY257" fmla="*/ 1478569 h 2633545"/>
              <a:gd name="connsiteX258" fmla="*/ 289555 w 2633545"/>
              <a:gd name="connsiteY258" fmla="*/ 1428853 h 2633545"/>
              <a:gd name="connsiteX259" fmla="*/ 9266 w 2633545"/>
              <a:gd name="connsiteY259" fmla="*/ 1473217 h 2633545"/>
              <a:gd name="connsiteX260" fmla="*/ 5950 w 2633545"/>
              <a:gd name="connsiteY260" fmla="*/ 1451492 h 2633545"/>
              <a:gd name="connsiteX261" fmla="*/ 5797 w 2633545"/>
              <a:gd name="connsiteY261" fmla="*/ 1448464 h 2633545"/>
              <a:gd name="connsiteX262" fmla="*/ 190018 w 2633545"/>
              <a:gd name="connsiteY262" fmla="*/ 1410135 h 2633545"/>
              <a:gd name="connsiteX263" fmla="*/ 4980 w 2633545"/>
              <a:gd name="connsiteY263" fmla="*/ 1432284 h 2633545"/>
              <a:gd name="connsiteX264" fmla="*/ 4269 w 2633545"/>
              <a:gd name="connsiteY264" fmla="*/ 1418203 h 2633545"/>
              <a:gd name="connsiteX265" fmla="*/ 2330064 w 2633545"/>
              <a:gd name="connsiteY265" fmla="*/ 1404260 h 2633545"/>
              <a:gd name="connsiteX266" fmla="*/ 2629337 w 2633545"/>
              <a:gd name="connsiteY266" fmla="*/ 1416981 h 2633545"/>
              <a:gd name="connsiteX267" fmla="*/ 2627992 w 2633545"/>
              <a:gd name="connsiteY267" fmla="*/ 1443630 h 2633545"/>
              <a:gd name="connsiteX268" fmla="*/ 2386160 w 2633545"/>
              <a:gd name="connsiteY268" fmla="*/ 1371528 h 2633545"/>
              <a:gd name="connsiteX269" fmla="*/ 2631474 w 2633545"/>
              <a:gd name="connsiteY269" fmla="*/ 1374662 h 2633545"/>
              <a:gd name="connsiteX270" fmla="*/ 2630486 w 2633545"/>
              <a:gd name="connsiteY270" fmla="*/ 1394221 h 2633545"/>
              <a:gd name="connsiteX271" fmla="*/ 344132 w 2633545"/>
              <a:gd name="connsiteY271" fmla="*/ 1363452 h 2633545"/>
              <a:gd name="connsiteX272" fmla="*/ 3120 w 2633545"/>
              <a:gd name="connsiteY272" fmla="*/ 1395445 h 2633545"/>
              <a:gd name="connsiteX273" fmla="*/ 1513 w 2633545"/>
              <a:gd name="connsiteY273" fmla="*/ 1363632 h 2633545"/>
              <a:gd name="connsiteX274" fmla="*/ 0 w 2633545"/>
              <a:gd name="connsiteY274" fmla="*/ 1333659 h 2633545"/>
              <a:gd name="connsiteX275" fmla="*/ 47303 w 2633545"/>
              <a:gd name="connsiteY275" fmla="*/ 1334845 h 2633545"/>
              <a:gd name="connsiteX276" fmla="*/ 180 w 2633545"/>
              <a:gd name="connsiteY276" fmla="*/ 1337234 h 2633545"/>
              <a:gd name="connsiteX277" fmla="*/ 2633545 w 2633545"/>
              <a:gd name="connsiteY277" fmla="*/ 1333659 h 2633545"/>
              <a:gd name="connsiteX278" fmla="*/ 2632287 w 2633545"/>
              <a:gd name="connsiteY278" fmla="*/ 1358558 h 2633545"/>
              <a:gd name="connsiteX279" fmla="*/ 2349897 w 2633545"/>
              <a:gd name="connsiteY279" fmla="*/ 1340770 h 2633545"/>
              <a:gd name="connsiteX280" fmla="*/ 2633358 w 2633545"/>
              <a:gd name="connsiteY280" fmla="*/ 1296190 h 2633545"/>
              <a:gd name="connsiteX281" fmla="*/ 2633545 w 2633545"/>
              <a:gd name="connsiteY281" fmla="*/ 1299888 h 2633545"/>
              <a:gd name="connsiteX282" fmla="*/ 2584613 w 2633545"/>
              <a:gd name="connsiteY282" fmla="*/ 1298662 h 2633545"/>
              <a:gd name="connsiteX283" fmla="*/ 1250 w 2633545"/>
              <a:gd name="connsiteY283" fmla="*/ 1275138 h 2633545"/>
              <a:gd name="connsiteX284" fmla="*/ 281948 w 2633545"/>
              <a:gd name="connsiteY284" fmla="*/ 1292820 h 2633545"/>
              <a:gd name="connsiteX285" fmla="*/ 0 w 2633545"/>
              <a:gd name="connsiteY285" fmla="*/ 1299889 h 2633545"/>
              <a:gd name="connsiteX286" fmla="*/ 3058 w 2633545"/>
              <a:gd name="connsiteY286" fmla="*/ 1239324 h 2633545"/>
              <a:gd name="connsiteX287" fmla="*/ 247782 w 2633545"/>
              <a:gd name="connsiteY287" fmla="*/ 1262054 h 2633545"/>
              <a:gd name="connsiteX288" fmla="*/ 2069 w 2633545"/>
              <a:gd name="connsiteY288" fmla="*/ 1258915 h 2633545"/>
              <a:gd name="connsiteX289" fmla="*/ 2630425 w 2633545"/>
              <a:gd name="connsiteY289" fmla="*/ 1238103 h 2633545"/>
              <a:gd name="connsiteX290" fmla="*/ 2632031 w 2633545"/>
              <a:gd name="connsiteY290" fmla="*/ 1269911 h 2633545"/>
              <a:gd name="connsiteX291" fmla="*/ 2289455 w 2633545"/>
              <a:gd name="connsiteY291" fmla="*/ 1270091 h 2633545"/>
              <a:gd name="connsiteX292" fmla="*/ 2628550 w 2633545"/>
              <a:gd name="connsiteY292" fmla="*/ 1200976 h 2633545"/>
              <a:gd name="connsiteX293" fmla="*/ 2629276 w 2633545"/>
              <a:gd name="connsiteY293" fmla="*/ 1215343 h 2633545"/>
              <a:gd name="connsiteX294" fmla="*/ 2439753 w 2633545"/>
              <a:gd name="connsiteY294" fmla="*/ 1223575 h 2633545"/>
              <a:gd name="connsiteX295" fmla="*/ 5537 w 2633545"/>
              <a:gd name="connsiteY295" fmla="*/ 1190229 h 2633545"/>
              <a:gd name="connsiteX296" fmla="*/ 299963 w 2633545"/>
              <a:gd name="connsiteY296" fmla="*/ 1229136 h 2633545"/>
              <a:gd name="connsiteX297" fmla="*/ 4207 w 2633545"/>
              <a:gd name="connsiteY297" fmla="*/ 1216564 h 2633545"/>
              <a:gd name="connsiteX298" fmla="*/ 2624279 w 2633545"/>
              <a:gd name="connsiteY298" fmla="*/ 1160327 h 2633545"/>
              <a:gd name="connsiteX299" fmla="*/ 2627595 w 2633545"/>
              <a:gd name="connsiteY299" fmla="*/ 1182053 h 2633545"/>
              <a:gd name="connsiteX300" fmla="*/ 2627739 w 2633545"/>
              <a:gd name="connsiteY300" fmla="*/ 1184915 h 2633545"/>
              <a:gd name="connsiteX301" fmla="*/ 2345839 w 2633545"/>
              <a:gd name="connsiteY301" fmla="*/ 1204398 h 2633545"/>
              <a:gd name="connsiteX302" fmla="*/ 10082 w 2633545"/>
              <a:gd name="connsiteY302" fmla="*/ 1154976 h 2633545"/>
              <a:gd name="connsiteX303" fmla="*/ 123151 w 2633545"/>
              <a:gd name="connsiteY303" fmla="*/ 1173349 h 2633545"/>
              <a:gd name="connsiteX304" fmla="*/ 8701 w 2633545"/>
              <a:gd name="connsiteY304" fmla="*/ 1164029 h 2633545"/>
              <a:gd name="connsiteX305" fmla="*/ 2618777 w 2633545"/>
              <a:gd name="connsiteY305" fmla="*/ 1124280 h 2633545"/>
              <a:gd name="connsiteX306" fmla="*/ 2619180 w 2633545"/>
              <a:gd name="connsiteY306" fmla="*/ 1126919 h 2633545"/>
              <a:gd name="connsiteX307" fmla="*/ 2583708 w 2633545"/>
              <a:gd name="connsiteY307" fmla="*/ 1130723 h 2633545"/>
              <a:gd name="connsiteX308" fmla="*/ 18890 w 2633545"/>
              <a:gd name="connsiteY308" fmla="*/ 1097264 h 2633545"/>
              <a:gd name="connsiteX309" fmla="*/ 292948 w 2633545"/>
              <a:gd name="connsiteY309" fmla="*/ 1152513 h 2633545"/>
              <a:gd name="connsiteX310" fmla="*/ 15181 w 2633545"/>
              <a:gd name="connsiteY310" fmla="*/ 1121565 h 2633545"/>
              <a:gd name="connsiteX311" fmla="*/ 22066 w 2633545"/>
              <a:gd name="connsiteY311" fmla="*/ 1076455 h 2633545"/>
              <a:gd name="connsiteX312" fmla="*/ 90962 w 2633545"/>
              <a:gd name="connsiteY312" fmla="*/ 1091662 h 2633545"/>
              <a:gd name="connsiteX313" fmla="*/ 21338 w 2633545"/>
              <a:gd name="connsiteY313" fmla="*/ 1081224 h 2633545"/>
              <a:gd name="connsiteX314" fmla="*/ 2609842 w 2633545"/>
              <a:gd name="connsiteY314" fmla="*/ 1065734 h 2633545"/>
              <a:gd name="connsiteX315" fmla="*/ 2614807 w 2633545"/>
              <a:gd name="connsiteY315" fmla="*/ 1098266 h 2633545"/>
              <a:gd name="connsiteX316" fmla="*/ 2267746 w 2633545"/>
              <a:gd name="connsiteY316" fmla="*/ 1144194 h 2633545"/>
              <a:gd name="connsiteX317" fmla="*/ 2602267 w 2633545"/>
              <a:gd name="connsiteY317" fmla="*/ 1030376 h 2633545"/>
              <a:gd name="connsiteX318" fmla="*/ 2605616 w 2633545"/>
              <a:gd name="connsiteY318" fmla="*/ 1043402 h 2633545"/>
              <a:gd name="connsiteX319" fmla="*/ 2428540 w 2633545"/>
              <a:gd name="connsiteY319" fmla="*/ 1074769 h 2633545"/>
              <a:gd name="connsiteX320" fmla="*/ 35503 w 2633545"/>
              <a:gd name="connsiteY320" fmla="*/ 1013943 h 2633545"/>
              <a:gd name="connsiteX321" fmla="*/ 431620 w 2633545"/>
              <a:gd name="connsiteY321" fmla="*/ 1122467 h 2633545"/>
              <a:gd name="connsiteX322" fmla="*/ 25498 w 2633545"/>
              <a:gd name="connsiteY322" fmla="*/ 1053965 h 2633545"/>
              <a:gd name="connsiteX323" fmla="*/ 25917 w 2633545"/>
              <a:gd name="connsiteY323" fmla="*/ 1051225 h 2633545"/>
              <a:gd name="connsiteX324" fmla="*/ 2592133 w 2633545"/>
              <a:gd name="connsiteY324" fmla="*/ 990962 h 2633545"/>
              <a:gd name="connsiteX325" fmla="*/ 2598259 w 2633545"/>
              <a:gd name="connsiteY325" fmla="*/ 1014788 h 2633545"/>
              <a:gd name="connsiteX326" fmla="*/ 2324018 w 2633545"/>
              <a:gd name="connsiteY326" fmla="*/ 1070393 h 2633545"/>
              <a:gd name="connsiteX327" fmla="*/ 55175 w 2633545"/>
              <a:gd name="connsiteY327" fmla="*/ 937436 h 2633545"/>
              <a:gd name="connsiteX328" fmla="*/ 319703 w 2633545"/>
              <a:gd name="connsiteY328" fmla="*/ 1026142 h 2633545"/>
              <a:gd name="connsiteX329" fmla="*/ 49069 w 2633545"/>
              <a:gd name="connsiteY329" fmla="*/ 961181 h 2633545"/>
              <a:gd name="connsiteX330" fmla="*/ 64156 w 2633545"/>
              <a:gd name="connsiteY330" fmla="*/ 909185 h 2633545"/>
              <a:gd name="connsiteX331" fmla="*/ 233292 w 2633545"/>
              <a:gd name="connsiteY331" fmla="*/ 970595 h 2633545"/>
              <a:gd name="connsiteX332" fmla="*/ 59516 w 2633545"/>
              <a:gd name="connsiteY332" fmla="*/ 921860 h 2633545"/>
              <a:gd name="connsiteX333" fmla="*/ 2565671 w 2633545"/>
              <a:gd name="connsiteY333" fmla="*/ 899026 h 2633545"/>
              <a:gd name="connsiteX334" fmla="*/ 2575159 w 2633545"/>
              <a:gd name="connsiteY334" fmla="*/ 924951 h 2633545"/>
              <a:gd name="connsiteX335" fmla="*/ 2578568 w 2633545"/>
              <a:gd name="connsiteY335" fmla="*/ 938208 h 2633545"/>
              <a:gd name="connsiteX336" fmla="*/ 2180375 w 2633545"/>
              <a:gd name="connsiteY336" fmla="*/ 1042513 h 2633545"/>
              <a:gd name="connsiteX337" fmla="*/ 2556106 w 2633545"/>
              <a:gd name="connsiteY337" fmla="*/ 872893 h 2633545"/>
              <a:gd name="connsiteX338" fmla="*/ 2557846 w 2633545"/>
              <a:gd name="connsiteY338" fmla="*/ 877648 h 2633545"/>
              <a:gd name="connsiteX339" fmla="*/ 2487271 w 2633545"/>
              <a:gd name="connsiteY339" fmla="*/ 899972 h 2633545"/>
              <a:gd name="connsiteX340" fmla="*/ 83174 w 2633545"/>
              <a:gd name="connsiteY340" fmla="*/ 857223 h 2633545"/>
              <a:gd name="connsiteX341" fmla="*/ 403856 w 2633545"/>
              <a:gd name="connsiteY341" fmla="*/ 989802 h 2633545"/>
              <a:gd name="connsiteX342" fmla="*/ 71977 w 2633545"/>
              <a:gd name="connsiteY342" fmla="*/ 887814 h 2633545"/>
              <a:gd name="connsiteX343" fmla="*/ 2542157 w 2633545"/>
              <a:gd name="connsiteY343" fmla="*/ 834782 h 2633545"/>
              <a:gd name="connsiteX344" fmla="*/ 2550569 w 2633545"/>
              <a:gd name="connsiteY344" fmla="*/ 857764 h 2633545"/>
              <a:gd name="connsiteX345" fmla="*/ 2287086 w 2633545"/>
              <a:gd name="connsiteY345" fmla="*/ 946446 h 2633545"/>
              <a:gd name="connsiteX346" fmla="*/ 93252 w 2633545"/>
              <a:gd name="connsiteY346" fmla="*/ 829688 h 2633545"/>
              <a:gd name="connsiteX347" fmla="*/ 128800 w 2633545"/>
              <a:gd name="connsiteY347" fmla="*/ 845425 h 2633545"/>
              <a:gd name="connsiteX348" fmla="*/ 92252 w 2633545"/>
              <a:gd name="connsiteY348" fmla="*/ 832419 h 2633545"/>
              <a:gd name="connsiteX349" fmla="*/ 2526284 w 2633545"/>
              <a:gd name="connsiteY349" fmla="*/ 794411 h 2633545"/>
              <a:gd name="connsiteX350" fmla="*/ 2530471 w 2633545"/>
              <a:gd name="connsiteY350" fmla="*/ 803103 h 2633545"/>
              <a:gd name="connsiteX351" fmla="*/ 2417370 w 2633545"/>
              <a:gd name="connsiteY351" fmla="*/ 845998 h 2633545"/>
              <a:gd name="connsiteX352" fmla="*/ 116023 w 2633545"/>
              <a:gd name="connsiteY352" fmla="*/ 776222 h 2633545"/>
              <a:gd name="connsiteX353" fmla="*/ 364688 w 2633545"/>
              <a:gd name="connsiteY353" fmla="*/ 897754 h 2633545"/>
              <a:gd name="connsiteX354" fmla="*/ 105433 w 2633545"/>
              <a:gd name="connsiteY354" fmla="*/ 798204 h 2633545"/>
              <a:gd name="connsiteX355" fmla="*/ 129434 w 2633545"/>
              <a:gd name="connsiteY355" fmla="*/ 748382 h 2633545"/>
              <a:gd name="connsiteX356" fmla="*/ 301478 w 2633545"/>
              <a:gd name="connsiteY356" fmla="*/ 837991 h 2633545"/>
              <a:gd name="connsiteX357" fmla="*/ 123059 w 2633545"/>
              <a:gd name="connsiteY357" fmla="*/ 761616 h 2633545"/>
              <a:gd name="connsiteX358" fmla="*/ 2503580 w 2633545"/>
              <a:gd name="connsiteY358" fmla="*/ 747280 h 2633545"/>
              <a:gd name="connsiteX359" fmla="*/ 2514875 w 2633545"/>
              <a:gd name="connsiteY359" fmla="*/ 770727 h 2633545"/>
              <a:gd name="connsiteX360" fmla="*/ 2244151 w 2633545"/>
              <a:gd name="connsiteY360" fmla="*/ 882711 h 2633545"/>
              <a:gd name="connsiteX361" fmla="*/ 2484909 w 2633545"/>
              <a:gd name="connsiteY361" fmla="*/ 708521 h 2633545"/>
              <a:gd name="connsiteX362" fmla="*/ 2493696 w 2633545"/>
              <a:gd name="connsiteY362" fmla="*/ 726763 h 2633545"/>
              <a:gd name="connsiteX363" fmla="*/ 2263475 w 2633545"/>
              <a:gd name="connsiteY363" fmla="*/ 832622 h 2633545"/>
              <a:gd name="connsiteX364" fmla="*/ 152922 w 2633545"/>
              <a:gd name="connsiteY364" fmla="*/ 699623 h 2633545"/>
              <a:gd name="connsiteX365" fmla="*/ 445239 w 2633545"/>
              <a:gd name="connsiteY365" fmla="*/ 868187 h 2633545"/>
              <a:gd name="connsiteX366" fmla="*/ 139318 w 2633545"/>
              <a:gd name="connsiteY366" fmla="*/ 727864 h 2633545"/>
              <a:gd name="connsiteX367" fmla="*/ 2465759 w 2633545"/>
              <a:gd name="connsiteY367" fmla="*/ 672899 h 2633545"/>
              <a:gd name="connsiteX368" fmla="*/ 2475367 w 2633545"/>
              <a:gd name="connsiteY368" fmla="*/ 688714 h 2633545"/>
              <a:gd name="connsiteX369" fmla="*/ 2477930 w 2633545"/>
              <a:gd name="connsiteY369" fmla="*/ 694034 h 2633545"/>
              <a:gd name="connsiteX370" fmla="*/ 2229355 w 2633545"/>
              <a:gd name="connsiteY370" fmla="*/ 817405 h 2633545"/>
              <a:gd name="connsiteX371" fmla="*/ 167787 w 2633545"/>
              <a:gd name="connsiteY371" fmla="*/ 672897 h 2633545"/>
              <a:gd name="connsiteX372" fmla="*/ 215169 w 2633545"/>
              <a:gd name="connsiteY372" fmla="*/ 701860 h 2633545"/>
              <a:gd name="connsiteX373" fmla="*/ 165600 w 2633545"/>
              <a:gd name="connsiteY373" fmla="*/ 676497 h 2633545"/>
              <a:gd name="connsiteX374" fmla="*/ 2446009 w 2633545"/>
              <a:gd name="connsiteY374" fmla="*/ 640389 h 2633545"/>
              <a:gd name="connsiteX375" fmla="*/ 2448217 w 2633545"/>
              <a:gd name="connsiteY375" fmla="*/ 644023 h 2633545"/>
              <a:gd name="connsiteX376" fmla="*/ 2398869 w 2633545"/>
              <a:gd name="connsiteY376" fmla="*/ 670888 h 2633545"/>
              <a:gd name="connsiteX377" fmla="*/ 197877 w 2633545"/>
              <a:gd name="connsiteY377" fmla="*/ 623366 h 2633545"/>
              <a:gd name="connsiteX378" fmla="*/ 426726 w 2633545"/>
              <a:gd name="connsiteY378" fmla="*/ 775438 h 2633545"/>
              <a:gd name="connsiteX379" fmla="*/ 185329 w 2633545"/>
              <a:gd name="connsiteY379" fmla="*/ 644021 h 2633545"/>
              <a:gd name="connsiteX380" fmla="*/ 216831 w 2633545"/>
              <a:gd name="connsiteY380" fmla="*/ 592168 h 2633545"/>
              <a:gd name="connsiteX381" fmla="*/ 424416 w 2633545"/>
              <a:gd name="connsiteY381" fmla="*/ 739181 h 2633545"/>
              <a:gd name="connsiteX382" fmla="*/ 206297 w 2633545"/>
              <a:gd name="connsiteY382" fmla="*/ 609506 h 2633545"/>
              <a:gd name="connsiteX383" fmla="*/ 2416078 w 2633545"/>
              <a:gd name="connsiteY383" fmla="*/ 591121 h 2633545"/>
              <a:gd name="connsiteX384" fmla="*/ 2432345 w 2633545"/>
              <a:gd name="connsiteY384" fmla="*/ 617897 h 2633545"/>
              <a:gd name="connsiteX385" fmla="*/ 2141054 w 2633545"/>
              <a:gd name="connsiteY385" fmla="*/ 786278 h 2633545"/>
              <a:gd name="connsiteX386" fmla="*/ 2394499 w 2633545"/>
              <a:gd name="connsiteY386" fmla="*/ 560192 h 2633545"/>
              <a:gd name="connsiteX387" fmla="*/ 2403478 w 2633545"/>
              <a:gd name="connsiteY387" fmla="*/ 572199 h 2633545"/>
              <a:gd name="connsiteX388" fmla="*/ 2236309 w 2633545"/>
              <a:gd name="connsiteY388" fmla="*/ 678645 h 2633545"/>
              <a:gd name="connsiteX389" fmla="*/ 244785 w 2633545"/>
              <a:gd name="connsiteY389" fmla="*/ 552517 h 2633545"/>
              <a:gd name="connsiteX390" fmla="*/ 474601 w 2633545"/>
              <a:gd name="connsiteY390" fmla="*/ 729037 h 2633545"/>
              <a:gd name="connsiteX391" fmla="*/ 229333 w 2633545"/>
              <a:gd name="connsiteY391" fmla="*/ 573181 h 2633545"/>
              <a:gd name="connsiteX392" fmla="*/ 2370382 w 2633545"/>
              <a:gd name="connsiteY392" fmla="*/ 527941 h 2633545"/>
              <a:gd name="connsiteX393" fmla="*/ 2384848 w 2633545"/>
              <a:gd name="connsiteY393" fmla="*/ 547286 h 2633545"/>
              <a:gd name="connsiteX394" fmla="*/ 2156956 w 2633545"/>
              <a:gd name="connsiteY394" fmla="*/ 700733 h 2633545"/>
              <a:gd name="connsiteX395" fmla="*/ 266405 w 2633545"/>
              <a:gd name="connsiteY395" fmla="*/ 523605 h 2633545"/>
              <a:gd name="connsiteX396" fmla="*/ 360403 w 2633545"/>
              <a:gd name="connsiteY396" fmla="*/ 600349 h 2633545"/>
              <a:gd name="connsiteX397" fmla="*/ 260605 w 2633545"/>
              <a:gd name="connsiteY397" fmla="*/ 531360 h 2633545"/>
              <a:gd name="connsiteX398" fmla="*/ 2348185 w 2633545"/>
              <a:gd name="connsiteY398" fmla="*/ 498257 h 2633545"/>
              <a:gd name="connsiteX399" fmla="*/ 2350142 w 2633545"/>
              <a:gd name="connsiteY399" fmla="*/ 500874 h 2633545"/>
              <a:gd name="connsiteX400" fmla="*/ 2314919 w 2633545"/>
              <a:gd name="connsiteY400" fmla="*/ 526579 h 2633545"/>
              <a:gd name="connsiteX401" fmla="*/ 301226 w 2633545"/>
              <a:gd name="connsiteY401" fmla="*/ 477323 h 2633545"/>
              <a:gd name="connsiteX402" fmla="*/ 507173 w 2633545"/>
              <a:gd name="connsiteY402" fmla="*/ 658876 h 2633545"/>
              <a:gd name="connsiteX403" fmla="*/ 286643 w 2633545"/>
              <a:gd name="connsiteY403" fmla="*/ 496540 h 2633545"/>
              <a:gd name="connsiteX404" fmla="*/ 300029 w 2633545"/>
              <a:gd name="connsiteY404" fmla="*/ 478640 h 2633545"/>
              <a:gd name="connsiteX405" fmla="*/ 315741 w 2633545"/>
              <a:gd name="connsiteY405" fmla="*/ 461352 h 2633545"/>
              <a:gd name="connsiteX406" fmla="*/ 373858 w 2633545"/>
              <a:gd name="connsiteY406" fmla="*/ 514506 h 2633545"/>
              <a:gd name="connsiteX407" fmla="*/ 312111 w 2633545"/>
              <a:gd name="connsiteY407" fmla="*/ 465346 h 2633545"/>
              <a:gd name="connsiteX408" fmla="*/ 2310530 w 2633545"/>
              <a:gd name="connsiteY408" fmla="*/ 453349 h 2633545"/>
              <a:gd name="connsiteX409" fmla="*/ 2332301 w 2633545"/>
              <a:gd name="connsiteY409" fmla="*/ 477303 h 2633545"/>
              <a:gd name="connsiteX410" fmla="*/ 2058521 w 2633545"/>
              <a:gd name="connsiteY410" fmla="*/ 687673 h 2633545"/>
              <a:gd name="connsiteX411" fmla="*/ 2285861 w 2633545"/>
              <a:gd name="connsiteY411" fmla="*/ 426207 h 2633545"/>
              <a:gd name="connsiteX412" fmla="*/ 2295206 w 2633545"/>
              <a:gd name="connsiteY412" fmla="*/ 436489 h 2633545"/>
              <a:gd name="connsiteX413" fmla="*/ 2153074 w 2633545"/>
              <a:gd name="connsiteY413" fmla="*/ 555942 h 2633545"/>
              <a:gd name="connsiteX414" fmla="*/ 358378 w 2633545"/>
              <a:gd name="connsiteY414" fmla="*/ 414440 h 2633545"/>
              <a:gd name="connsiteX415" fmla="*/ 643251 w 2633545"/>
              <a:gd name="connsiteY415" fmla="*/ 702525 h 2633545"/>
              <a:gd name="connsiteX416" fmla="*/ 331061 w 2633545"/>
              <a:gd name="connsiteY416" fmla="*/ 444497 h 2633545"/>
              <a:gd name="connsiteX417" fmla="*/ 2258817 w 2633545"/>
              <a:gd name="connsiteY417" fmla="*/ 396451 h 2633545"/>
              <a:gd name="connsiteX418" fmla="*/ 2275010 w 2633545"/>
              <a:gd name="connsiteY418" fmla="*/ 414268 h 2633545"/>
              <a:gd name="connsiteX419" fmla="*/ 2070215 w 2633545"/>
              <a:gd name="connsiteY419" fmla="*/ 595213 h 2633545"/>
              <a:gd name="connsiteX420" fmla="*/ 414190 w 2633545"/>
              <a:gd name="connsiteY420" fmla="*/ 358605 h 2633545"/>
              <a:gd name="connsiteX421" fmla="*/ 594357 w 2633545"/>
              <a:gd name="connsiteY421" fmla="*/ 562520 h 2633545"/>
              <a:gd name="connsiteX422" fmla="*/ 396450 w 2633545"/>
              <a:gd name="connsiteY422" fmla="*/ 374729 h 2633545"/>
              <a:gd name="connsiteX423" fmla="*/ 436489 w 2633545"/>
              <a:gd name="connsiteY423" fmla="*/ 338339 h 2633545"/>
              <a:gd name="connsiteX424" fmla="*/ 556113 w 2633545"/>
              <a:gd name="connsiteY424" fmla="*/ 480674 h 2633545"/>
              <a:gd name="connsiteX425" fmla="*/ 426191 w 2633545"/>
              <a:gd name="connsiteY425" fmla="*/ 347698 h 2633545"/>
              <a:gd name="connsiteX426" fmla="*/ 2189048 w 2633545"/>
              <a:gd name="connsiteY426" fmla="*/ 331061 h 2633545"/>
              <a:gd name="connsiteX427" fmla="*/ 2219112 w 2633545"/>
              <a:gd name="connsiteY427" fmla="*/ 358385 h 2633545"/>
              <a:gd name="connsiteX428" fmla="*/ 1930954 w 2633545"/>
              <a:gd name="connsiteY428" fmla="*/ 643329 h 2633545"/>
              <a:gd name="connsiteX429" fmla="*/ 2168058 w 2633545"/>
              <a:gd name="connsiteY429" fmla="*/ 311984 h 2633545"/>
              <a:gd name="connsiteX430" fmla="*/ 2172193 w 2633545"/>
              <a:gd name="connsiteY430" fmla="*/ 315742 h 2633545"/>
              <a:gd name="connsiteX431" fmla="*/ 2117165 w 2633545"/>
              <a:gd name="connsiteY431" fmla="*/ 375907 h 2633545"/>
              <a:gd name="connsiteX432" fmla="*/ 477140 w 2633545"/>
              <a:gd name="connsiteY432" fmla="*/ 301393 h 2633545"/>
              <a:gd name="connsiteX433" fmla="*/ 686078 w 2633545"/>
              <a:gd name="connsiteY433" fmla="*/ 573308 h 2633545"/>
              <a:gd name="connsiteX434" fmla="*/ 453349 w 2633545"/>
              <a:gd name="connsiteY434" fmla="*/ 323015 h 2633545"/>
              <a:gd name="connsiteX435" fmla="*/ 2137005 w 2633545"/>
              <a:gd name="connsiteY435" fmla="*/ 286644 h 2633545"/>
              <a:gd name="connsiteX436" fmla="*/ 2154904 w 2633545"/>
              <a:gd name="connsiteY436" fmla="*/ 300029 h 2633545"/>
              <a:gd name="connsiteX437" fmla="*/ 2156144 w 2633545"/>
              <a:gd name="connsiteY437" fmla="*/ 301156 h 2633545"/>
              <a:gd name="connsiteX438" fmla="*/ 1975382 w 2633545"/>
              <a:gd name="connsiteY438" fmla="*/ 506204 h 2633545"/>
              <a:gd name="connsiteX439" fmla="*/ 500874 w 2633545"/>
              <a:gd name="connsiteY439" fmla="*/ 283403 h 2633545"/>
              <a:gd name="connsiteX440" fmla="*/ 527649 w 2633545"/>
              <a:gd name="connsiteY440" fmla="*/ 320092 h 2633545"/>
              <a:gd name="connsiteX441" fmla="*/ 498148 w 2633545"/>
              <a:gd name="connsiteY441" fmla="*/ 285442 h 2633545"/>
              <a:gd name="connsiteX442" fmla="*/ 2101944 w 2633545"/>
              <a:gd name="connsiteY442" fmla="*/ 260426 h 2633545"/>
              <a:gd name="connsiteX443" fmla="*/ 2109941 w 2633545"/>
              <a:gd name="connsiteY443" fmla="*/ 266406 h 2633545"/>
              <a:gd name="connsiteX444" fmla="*/ 2030807 w 2633545"/>
              <a:gd name="connsiteY444" fmla="*/ 363331 h 2633545"/>
              <a:gd name="connsiteX445" fmla="*/ 547027 w 2633545"/>
              <a:gd name="connsiteY445" fmla="*/ 248890 h 2633545"/>
              <a:gd name="connsiteX446" fmla="*/ 698424 w 2633545"/>
              <a:gd name="connsiteY446" fmla="*/ 473740 h 2633545"/>
              <a:gd name="connsiteX447" fmla="*/ 527940 w 2633545"/>
              <a:gd name="connsiteY447" fmla="*/ 263163 h 2633545"/>
              <a:gd name="connsiteX448" fmla="*/ 572198 w 2633545"/>
              <a:gd name="connsiteY448" fmla="*/ 230068 h 2633545"/>
              <a:gd name="connsiteX449" fmla="*/ 680339 w 2633545"/>
              <a:gd name="connsiteY449" fmla="*/ 399898 h 2633545"/>
              <a:gd name="connsiteX450" fmla="*/ 560000 w 2633545"/>
              <a:gd name="connsiteY450" fmla="*/ 239189 h 2633545"/>
              <a:gd name="connsiteX451" fmla="*/ 2060365 w 2633545"/>
              <a:gd name="connsiteY451" fmla="*/ 229334 h 2633545"/>
              <a:gd name="connsiteX452" fmla="*/ 2080854 w 2633545"/>
              <a:gd name="connsiteY452" fmla="*/ 244655 h 2633545"/>
              <a:gd name="connsiteX453" fmla="*/ 1905836 w 2633545"/>
              <a:gd name="connsiteY453" fmla="*/ 472514 h 2633545"/>
              <a:gd name="connsiteX454" fmla="*/ 2023685 w 2633545"/>
              <a:gd name="connsiteY454" fmla="*/ 206083 h 2633545"/>
              <a:gd name="connsiteX455" fmla="*/ 2041378 w 2633545"/>
              <a:gd name="connsiteY455" fmla="*/ 216831 h 2633545"/>
              <a:gd name="connsiteX456" fmla="*/ 1891366 w 2633545"/>
              <a:gd name="connsiteY456" fmla="*/ 428651 h 2633545"/>
              <a:gd name="connsiteX457" fmla="*/ 617524 w 2633545"/>
              <a:gd name="connsiteY457" fmla="*/ 201427 h 2633545"/>
              <a:gd name="connsiteX458" fmla="*/ 783557 w 2633545"/>
              <a:gd name="connsiteY458" fmla="*/ 488657 h 2633545"/>
              <a:gd name="connsiteX459" fmla="*/ 591120 w 2633545"/>
              <a:gd name="connsiteY459" fmla="*/ 217467 h 2633545"/>
              <a:gd name="connsiteX460" fmla="*/ 1989527 w 2633545"/>
              <a:gd name="connsiteY460" fmla="*/ 185331 h 2633545"/>
              <a:gd name="connsiteX461" fmla="*/ 2009895 w 2633545"/>
              <a:gd name="connsiteY461" fmla="*/ 197705 h 2633545"/>
              <a:gd name="connsiteX462" fmla="*/ 1859932 w 2633545"/>
              <a:gd name="connsiteY462" fmla="*/ 423381 h 2633545"/>
              <a:gd name="connsiteX463" fmla="*/ 644022 w 2633545"/>
              <a:gd name="connsiteY463" fmla="*/ 185329 h 2633545"/>
              <a:gd name="connsiteX464" fmla="*/ 673115 w 2633545"/>
              <a:gd name="connsiteY464" fmla="*/ 238771 h 2633545"/>
              <a:gd name="connsiteX465" fmla="*/ 640086 w 2633545"/>
              <a:gd name="connsiteY465" fmla="*/ 187720 h 2633545"/>
              <a:gd name="connsiteX466" fmla="*/ 1956604 w 2633545"/>
              <a:gd name="connsiteY466" fmla="*/ 165330 h 2633545"/>
              <a:gd name="connsiteX467" fmla="*/ 1960651 w 2633545"/>
              <a:gd name="connsiteY467" fmla="*/ 167788 h 2633545"/>
              <a:gd name="connsiteX468" fmla="*/ 1928099 w 2633545"/>
              <a:gd name="connsiteY468" fmla="*/ 221041 h 2633545"/>
              <a:gd name="connsiteX469" fmla="*/ 693549 w 2633545"/>
              <a:gd name="connsiteY469" fmla="*/ 155848 h 2633545"/>
              <a:gd name="connsiteX470" fmla="*/ 814205 w 2633545"/>
              <a:gd name="connsiteY470" fmla="*/ 398956 h 2633545"/>
              <a:gd name="connsiteX471" fmla="*/ 672898 w 2633545"/>
              <a:gd name="connsiteY471" fmla="*/ 167786 h 2633545"/>
              <a:gd name="connsiteX472" fmla="*/ 688714 w 2633545"/>
              <a:gd name="connsiteY472" fmla="*/ 158177 h 2633545"/>
              <a:gd name="connsiteX473" fmla="*/ 726762 w 2633545"/>
              <a:gd name="connsiteY473" fmla="*/ 139849 h 2633545"/>
              <a:gd name="connsiteX474" fmla="*/ 835013 w 2633545"/>
              <a:gd name="connsiteY474" fmla="*/ 375272 h 2633545"/>
              <a:gd name="connsiteX475" fmla="*/ 708108 w 2633545"/>
              <a:gd name="connsiteY475" fmla="*/ 148835 h 2633545"/>
              <a:gd name="connsiteX476" fmla="*/ 1905683 w 2633545"/>
              <a:gd name="connsiteY476" fmla="*/ 139319 h 2633545"/>
              <a:gd name="connsiteX477" fmla="*/ 1933527 w 2633545"/>
              <a:gd name="connsiteY477" fmla="*/ 152732 h 2633545"/>
              <a:gd name="connsiteX478" fmla="*/ 1767337 w 2633545"/>
              <a:gd name="connsiteY478" fmla="*/ 440930 h 2633545"/>
              <a:gd name="connsiteX479" fmla="*/ 1871365 w 2633545"/>
              <a:gd name="connsiteY479" fmla="*/ 122787 h 2633545"/>
              <a:gd name="connsiteX480" fmla="*/ 1885165 w 2633545"/>
              <a:gd name="connsiteY480" fmla="*/ 129435 h 2633545"/>
              <a:gd name="connsiteX481" fmla="*/ 1791718 w 2633545"/>
              <a:gd name="connsiteY481" fmla="*/ 308848 h 2633545"/>
              <a:gd name="connsiteX482" fmla="*/ 770142 w 2633545"/>
              <a:gd name="connsiteY482" fmla="*/ 118951 h 2633545"/>
              <a:gd name="connsiteX483" fmla="*/ 879340 w 2633545"/>
              <a:gd name="connsiteY483" fmla="*/ 382940 h 2633545"/>
              <a:gd name="connsiteX484" fmla="*/ 747279 w 2633545"/>
              <a:gd name="connsiteY484" fmla="*/ 129965 h 2633545"/>
              <a:gd name="connsiteX485" fmla="*/ 1835341 w 2633545"/>
              <a:gd name="connsiteY485" fmla="*/ 105433 h 2633545"/>
              <a:gd name="connsiteX486" fmla="*/ 1856830 w 2633545"/>
              <a:gd name="connsiteY486" fmla="*/ 115785 h 2633545"/>
              <a:gd name="connsiteX487" fmla="*/ 1738024 w 2633545"/>
              <a:gd name="connsiteY487" fmla="*/ 358872 h 2633545"/>
              <a:gd name="connsiteX488" fmla="*/ 803101 w 2633545"/>
              <a:gd name="connsiteY488" fmla="*/ 103074 h 2633545"/>
              <a:gd name="connsiteX489" fmla="*/ 848514 w 2633545"/>
              <a:gd name="connsiteY489" fmla="*/ 222811 h 2633545"/>
              <a:gd name="connsiteX490" fmla="*/ 793900 w 2633545"/>
              <a:gd name="connsiteY490" fmla="*/ 107507 h 2633545"/>
              <a:gd name="connsiteX491" fmla="*/ 1800445 w 2633545"/>
              <a:gd name="connsiteY491" fmla="*/ 92003 h 2633545"/>
              <a:gd name="connsiteX492" fmla="*/ 1803856 w 2633545"/>
              <a:gd name="connsiteY492" fmla="*/ 93252 h 2633545"/>
              <a:gd name="connsiteX493" fmla="*/ 1784198 w 2633545"/>
              <a:gd name="connsiteY493" fmla="*/ 137658 h 2633545"/>
              <a:gd name="connsiteX494" fmla="*/ 857059 w 2633545"/>
              <a:gd name="connsiteY494" fmla="*/ 83234 h 2633545"/>
              <a:gd name="connsiteX495" fmla="*/ 943028 w 2633545"/>
              <a:gd name="connsiteY495" fmla="*/ 338655 h 2633545"/>
              <a:gd name="connsiteX496" fmla="*/ 834780 w 2633545"/>
              <a:gd name="connsiteY496" fmla="*/ 91388 h 2633545"/>
              <a:gd name="connsiteX497" fmla="*/ 877647 w 2633545"/>
              <a:gd name="connsiteY497" fmla="*/ 75699 h 2633545"/>
              <a:gd name="connsiteX498" fmla="*/ 902937 w 2633545"/>
              <a:gd name="connsiteY498" fmla="*/ 155649 h 2633545"/>
              <a:gd name="connsiteX499" fmla="*/ 872260 w 2633545"/>
              <a:gd name="connsiteY499" fmla="*/ 77670 h 2633545"/>
              <a:gd name="connsiteX500" fmla="*/ 1745732 w 2633545"/>
              <a:gd name="connsiteY500" fmla="*/ 71978 h 2633545"/>
              <a:gd name="connsiteX501" fmla="*/ 1775714 w 2633545"/>
              <a:gd name="connsiteY501" fmla="*/ 82951 h 2633545"/>
              <a:gd name="connsiteX502" fmla="*/ 1645772 w 2633545"/>
              <a:gd name="connsiteY502" fmla="*/ 397254 h 2633545"/>
              <a:gd name="connsiteX503" fmla="*/ 1710906 w 2633545"/>
              <a:gd name="connsiteY503" fmla="*/ 59231 h 2633545"/>
              <a:gd name="connsiteX504" fmla="*/ 1724361 w 2633545"/>
              <a:gd name="connsiteY504" fmla="*/ 64156 h 2633545"/>
              <a:gd name="connsiteX505" fmla="*/ 1659177 w 2633545"/>
              <a:gd name="connsiteY505" fmla="*/ 243689 h 2633545"/>
              <a:gd name="connsiteX506" fmla="*/ 937382 w 2633545"/>
              <a:gd name="connsiteY506" fmla="*/ 55189 h 2633545"/>
              <a:gd name="connsiteX507" fmla="*/ 1039543 w 2633545"/>
              <a:gd name="connsiteY507" fmla="*/ 445195 h 2633545"/>
              <a:gd name="connsiteX508" fmla="*/ 899025 w 2633545"/>
              <a:gd name="connsiteY508" fmla="*/ 67874 h 2633545"/>
              <a:gd name="connsiteX509" fmla="*/ 924951 w 2633545"/>
              <a:gd name="connsiteY509" fmla="*/ 58385 h 2633545"/>
              <a:gd name="connsiteX510" fmla="*/ 1672363 w 2633545"/>
              <a:gd name="connsiteY510" fmla="*/ 49069 h 2633545"/>
              <a:gd name="connsiteX511" fmla="*/ 1695379 w 2633545"/>
              <a:gd name="connsiteY511" fmla="*/ 54987 h 2633545"/>
              <a:gd name="connsiteX512" fmla="*/ 1609394 w 2633545"/>
              <a:gd name="connsiteY512" fmla="*/ 311401 h 2633545"/>
              <a:gd name="connsiteX513" fmla="*/ 1013884 w 2633545"/>
              <a:gd name="connsiteY513" fmla="*/ 35518 h 2633545"/>
              <a:gd name="connsiteX514" fmla="*/ 1067381 w 2633545"/>
              <a:gd name="connsiteY514" fmla="*/ 299360 h 2633545"/>
              <a:gd name="connsiteX515" fmla="*/ 990961 w 2633545"/>
              <a:gd name="connsiteY515" fmla="*/ 41412 h 2633545"/>
              <a:gd name="connsiteX516" fmla="*/ 1043402 w 2633545"/>
              <a:gd name="connsiteY516" fmla="*/ 27928 h 2633545"/>
              <a:gd name="connsiteX517" fmla="*/ 1076776 w 2633545"/>
              <a:gd name="connsiteY517" fmla="*/ 216338 h 2633545"/>
              <a:gd name="connsiteX518" fmla="*/ 1029542 w 2633545"/>
              <a:gd name="connsiteY518" fmla="*/ 31492 h 2633545"/>
              <a:gd name="connsiteX519" fmla="*/ 1579580 w 2633545"/>
              <a:gd name="connsiteY519" fmla="*/ 25498 h 2633545"/>
              <a:gd name="connsiteX520" fmla="*/ 1582320 w 2633545"/>
              <a:gd name="connsiteY520" fmla="*/ 25917 h 2633545"/>
              <a:gd name="connsiteX521" fmla="*/ 1618792 w 2633545"/>
              <a:gd name="connsiteY521" fmla="*/ 35295 h 2633545"/>
              <a:gd name="connsiteX522" fmla="*/ 1512466 w 2633545"/>
              <a:gd name="connsiteY522" fmla="*/ 423390 h 2633545"/>
              <a:gd name="connsiteX523" fmla="*/ 1551330 w 2633545"/>
              <a:gd name="connsiteY523" fmla="*/ 21187 h 2633545"/>
              <a:gd name="connsiteX524" fmla="*/ 1557090 w 2633545"/>
              <a:gd name="connsiteY524" fmla="*/ 22066 h 2633545"/>
              <a:gd name="connsiteX525" fmla="*/ 1538722 w 2633545"/>
              <a:gd name="connsiteY525" fmla="*/ 105288 h 2633545"/>
              <a:gd name="connsiteX526" fmla="*/ 1097251 w 2633545"/>
              <a:gd name="connsiteY526" fmla="*/ 18892 h 2633545"/>
              <a:gd name="connsiteX527" fmla="*/ 1141746 w 2633545"/>
              <a:gd name="connsiteY527" fmla="*/ 355120 h 2633545"/>
              <a:gd name="connsiteX528" fmla="*/ 1065735 w 2633545"/>
              <a:gd name="connsiteY528" fmla="*/ 23702 h 2633545"/>
              <a:gd name="connsiteX529" fmla="*/ 1511979 w 2633545"/>
              <a:gd name="connsiteY529" fmla="*/ 15181 h 2633545"/>
              <a:gd name="connsiteX530" fmla="*/ 1535357 w 2633545"/>
              <a:gd name="connsiteY530" fmla="*/ 18749 h 2633545"/>
              <a:gd name="connsiteX531" fmla="*/ 1482209 w 2633545"/>
              <a:gd name="connsiteY531" fmla="*/ 282386 h 2633545"/>
              <a:gd name="connsiteX532" fmla="*/ 1126919 w 2633545"/>
              <a:gd name="connsiteY532" fmla="*/ 14364 h 2633545"/>
              <a:gd name="connsiteX533" fmla="*/ 1132088 w 2633545"/>
              <a:gd name="connsiteY533" fmla="*/ 62567 h 2633545"/>
              <a:gd name="connsiteX534" fmla="*/ 1123333 w 2633545"/>
              <a:gd name="connsiteY534" fmla="*/ 14912 h 2633545"/>
              <a:gd name="connsiteX535" fmla="*/ 1468436 w 2633545"/>
              <a:gd name="connsiteY535" fmla="*/ 8536 h 2633545"/>
              <a:gd name="connsiteX536" fmla="*/ 1478567 w 2633545"/>
              <a:gd name="connsiteY536" fmla="*/ 10082 h 2633545"/>
              <a:gd name="connsiteX537" fmla="*/ 1458007 w 2633545"/>
              <a:gd name="connsiteY537" fmla="*/ 136606 h 2633545"/>
              <a:gd name="connsiteX538" fmla="*/ 1183810 w 2633545"/>
              <a:gd name="connsiteY538" fmla="*/ 5861 h 2633545"/>
              <a:gd name="connsiteX539" fmla="*/ 1202428 w 2633545"/>
              <a:gd name="connsiteY539" fmla="*/ 275263 h 2633545"/>
              <a:gd name="connsiteX540" fmla="*/ 1160327 w 2633545"/>
              <a:gd name="connsiteY540" fmla="*/ 9266 h 2633545"/>
              <a:gd name="connsiteX541" fmla="*/ 1182053 w 2633545"/>
              <a:gd name="connsiteY541" fmla="*/ 5950 h 2633545"/>
              <a:gd name="connsiteX542" fmla="*/ 1215344 w 2633545"/>
              <a:gd name="connsiteY542" fmla="*/ 4269 h 2633545"/>
              <a:gd name="connsiteX543" fmla="*/ 1224174 w 2633545"/>
              <a:gd name="connsiteY543" fmla="*/ 207562 h 2633545"/>
              <a:gd name="connsiteX544" fmla="*/ 1199934 w 2633545"/>
              <a:gd name="connsiteY544" fmla="*/ 5047 h 2633545"/>
              <a:gd name="connsiteX545" fmla="*/ 1416981 w 2633545"/>
              <a:gd name="connsiteY545" fmla="*/ 4207 h 2633545"/>
              <a:gd name="connsiteX546" fmla="*/ 1442290 w 2633545"/>
              <a:gd name="connsiteY546" fmla="*/ 5485 h 2633545"/>
              <a:gd name="connsiteX547" fmla="*/ 1404899 w 2633545"/>
              <a:gd name="connsiteY547" fmla="*/ 288436 h 2633545"/>
              <a:gd name="connsiteX548" fmla="*/ 1373458 w 2633545"/>
              <a:gd name="connsiteY548" fmla="*/ 2009 h 2633545"/>
              <a:gd name="connsiteX549" fmla="*/ 1394220 w 2633545"/>
              <a:gd name="connsiteY549" fmla="*/ 3058 h 2633545"/>
              <a:gd name="connsiteX550" fmla="*/ 1370130 w 2633545"/>
              <a:gd name="connsiteY550" fmla="*/ 262432 h 2633545"/>
              <a:gd name="connsiteX551" fmla="*/ 1268719 w 2633545"/>
              <a:gd name="connsiteY551" fmla="*/ 1574 h 2633545"/>
              <a:gd name="connsiteX552" fmla="*/ 1268892 w 2633545"/>
              <a:gd name="connsiteY552" fmla="*/ 331284 h 2633545"/>
              <a:gd name="connsiteX553" fmla="*/ 1238105 w 2633545"/>
              <a:gd name="connsiteY553" fmla="*/ 3119 h 2633545"/>
              <a:gd name="connsiteX554" fmla="*/ 1333660 w 2633545"/>
              <a:gd name="connsiteY554" fmla="*/ 0 h 2633545"/>
              <a:gd name="connsiteX555" fmla="*/ 1357296 w 2633545"/>
              <a:gd name="connsiteY555" fmla="*/ 1193 h 2633545"/>
              <a:gd name="connsiteX556" fmla="*/ 1340411 w 2633545"/>
              <a:gd name="connsiteY556" fmla="*/ 269247 h 2633545"/>
              <a:gd name="connsiteX557" fmla="*/ 1299888 w 2633545"/>
              <a:gd name="connsiteY557" fmla="*/ 0 h 2633545"/>
              <a:gd name="connsiteX558" fmla="*/ 1298287 w 2633545"/>
              <a:gd name="connsiteY558" fmla="*/ 63881 h 2633545"/>
              <a:gd name="connsiteX559" fmla="*/ 1295060 w 2633545"/>
              <a:gd name="connsiteY559" fmla="*/ 243 h 2633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2633545" h="2633545">
                <a:moveTo>
                  <a:pt x="1504801" y="2602166"/>
                </a:moveTo>
                <a:lnTo>
                  <a:pt x="1507892" y="2618987"/>
                </a:lnTo>
                <a:lnTo>
                  <a:pt x="1506626" y="2619180"/>
                </a:lnTo>
                <a:close/>
                <a:moveTo>
                  <a:pt x="1334472" y="2601208"/>
                </a:moveTo>
                <a:lnTo>
                  <a:pt x="1336105" y="2633421"/>
                </a:lnTo>
                <a:lnTo>
                  <a:pt x="1333661" y="2633544"/>
                </a:lnTo>
                <a:close/>
                <a:moveTo>
                  <a:pt x="1087388" y="2561943"/>
                </a:moveTo>
                <a:lnTo>
                  <a:pt x="1079884" y="2612002"/>
                </a:lnTo>
                <a:lnTo>
                  <a:pt x="1076455" y="2611478"/>
                </a:lnTo>
                <a:close/>
                <a:moveTo>
                  <a:pt x="1170767" y="2526276"/>
                </a:moveTo>
                <a:lnTo>
                  <a:pt x="1162757" y="2624649"/>
                </a:lnTo>
                <a:lnTo>
                  <a:pt x="1154975" y="2623462"/>
                </a:lnTo>
                <a:close/>
                <a:moveTo>
                  <a:pt x="837175" y="2523379"/>
                </a:moveTo>
                <a:lnTo>
                  <a:pt x="830987" y="2540768"/>
                </a:lnTo>
                <a:lnTo>
                  <a:pt x="829688" y="2540293"/>
                </a:lnTo>
                <a:close/>
                <a:moveTo>
                  <a:pt x="1740396" y="2508840"/>
                </a:moveTo>
                <a:lnTo>
                  <a:pt x="1759200" y="2556637"/>
                </a:lnTo>
                <a:lnTo>
                  <a:pt x="1755898" y="2557846"/>
                </a:lnTo>
                <a:close/>
                <a:moveTo>
                  <a:pt x="1410737" y="2457322"/>
                </a:moveTo>
                <a:lnTo>
                  <a:pt x="1431241" y="2628617"/>
                </a:lnTo>
                <a:lnTo>
                  <a:pt x="1418206" y="2629275"/>
                </a:lnTo>
                <a:close/>
                <a:moveTo>
                  <a:pt x="1562160" y="2447638"/>
                </a:moveTo>
                <a:lnTo>
                  <a:pt x="1601765" y="2602628"/>
                </a:lnTo>
                <a:lnTo>
                  <a:pt x="1590144" y="2605616"/>
                </a:lnTo>
                <a:close/>
                <a:moveTo>
                  <a:pt x="690779" y="2436509"/>
                </a:moveTo>
                <a:lnTo>
                  <a:pt x="675122" y="2467110"/>
                </a:lnTo>
                <a:lnTo>
                  <a:pt x="672900" y="2465759"/>
                </a:lnTo>
                <a:close/>
                <a:moveTo>
                  <a:pt x="1794589" y="2435944"/>
                </a:moveTo>
                <a:lnTo>
                  <a:pt x="1837705" y="2526972"/>
                </a:lnTo>
                <a:lnTo>
                  <a:pt x="1830441" y="2530471"/>
                </a:lnTo>
                <a:close/>
                <a:moveTo>
                  <a:pt x="963883" y="2418738"/>
                </a:moveTo>
                <a:lnTo>
                  <a:pt x="920476" y="2573521"/>
                </a:lnTo>
                <a:lnTo>
                  <a:pt x="909185" y="2569389"/>
                </a:lnTo>
                <a:close/>
                <a:moveTo>
                  <a:pt x="1973112" y="2418064"/>
                </a:moveTo>
                <a:lnTo>
                  <a:pt x="1991746" y="2446865"/>
                </a:lnTo>
                <a:lnTo>
                  <a:pt x="1989526" y="2448214"/>
                </a:lnTo>
                <a:close/>
                <a:moveTo>
                  <a:pt x="1260655" y="2400815"/>
                </a:moveTo>
                <a:lnTo>
                  <a:pt x="1257709" y="2631415"/>
                </a:lnTo>
                <a:lnTo>
                  <a:pt x="1239324" y="2630486"/>
                </a:lnTo>
                <a:close/>
                <a:moveTo>
                  <a:pt x="828408" y="2350475"/>
                </a:moveTo>
                <a:lnTo>
                  <a:pt x="760204" y="2509805"/>
                </a:lnTo>
                <a:lnTo>
                  <a:pt x="748386" y="2504112"/>
                </a:lnTo>
                <a:close/>
                <a:moveTo>
                  <a:pt x="1292460" y="2337230"/>
                </a:moveTo>
                <a:lnTo>
                  <a:pt x="1299889" y="2633545"/>
                </a:lnTo>
                <a:lnTo>
                  <a:pt x="1273877" y="2632231"/>
                </a:lnTo>
                <a:close/>
                <a:moveTo>
                  <a:pt x="2120228" y="2333092"/>
                </a:moveTo>
                <a:lnTo>
                  <a:pt x="2133937" y="2349194"/>
                </a:lnTo>
                <a:lnTo>
                  <a:pt x="2132671" y="2350141"/>
                </a:lnTo>
                <a:close/>
                <a:moveTo>
                  <a:pt x="1426885" y="2331551"/>
                </a:moveTo>
                <a:lnTo>
                  <a:pt x="1473218" y="2624279"/>
                </a:lnTo>
                <a:lnTo>
                  <a:pt x="1451492" y="2627594"/>
                </a:lnTo>
                <a:lnTo>
                  <a:pt x="1447360" y="2627803"/>
                </a:lnTo>
                <a:close/>
                <a:moveTo>
                  <a:pt x="1154280" y="2324724"/>
                </a:moveTo>
                <a:lnTo>
                  <a:pt x="1121564" y="2618363"/>
                </a:lnTo>
                <a:lnTo>
                  <a:pt x="1095874" y="2614442"/>
                </a:lnTo>
                <a:close/>
                <a:moveTo>
                  <a:pt x="1229774" y="2318561"/>
                </a:moveTo>
                <a:lnTo>
                  <a:pt x="1216564" y="2629337"/>
                </a:lnTo>
                <a:lnTo>
                  <a:pt x="1188891" y="2627940"/>
                </a:lnTo>
                <a:close/>
                <a:moveTo>
                  <a:pt x="1558611" y="2308689"/>
                </a:moveTo>
                <a:lnTo>
                  <a:pt x="1642584" y="2592132"/>
                </a:lnTo>
                <a:lnTo>
                  <a:pt x="1617395" y="2598609"/>
                </a:lnTo>
                <a:close/>
                <a:moveTo>
                  <a:pt x="1030148" y="2297146"/>
                </a:moveTo>
                <a:lnTo>
                  <a:pt x="961179" y="2584475"/>
                </a:lnTo>
                <a:lnTo>
                  <a:pt x="935971" y="2577993"/>
                </a:lnTo>
                <a:close/>
                <a:moveTo>
                  <a:pt x="587219" y="2289219"/>
                </a:moveTo>
                <a:lnTo>
                  <a:pt x="530032" y="2371945"/>
                </a:lnTo>
                <a:lnTo>
                  <a:pt x="523603" y="2367138"/>
                </a:lnTo>
                <a:close/>
                <a:moveTo>
                  <a:pt x="1809407" y="2281925"/>
                </a:moveTo>
                <a:lnTo>
                  <a:pt x="1923562" y="2485613"/>
                </a:lnTo>
                <a:lnTo>
                  <a:pt x="1906782" y="2493696"/>
                </a:lnTo>
                <a:close/>
                <a:moveTo>
                  <a:pt x="497968" y="2277769"/>
                </a:moveTo>
                <a:lnTo>
                  <a:pt x="464104" y="2320304"/>
                </a:lnTo>
                <a:lnTo>
                  <a:pt x="461352" y="2317803"/>
                </a:lnTo>
                <a:close/>
                <a:moveTo>
                  <a:pt x="1362253" y="2276630"/>
                </a:moveTo>
                <a:lnTo>
                  <a:pt x="1395445" y="2630425"/>
                </a:lnTo>
                <a:lnTo>
                  <a:pt x="1362440" y="2632091"/>
                </a:lnTo>
                <a:close/>
                <a:moveTo>
                  <a:pt x="1680204" y="2271338"/>
                </a:moveTo>
                <a:lnTo>
                  <a:pt x="1798762" y="2542157"/>
                </a:lnTo>
                <a:lnTo>
                  <a:pt x="1774362" y="2551088"/>
                </a:lnTo>
                <a:close/>
                <a:moveTo>
                  <a:pt x="1966784" y="2254963"/>
                </a:moveTo>
                <a:lnTo>
                  <a:pt x="2072017" y="2395497"/>
                </a:lnTo>
                <a:lnTo>
                  <a:pt x="2061350" y="2403474"/>
                </a:lnTo>
                <a:close/>
                <a:moveTo>
                  <a:pt x="1486157" y="2253820"/>
                </a:moveTo>
                <a:lnTo>
                  <a:pt x="1567810" y="2609842"/>
                </a:lnTo>
                <a:lnTo>
                  <a:pt x="1533955" y="2615009"/>
                </a:lnTo>
                <a:close/>
                <a:moveTo>
                  <a:pt x="904263" y="2251903"/>
                </a:moveTo>
                <a:lnTo>
                  <a:pt x="798204" y="2528111"/>
                </a:lnTo>
                <a:lnTo>
                  <a:pt x="774785" y="2516829"/>
                </a:lnTo>
                <a:close/>
                <a:moveTo>
                  <a:pt x="1742738" y="2228642"/>
                </a:moveTo>
                <a:lnTo>
                  <a:pt x="1886265" y="2503579"/>
                </a:lnTo>
                <a:lnTo>
                  <a:pt x="1861416" y="2515550"/>
                </a:lnTo>
                <a:close/>
                <a:moveTo>
                  <a:pt x="727358" y="2225822"/>
                </a:moveTo>
                <a:lnTo>
                  <a:pt x="608112" y="2426400"/>
                </a:lnTo>
                <a:lnTo>
                  <a:pt x="592168" y="2416713"/>
                </a:lnTo>
                <a:close/>
                <a:moveTo>
                  <a:pt x="1806666" y="2213851"/>
                </a:moveTo>
                <a:lnTo>
                  <a:pt x="1960649" y="2465757"/>
                </a:lnTo>
                <a:lnTo>
                  <a:pt x="1944830" y="2475367"/>
                </a:lnTo>
                <a:lnTo>
                  <a:pt x="1938074" y="2478622"/>
                </a:lnTo>
                <a:close/>
                <a:moveTo>
                  <a:pt x="994692" y="2213779"/>
                </a:moveTo>
                <a:lnTo>
                  <a:pt x="887815" y="2561567"/>
                </a:lnTo>
                <a:lnTo>
                  <a:pt x="855758" y="2549834"/>
                </a:lnTo>
                <a:close/>
                <a:moveTo>
                  <a:pt x="784415" y="2190330"/>
                </a:moveTo>
                <a:lnTo>
                  <a:pt x="644023" y="2448216"/>
                </a:lnTo>
                <a:lnTo>
                  <a:pt x="621956" y="2434810"/>
                </a:lnTo>
                <a:close/>
                <a:moveTo>
                  <a:pt x="1124901" y="2187489"/>
                </a:moveTo>
                <a:lnTo>
                  <a:pt x="1053965" y="2608046"/>
                </a:lnTo>
                <a:lnTo>
                  <a:pt x="1051225" y="2607628"/>
                </a:lnTo>
                <a:lnTo>
                  <a:pt x="1012523" y="2597676"/>
                </a:lnTo>
                <a:close/>
                <a:moveTo>
                  <a:pt x="875516" y="2172333"/>
                </a:moveTo>
                <a:lnTo>
                  <a:pt x="727868" y="2494228"/>
                </a:lnTo>
                <a:lnTo>
                  <a:pt x="698151" y="2479913"/>
                </a:lnTo>
                <a:close/>
                <a:moveTo>
                  <a:pt x="2092119" y="2170348"/>
                </a:moveTo>
                <a:lnTo>
                  <a:pt x="2206088" y="2286996"/>
                </a:lnTo>
                <a:lnTo>
                  <a:pt x="2197055" y="2295206"/>
                </a:lnTo>
                <a:close/>
                <a:moveTo>
                  <a:pt x="1585953" y="2166739"/>
                </a:moveTo>
                <a:lnTo>
                  <a:pt x="1734519" y="2565670"/>
                </a:lnTo>
                <a:lnTo>
                  <a:pt x="1708594" y="2575159"/>
                </a:lnTo>
                <a:lnTo>
                  <a:pt x="1693927" y="2578931"/>
                </a:lnTo>
                <a:close/>
                <a:moveTo>
                  <a:pt x="739112" y="2143087"/>
                </a:moveTo>
                <a:lnTo>
                  <a:pt x="573181" y="2404211"/>
                </a:lnTo>
                <a:lnTo>
                  <a:pt x="551180" y="2387759"/>
                </a:lnTo>
                <a:close/>
                <a:moveTo>
                  <a:pt x="1920957" y="2142313"/>
                </a:moveTo>
                <a:lnTo>
                  <a:pt x="2105604" y="2370381"/>
                </a:lnTo>
                <a:lnTo>
                  <a:pt x="2084931" y="2385840"/>
                </a:lnTo>
                <a:close/>
                <a:moveTo>
                  <a:pt x="2275708" y="2133694"/>
                </a:moveTo>
                <a:lnTo>
                  <a:pt x="2320431" y="2169301"/>
                </a:lnTo>
                <a:lnTo>
                  <a:pt x="2317802" y="2172194"/>
                </a:lnTo>
                <a:close/>
                <a:moveTo>
                  <a:pt x="1837098" y="2126718"/>
                </a:moveTo>
                <a:lnTo>
                  <a:pt x="2042427" y="2416075"/>
                </a:lnTo>
                <a:lnTo>
                  <a:pt x="2014255" y="2433190"/>
                </a:lnTo>
                <a:close/>
                <a:moveTo>
                  <a:pt x="301922" y="2119154"/>
                </a:moveTo>
                <a:lnTo>
                  <a:pt x="284431" y="2134046"/>
                </a:lnTo>
                <a:lnTo>
                  <a:pt x="283402" y="2132670"/>
                </a:lnTo>
                <a:close/>
                <a:moveTo>
                  <a:pt x="670222" y="2110955"/>
                </a:moveTo>
                <a:lnTo>
                  <a:pt x="496539" y="2346900"/>
                </a:lnTo>
                <a:lnTo>
                  <a:pt x="478640" y="2333516"/>
                </a:lnTo>
                <a:lnTo>
                  <a:pt x="476077" y="2331186"/>
                </a:lnTo>
                <a:close/>
                <a:moveTo>
                  <a:pt x="463408" y="2091943"/>
                </a:moveTo>
                <a:lnTo>
                  <a:pt x="346563" y="2206104"/>
                </a:lnTo>
                <a:lnTo>
                  <a:pt x="338339" y="2197056"/>
                </a:lnTo>
                <a:close/>
                <a:moveTo>
                  <a:pt x="2024441" y="2057036"/>
                </a:moveTo>
                <a:lnTo>
                  <a:pt x="2237092" y="2258818"/>
                </a:lnTo>
                <a:lnTo>
                  <a:pt x="2218030" y="2276143"/>
                </a:lnTo>
                <a:close/>
                <a:moveTo>
                  <a:pt x="1933707" y="2045438"/>
                </a:moveTo>
                <a:lnTo>
                  <a:pt x="2180196" y="2310529"/>
                </a:lnTo>
                <a:lnTo>
                  <a:pt x="2154998" y="2333430"/>
                </a:lnTo>
                <a:close/>
                <a:moveTo>
                  <a:pt x="2286285" y="2043931"/>
                </a:moveTo>
                <a:lnTo>
                  <a:pt x="2372126" y="2103271"/>
                </a:lnTo>
                <a:lnTo>
                  <a:pt x="2367137" y="2109942"/>
                </a:lnTo>
                <a:close/>
                <a:moveTo>
                  <a:pt x="575690" y="2025305"/>
                </a:moveTo>
                <a:lnTo>
                  <a:pt x="374727" y="2237093"/>
                </a:lnTo>
                <a:lnTo>
                  <a:pt x="357473" y="2218108"/>
                </a:lnTo>
                <a:close/>
                <a:moveTo>
                  <a:pt x="713268" y="1977298"/>
                </a:moveTo>
                <a:lnTo>
                  <a:pt x="444497" y="2302484"/>
                </a:lnTo>
                <a:lnTo>
                  <a:pt x="413189" y="2274030"/>
                </a:lnTo>
                <a:close/>
                <a:moveTo>
                  <a:pt x="219583" y="1970879"/>
                </a:moveTo>
                <a:lnTo>
                  <a:pt x="186863" y="1992049"/>
                </a:lnTo>
                <a:lnTo>
                  <a:pt x="185331" y="1989526"/>
                </a:lnTo>
                <a:close/>
                <a:moveTo>
                  <a:pt x="381252" y="1965085"/>
                </a:moveTo>
                <a:lnTo>
                  <a:pt x="238190" y="2072209"/>
                </a:lnTo>
                <a:lnTo>
                  <a:pt x="230071" y="2061350"/>
                </a:lnTo>
                <a:close/>
                <a:moveTo>
                  <a:pt x="2111935" y="1964046"/>
                </a:moveTo>
                <a:lnTo>
                  <a:pt x="2346899" y="2137007"/>
                </a:lnTo>
                <a:lnTo>
                  <a:pt x="2333516" y="2154904"/>
                </a:lnTo>
                <a:lnTo>
                  <a:pt x="2331256" y="2157390"/>
                </a:lnTo>
                <a:close/>
                <a:moveTo>
                  <a:pt x="2430640" y="1939181"/>
                </a:moveTo>
                <a:lnTo>
                  <a:pt x="2467379" y="1957979"/>
                </a:lnTo>
                <a:lnTo>
                  <a:pt x="2465758" y="1960647"/>
                </a:lnTo>
                <a:close/>
                <a:moveTo>
                  <a:pt x="586395" y="1935300"/>
                </a:moveTo>
                <a:lnTo>
                  <a:pt x="323016" y="2180196"/>
                </a:lnTo>
                <a:lnTo>
                  <a:pt x="300263" y="2155162"/>
                </a:lnTo>
                <a:close/>
                <a:moveTo>
                  <a:pt x="488371" y="1923273"/>
                </a:moveTo>
                <a:lnTo>
                  <a:pt x="263163" y="2105604"/>
                </a:lnTo>
                <a:lnTo>
                  <a:pt x="247898" y="2085190"/>
                </a:lnTo>
                <a:close/>
                <a:moveTo>
                  <a:pt x="1977240" y="1920230"/>
                </a:moveTo>
                <a:lnTo>
                  <a:pt x="2302483" y="2189049"/>
                </a:lnTo>
                <a:lnTo>
                  <a:pt x="2274023" y="2220362"/>
                </a:lnTo>
                <a:close/>
                <a:moveTo>
                  <a:pt x="2221582" y="1903185"/>
                </a:moveTo>
                <a:lnTo>
                  <a:pt x="2426615" y="2025079"/>
                </a:lnTo>
                <a:lnTo>
                  <a:pt x="2416713" y="2041378"/>
                </a:lnTo>
                <a:close/>
                <a:moveTo>
                  <a:pt x="2145165" y="1895754"/>
                </a:moveTo>
                <a:lnTo>
                  <a:pt x="2404211" y="2060365"/>
                </a:lnTo>
                <a:lnTo>
                  <a:pt x="2387890" y="2082190"/>
                </a:lnTo>
                <a:close/>
                <a:moveTo>
                  <a:pt x="2193649" y="1850938"/>
                </a:moveTo>
                <a:lnTo>
                  <a:pt x="2448215" y="1989524"/>
                </a:lnTo>
                <a:lnTo>
                  <a:pt x="2434982" y="2011306"/>
                </a:lnTo>
                <a:close/>
                <a:moveTo>
                  <a:pt x="503027" y="1839798"/>
                </a:moveTo>
                <a:lnTo>
                  <a:pt x="217470" y="2042429"/>
                </a:lnTo>
                <a:lnTo>
                  <a:pt x="200580" y="2014627"/>
                </a:lnTo>
                <a:close/>
                <a:moveTo>
                  <a:pt x="414485" y="1809852"/>
                </a:moveTo>
                <a:lnTo>
                  <a:pt x="167788" y="1960650"/>
                </a:lnTo>
                <a:lnTo>
                  <a:pt x="158177" y="1944830"/>
                </a:lnTo>
                <a:lnTo>
                  <a:pt x="155156" y="1938559"/>
                </a:lnTo>
                <a:close/>
                <a:moveTo>
                  <a:pt x="356836" y="1807009"/>
                </a:moveTo>
                <a:lnTo>
                  <a:pt x="148131" y="1923975"/>
                </a:lnTo>
                <a:lnTo>
                  <a:pt x="139849" y="1906783"/>
                </a:lnTo>
                <a:close/>
                <a:moveTo>
                  <a:pt x="2343099" y="1801298"/>
                </a:moveTo>
                <a:lnTo>
                  <a:pt x="2510077" y="1872776"/>
                </a:lnTo>
                <a:lnTo>
                  <a:pt x="2504111" y="1885161"/>
                </a:lnTo>
                <a:close/>
                <a:moveTo>
                  <a:pt x="2514503" y="1792441"/>
                </a:moveTo>
                <a:lnTo>
                  <a:pt x="2541017" y="1801877"/>
                </a:lnTo>
                <a:lnTo>
                  <a:pt x="2540292" y="1803857"/>
                </a:lnTo>
                <a:close/>
                <a:moveTo>
                  <a:pt x="204251" y="1792069"/>
                </a:moveTo>
                <a:lnTo>
                  <a:pt x="106819" y="1838217"/>
                </a:lnTo>
                <a:lnTo>
                  <a:pt x="103074" y="1830442"/>
                </a:lnTo>
                <a:close/>
                <a:moveTo>
                  <a:pt x="2176637" y="1760005"/>
                </a:moveTo>
                <a:lnTo>
                  <a:pt x="2494227" y="1905680"/>
                </a:lnTo>
                <a:lnTo>
                  <a:pt x="2480103" y="1934999"/>
                </a:lnTo>
                <a:close/>
                <a:moveTo>
                  <a:pt x="398459" y="1746103"/>
                </a:moveTo>
                <a:lnTo>
                  <a:pt x="129965" y="1886266"/>
                </a:lnTo>
                <a:lnTo>
                  <a:pt x="118276" y="1861999"/>
                </a:lnTo>
                <a:close/>
                <a:moveTo>
                  <a:pt x="134099" y="1737425"/>
                </a:moveTo>
                <a:lnTo>
                  <a:pt x="77139" y="1759833"/>
                </a:lnTo>
                <a:lnTo>
                  <a:pt x="75699" y="1755898"/>
                </a:lnTo>
                <a:close/>
                <a:moveTo>
                  <a:pt x="2257715" y="1731512"/>
                </a:moveTo>
                <a:lnTo>
                  <a:pt x="2528111" y="1835341"/>
                </a:lnTo>
                <a:lnTo>
                  <a:pt x="2517067" y="1858267"/>
                </a:lnTo>
                <a:close/>
                <a:moveTo>
                  <a:pt x="354382" y="1683630"/>
                </a:moveTo>
                <a:lnTo>
                  <a:pt x="91387" y="1798762"/>
                </a:lnTo>
                <a:lnTo>
                  <a:pt x="82715" y="1775067"/>
                </a:lnTo>
                <a:close/>
                <a:moveTo>
                  <a:pt x="2408335" y="1665886"/>
                </a:moveTo>
                <a:lnTo>
                  <a:pt x="2573806" y="1712291"/>
                </a:lnTo>
                <a:lnTo>
                  <a:pt x="2569388" y="1724361"/>
                </a:lnTo>
                <a:close/>
                <a:moveTo>
                  <a:pt x="2220383" y="1640883"/>
                </a:moveTo>
                <a:lnTo>
                  <a:pt x="2561567" y="1745732"/>
                </a:lnTo>
                <a:lnTo>
                  <a:pt x="2550057" y="1777179"/>
                </a:lnTo>
                <a:close/>
                <a:moveTo>
                  <a:pt x="2305448" y="1605388"/>
                </a:moveTo>
                <a:lnTo>
                  <a:pt x="2584475" y="1672364"/>
                </a:lnTo>
                <a:lnTo>
                  <a:pt x="2578180" y="1696845"/>
                </a:lnTo>
                <a:close/>
                <a:moveTo>
                  <a:pt x="458834" y="1588923"/>
                </a:moveTo>
                <a:lnTo>
                  <a:pt x="67874" y="1734520"/>
                </a:lnTo>
                <a:lnTo>
                  <a:pt x="58385" y="1708593"/>
                </a:lnTo>
                <a:lnTo>
                  <a:pt x="54826" y="1694752"/>
                </a:lnTo>
                <a:close/>
                <a:moveTo>
                  <a:pt x="314694" y="1561621"/>
                </a:moveTo>
                <a:lnTo>
                  <a:pt x="41412" y="1642583"/>
                </a:lnTo>
                <a:lnTo>
                  <a:pt x="35168" y="1618298"/>
                </a:lnTo>
                <a:close/>
                <a:moveTo>
                  <a:pt x="197244" y="1560151"/>
                </a:moveTo>
                <a:lnTo>
                  <a:pt x="31131" y="1602598"/>
                </a:lnTo>
                <a:lnTo>
                  <a:pt x="27928" y="1590143"/>
                </a:lnTo>
                <a:close/>
                <a:moveTo>
                  <a:pt x="2547623" y="1542996"/>
                </a:moveTo>
                <a:lnTo>
                  <a:pt x="2612153" y="1552670"/>
                </a:lnTo>
                <a:lnTo>
                  <a:pt x="2611478" y="1557090"/>
                </a:lnTo>
                <a:close/>
                <a:moveTo>
                  <a:pt x="2195717" y="1510031"/>
                </a:moveTo>
                <a:lnTo>
                  <a:pt x="2608046" y="1579580"/>
                </a:lnTo>
                <a:lnTo>
                  <a:pt x="2607628" y="1582319"/>
                </a:lnTo>
                <a:lnTo>
                  <a:pt x="2597885" y="1620212"/>
                </a:lnTo>
                <a:close/>
                <a:moveTo>
                  <a:pt x="44116" y="1503435"/>
                </a:moveTo>
                <a:lnTo>
                  <a:pt x="14702" y="1508839"/>
                </a:lnTo>
                <a:lnTo>
                  <a:pt x="14364" y="1506626"/>
                </a:lnTo>
                <a:close/>
                <a:moveTo>
                  <a:pt x="369050" y="1488604"/>
                </a:moveTo>
                <a:lnTo>
                  <a:pt x="23702" y="1567810"/>
                </a:lnTo>
                <a:lnTo>
                  <a:pt x="18690" y="1534969"/>
                </a:lnTo>
                <a:close/>
                <a:moveTo>
                  <a:pt x="2335276" y="1480439"/>
                </a:moveTo>
                <a:lnTo>
                  <a:pt x="2618363" y="1511979"/>
                </a:lnTo>
                <a:lnTo>
                  <a:pt x="2614583" y="1536747"/>
                </a:lnTo>
                <a:close/>
                <a:moveTo>
                  <a:pt x="2512800" y="1460587"/>
                </a:moveTo>
                <a:lnTo>
                  <a:pt x="2624814" y="1469708"/>
                </a:lnTo>
                <a:lnTo>
                  <a:pt x="2623462" y="1478569"/>
                </a:lnTo>
                <a:close/>
                <a:moveTo>
                  <a:pt x="289555" y="1428853"/>
                </a:moveTo>
                <a:lnTo>
                  <a:pt x="9266" y="1473217"/>
                </a:lnTo>
                <a:lnTo>
                  <a:pt x="5950" y="1451492"/>
                </a:lnTo>
                <a:lnTo>
                  <a:pt x="5797" y="1448464"/>
                </a:lnTo>
                <a:close/>
                <a:moveTo>
                  <a:pt x="190018" y="1410135"/>
                </a:moveTo>
                <a:lnTo>
                  <a:pt x="4980" y="1432284"/>
                </a:lnTo>
                <a:lnTo>
                  <a:pt x="4269" y="1418203"/>
                </a:lnTo>
                <a:close/>
                <a:moveTo>
                  <a:pt x="2330064" y="1404260"/>
                </a:moveTo>
                <a:lnTo>
                  <a:pt x="2629337" y="1416981"/>
                </a:lnTo>
                <a:lnTo>
                  <a:pt x="2627992" y="1443630"/>
                </a:lnTo>
                <a:close/>
                <a:moveTo>
                  <a:pt x="2386160" y="1371528"/>
                </a:moveTo>
                <a:lnTo>
                  <a:pt x="2631474" y="1374662"/>
                </a:lnTo>
                <a:lnTo>
                  <a:pt x="2630486" y="1394221"/>
                </a:lnTo>
                <a:close/>
                <a:moveTo>
                  <a:pt x="344132" y="1363452"/>
                </a:moveTo>
                <a:lnTo>
                  <a:pt x="3120" y="1395445"/>
                </a:lnTo>
                <a:lnTo>
                  <a:pt x="1513" y="1363632"/>
                </a:lnTo>
                <a:close/>
                <a:moveTo>
                  <a:pt x="0" y="1333659"/>
                </a:moveTo>
                <a:lnTo>
                  <a:pt x="47303" y="1334845"/>
                </a:lnTo>
                <a:lnTo>
                  <a:pt x="180" y="1337234"/>
                </a:lnTo>
                <a:close/>
                <a:moveTo>
                  <a:pt x="2633545" y="1333659"/>
                </a:moveTo>
                <a:lnTo>
                  <a:pt x="2632287" y="1358558"/>
                </a:lnTo>
                <a:lnTo>
                  <a:pt x="2349897" y="1340770"/>
                </a:lnTo>
                <a:close/>
                <a:moveTo>
                  <a:pt x="2633358" y="1296190"/>
                </a:moveTo>
                <a:lnTo>
                  <a:pt x="2633545" y="1299888"/>
                </a:lnTo>
                <a:lnTo>
                  <a:pt x="2584613" y="1298662"/>
                </a:lnTo>
                <a:close/>
                <a:moveTo>
                  <a:pt x="1250" y="1275138"/>
                </a:moveTo>
                <a:lnTo>
                  <a:pt x="281948" y="1292820"/>
                </a:lnTo>
                <a:lnTo>
                  <a:pt x="0" y="1299889"/>
                </a:lnTo>
                <a:close/>
                <a:moveTo>
                  <a:pt x="3058" y="1239324"/>
                </a:moveTo>
                <a:lnTo>
                  <a:pt x="247782" y="1262054"/>
                </a:lnTo>
                <a:lnTo>
                  <a:pt x="2069" y="1258915"/>
                </a:lnTo>
                <a:close/>
                <a:moveTo>
                  <a:pt x="2630425" y="1238103"/>
                </a:moveTo>
                <a:lnTo>
                  <a:pt x="2632031" y="1269911"/>
                </a:lnTo>
                <a:lnTo>
                  <a:pt x="2289455" y="1270091"/>
                </a:lnTo>
                <a:close/>
                <a:moveTo>
                  <a:pt x="2628550" y="1200976"/>
                </a:moveTo>
                <a:lnTo>
                  <a:pt x="2629276" y="1215343"/>
                </a:lnTo>
                <a:lnTo>
                  <a:pt x="2439753" y="1223575"/>
                </a:lnTo>
                <a:close/>
                <a:moveTo>
                  <a:pt x="5537" y="1190229"/>
                </a:moveTo>
                <a:lnTo>
                  <a:pt x="299963" y="1229136"/>
                </a:lnTo>
                <a:lnTo>
                  <a:pt x="4207" y="1216564"/>
                </a:lnTo>
                <a:close/>
                <a:moveTo>
                  <a:pt x="2624279" y="1160327"/>
                </a:moveTo>
                <a:lnTo>
                  <a:pt x="2627595" y="1182053"/>
                </a:lnTo>
                <a:lnTo>
                  <a:pt x="2627739" y="1184915"/>
                </a:lnTo>
                <a:lnTo>
                  <a:pt x="2345839" y="1204398"/>
                </a:lnTo>
                <a:close/>
                <a:moveTo>
                  <a:pt x="10082" y="1154976"/>
                </a:moveTo>
                <a:lnTo>
                  <a:pt x="123151" y="1173349"/>
                </a:lnTo>
                <a:lnTo>
                  <a:pt x="8701" y="1164029"/>
                </a:lnTo>
                <a:close/>
                <a:moveTo>
                  <a:pt x="2618777" y="1124280"/>
                </a:moveTo>
                <a:lnTo>
                  <a:pt x="2619180" y="1126919"/>
                </a:lnTo>
                <a:lnTo>
                  <a:pt x="2583708" y="1130723"/>
                </a:lnTo>
                <a:close/>
                <a:moveTo>
                  <a:pt x="18890" y="1097264"/>
                </a:moveTo>
                <a:lnTo>
                  <a:pt x="292948" y="1152513"/>
                </a:lnTo>
                <a:lnTo>
                  <a:pt x="15181" y="1121565"/>
                </a:lnTo>
                <a:close/>
                <a:moveTo>
                  <a:pt x="22066" y="1076455"/>
                </a:moveTo>
                <a:lnTo>
                  <a:pt x="90962" y="1091662"/>
                </a:lnTo>
                <a:lnTo>
                  <a:pt x="21338" y="1081224"/>
                </a:lnTo>
                <a:close/>
                <a:moveTo>
                  <a:pt x="2609842" y="1065734"/>
                </a:moveTo>
                <a:lnTo>
                  <a:pt x="2614807" y="1098266"/>
                </a:lnTo>
                <a:lnTo>
                  <a:pt x="2267746" y="1144194"/>
                </a:lnTo>
                <a:close/>
                <a:moveTo>
                  <a:pt x="2602267" y="1030376"/>
                </a:moveTo>
                <a:lnTo>
                  <a:pt x="2605616" y="1043402"/>
                </a:lnTo>
                <a:lnTo>
                  <a:pt x="2428540" y="1074769"/>
                </a:lnTo>
                <a:close/>
                <a:moveTo>
                  <a:pt x="35503" y="1013943"/>
                </a:moveTo>
                <a:lnTo>
                  <a:pt x="431620" y="1122467"/>
                </a:lnTo>
                <a:lnTo>
                  <a:pt x="25498" y="1053965"/>
                </a:lnTo>
                <a:lnTo>
                  <a:pt x="25917" y="1051225"/>
                </a:lnTo>
                <a:close/>
                <a:moveTo>
                  <a:pt x="2592133" y="990962"/>
                </a:moveTo>
                <a:lnTo>
                  <a:pt x="2598259" y="1014788"/>
                </a:lnTo>
                <a:lnTo>
                  <a:pt x="2324018" y="1070393"/>
                </a:lnTo>
                <a:close/>
                <a:moveTo>
                  <a:pt x="55175" y="937436"/>
                </a:moveTo>
                <a:lnTo>
                  <a:pt x="319703" y="1026142"/>
                </a:lnTo>
                <a:lnTo>
                  <a:pt x="49069" y="961181"/>
                </a:lnTo>
                <a:close/>
                <a:moveTo>
                  <a:pt x="64156" y="909185"/>
                </a:moveTo>
                <a:lnTo>
                  <a:pt x="233292" y="970595"/>
                </a:lnTo>
                <a:lnTo>
                  <a:pt x="59516" y="921860"/>
                </a:lnTo>
                <a:close/>
                <a:moveTo>
                  <a:pt x="2565671" y="899026"/>
                </a:moveTo>
                <a:lnTo>
                  <a:pt x="2575159" y="924951"/>
                </a:lnTo>
                <a:lnTo>
                  <a:pt x="2578568" y="938208"/>
                </a:lnTo>
                <a:lnTo>
                  <a:pt x="2180375" y="1042513"/>
                </a:lnTo>
                <a:close/>
                <a:moveTo>
                  <a:pt x="2556106" y="872893"/>
                </a:moveTo>
                <a:lnTo>
                  <a:pt x="2557846" y="877648"/>
                </a:lnTo>
                <a:lnTo>
                  <a:pt x="2487271" y="899972"/>
                </a:lnTo>
                <a:close/>
                <a:moveTo>
                  <a:pt x="83174" y="857223"/>
                </a:moveTo>
                <a:lnTo>
                  <a:pt x="403856" y="989802"/>
                </a:lnTo>
                <a:lnTo>
                  <a:pt x="71977" y="887814"/>
                </a:lnTo>
                <a:close/>
                <a:moveTo>
                  <a:pt x="2542157" y="834782"/>
                </a:moveTo>
                <a:lnTo>
                  <a:pt x="2550569" y="857764"/>
                </a:lnTo>
                <a:lnTo>
                  <a:pt x="2287086" y="946446"/>
                </a:lnTo>
                <a:close/>
                <a:moveTo>
                  <a:pt x="93252" y="829688"/>
                </a:moveTo>
                <a:lnTo>
                  <a:pt x="128800" y="845425"/>
                </a:lnTo>
                <a:lnTo>
                  <a:pt x="92252" y="832419"/>
                </a:lnTo>
                <a:close/>
                <a:moveTo>
                  <a:pt x="2526284" y="794411"/>
                </a:moveTo>
                <a:lnTo>
                  <a:pt x="2530471" y="803103"/>
                </a:lnTo>
                <a:lnTo>
                  <a:pt x="2417370" y="845998"/>
                </a:lnTo>
                <a:close/>
                <a:moveTo>
                  <a:pt x="116023" y="776222"/>
                </a:moveTo>
                <a:lnTo>
                  <a:pt x="364688" y="897754"/>
                </a:lnTo>
                <a:lnTo>
                  <a:pt x="105433" y="798204"/>
                </a:lnTo>
                <a:close/>
                <a:moveTo>
                  <a:pt x="129434" y="748382"/>
                </a:moveTo>
                <a:lnTo>
                  <a:pt x="301478" y="837991"/>
                </a:lnTo>
                <a:lnTo>
                  <a:pt x="123059" y="761616"/>
                </a:lnTo>
                <a:close/>
                <a:moveTo>
                  <a:pt x="2503580" y="747280"/>
                </a:moveTo>
                <a:lnTo>
                  <a:pt x="2514875" y="770727"/>
                </a:lnTo>
                <a:lnTo>
                  <a:pt x="2244151" y="882711"/>
                </a:lnTo>
                <a:close/>
                <a:moveTo>
                  <a:pt x="2484909" y="708521"/>
                </a:moveTo>
                <a:lnTo>
                  <a:pt x="2493696" y="726763"/>
                </a:lnTo>
                <a:lnTo>
                  <a:pt x="2263475" y="832622"/>
                </a:lnTo>
                <a:close/>
                <a:moveTo>
                  <a:pt x="152922" y="699623"/>
                </a:moveTo>
                <a:lnTo>
                  <a:pt x="445239" y="868187"/>
                </a:lnTo>
                <a:lnTo>
                  <a:pt x="139318" y="727864"/>
                </a:lnTo>
                <a:close/>
                <a:moveTo>
                  <a:pt x="2465759" y="672899"/>
                </a:moveTo>
                <a:lnTo>
                  <a:pt x="2475367" y="688714"/>
                </a:lnTo>
                <a:lnTo>
                  <a:pt x="2477930" y="694034"/>
                </a:lnTo>
                <a:lnTo>
                  <a:pt x="2229355" y="817405"/>
                </a:lnTo>
                <a:close/>
                <a:moveTo>
                  <a:pt x="167787" y="672897"/>
                </a:moveTo>
                <a:lnTo>
                  <a:pt x="215169" y="701860"/>
                </a:lnTo>
                <a:lnTo>
                  <a:pt x="165600" y="676497"/>
                </a:lnTo>
                <a:close/>
                <a:moveTo>
                  <a:pt x="2446009" y="640389"/>
                </a:moveTo>
                <a:lnTo>
                  <a:pt x="2448217" y="644023"/>
                </a:lnTo>
                <a:lnTo>
                  <a:pt x="2398869" y="670888"/>
                </a:lnTo>
                <a:close/>
                <a:moveTo>
                  <a:pt x="197877" y="623366"/>
                </a:moveTo>
                <a:lnTo>
                  <a:pt x="426726" y="775438"/>
                </a:lnTo>
                <a:lnTo>
                  <a:pt x="185329" y="644021"/>
                </a:lnTo>
                <a:close/>
                <a:moveTo>
                  <a:pt x="216831" y="592168"/>
                </a:moveTo>
                <a:lnTo>
                  <a:pt x="424416" y="739181"/>
                </a:lnTo>
                <a:lnTo>
                  <a:pt x="206297" y="609506"/>
                </a:lnTo>
                <a:close/>
                <a:moveTo>
                  <a:pt x="2416078" y="591121"/>
                </a:moveTo>
                <a:lnTo>
                  <a:pt x="2432345" y="617897"/>
                </a:lnTo>
                <a:lnTo>
                  <a:pt x="2141054" y="786278"/>
                </a:lnTo>
                <a:close/>
                <a:moveTo>
                  <a:pt x="2394499" y="560192"/>
                </a:moveTo>
                <a:lnTo>
                  <a:pt x="2403478" y="572199"/>
                </a:lnTo>
                <a:lnTo>
                  <a:pt x="2236309" y="678645"/>
                </a:lnTo>
                <a:close/>
                <a:moveTo>
                  <a:pt x="244785" y="552517"/>
                </a:moveTo>
                <a:lnTo>
                  <a:pt x="474601" y="729037"/>
                </a:lnTo>
                <a:lnTo>
                  <a:pt x="229333" y="573181"/>
                </a:lnTo>
                <a:close/>
                <a:moveTo>
                  <a:pt x="2370382" y="527941"/>
                </a:moveTo>
                <a:lnTo>
                  <a:pt x="2384848" y="547286"/>
                </a:lnTo>
                <a:lnTo>
                  <a:pt x="2156956" y="700733"/>
                </a:lnTo>
                <a:close/>
                <a:moveTo>
                  <a:pt x="266405" y="523605"/>
                </a:moveTo>
                <a:lnTo>
                  <a:pt x="360403" y="600349"/>
                </a:lnTo>
                <a:lnTo>
                  <a:pt x="260605" y="531360"/>
                </a:lnTo>
                <a:close/>
                <a:moveTo>
                  <a:pt x="2348185" y="498257"/>
                </a:moveTo>
                <a:lnTo>
                  <a:pt x="2350142" y="500874"/>
                </a:lnTo>
                <a:lnTo>
                  <a:pt x="2314919" y="526579"/>
                </a:lnTo>
                <a:close/>
                <a:moveTo>
                  <a:pt x="301226" y="477323"/>
                </a:moveTo>
                <a:lnTo>
                  <a:pt x="507173" y="658876"/>
                </a:lnTo>
                <a:lnTo>
                  <a:pt x="286643" y="496540"/>
                </a:lnTo>
                <a:lnTo>
                  <a:pt x="300029" y="478640"/>
                </a:lnTo>
                <a:close/>
                <a:moveTo>
                  <a:pt x="315741" y="461352"/>
                </a:moveTo>
                <a:lnTo>
                  <a:pt x="373858" y="514506"/>
                </a:lnTo>
                <a:lnTo>
                  <a:pt x="312111" y="465346"/>
                </a:lnTo>
                <a:close/>
                <a:moveTo>
                  <a:pt x="2310530" y="453349"/>
                </a:moveTo>
                <a:lnTo>
                  <a:pt x="2332301" y="477303"/>
                </a:lnTo>
                <a:lnTo>
                  <a:pt x="2058521" y="687673"/>
                </a:lnTo>
                <a:close/>
                <a:moveTo>
                  <a:pt x="2285861" y="426207"/>
                </a:moveTo>
                <a:lnTo>
                  <a:pt x="2295206" y="436489"/>
                </a:lnTo>
                <a:lnTo>
                  <a:pt x="2153074" y="555942"/>
                </a:lnTo>
                <a:close/>
                <a:moveTo>
                  <a:pt x="358378" y="414440"/>
                </a:moveTo>
                <a:lnTo>
                  <a:pt x="643251" y="702525"/>
                </a:lnTo>
                <a:lnTo>
                  <a:pt x="331061" y="444497"/>
                </a:lnTo>
                <a:close/>
                <a:moveTo>
                  <a:pt x="2258817" y="396451"/>
                </a:moveTo>
                <a:lnTo>
                  <a:pt x="2275010" y="414268"/>
                </a:lnTo>
                <a:lnTo>
                  <a:pt x="2070215" y="595213"/>
                </a:lnTo>
                <a:close/>
                <a:moveTo>
                  <a:pt x="414190" y="358605"/>
                </a:moveTo>
                <a:lnTo>
                  <a:pt x="594357" y="562520"/>
                </a:lnTo>
                <a:lnTo>
                  <a:pt x="396450" y="374729"/>
                </a:lnTo>
                <a:close/>
                <a:moveTo>
                  <a:pt x="436489" y="338339"/>
                </a:moveTo>
                <a:lnTo>
                  <a:pt x="556113" y="480674"/>
                </a:lnTo>
                <a:lnTo>
                  <a:pt x="426191" y="347698"/>
                </a:lnTo>
                <a:close/>
                <a:moveTo>
                  <a:pt x="2189048" y="331061"/>
                </a:moveTo>
                <a:lnTo>
                  <a:pt x="2219112" y="358385"/>
                </a:lnTo>
                <a:lnTo>
                  <a:pt x="1930954" y="643329"/>
                </a:lnTo>
                <a:close/>
                <a:moveTo>
                  <a:pt x="2168058" y="311984"/>
                </a:moveTo>
                <a:lnTo>
                  <a:pt x="2172193" y="315742"/>
                </a:lnTo>
                <a:lnTo>
                  <a:pt x="2117165" y="375907"/>
                </a:lnTo>
                <a:close/>
                <a:moveTo>
                  <a:pt x="477140" y="301393"/>
                </a:moveTo>
                <a:lnTo>
                  <a:pt x="686078" y="573308"/>
                </a:lnTo>
                <a:lnTo>
                  <a:pt x="453349" y="323015"/>
                </a:lnTo>
                <a:close/>
                <a:moveTo>
                  <a:pt x="2137005" y="286644"/>
                </a:moveTo>
                <a:lnTo>
                  <a:pt x="2154904" y="300029"/>
                </a:lnTo>
                <a:lnTo>
                  <a:pt x="2156144" y="301156"/>
                </a:lnTo>
                <a:lnTo>
                  <a:pt x="1975382" y="506204"/>
                </a:lnTo>
                <a:close/>
                <a:moveTo>
                  <a:pt x="500874" y="283403"/>
                </a:moveTo>
                <a:lnTo>
                  <a:pt x="527649" y="320092"/>
                </a:lnTo>
                <a:lnTo>
                  <a:pt x="498148" y="285442"/>
                </a:lnTo>
                <a:close/>
                <a:moveTo>
                  <a:pt x="2101944" y="260426"/>
                </a:moveTo>
                <a:lnTo>
                  <a:pt x="2109941" y="266406"/>
                </a:lnTo>
                <a:lnTo>
                  <a:pt x="2030807" y="363331"/>
                </a:lnTo>
                <a:close/>
                <a:moveTo>
                  <a:pt x="547027" y="248890"/>
                </a:moveTo>
                <a:lnTo>
                  <a:pt x="698424" y="473740"/>
                </a:lnTo>
                <a:lnTo>
                  <a:pt x="527940" y="263163"/>
                </a:lnTo>
                <a:close/>
                <a:moveTo>
                  <a:pt x="572198" y="230068"/>
                </a:moveTo>
                <a:lnTo>
                  <a:pt x="680339" y="399898"/>
                </a:lnTo>
                <a:lnTo>
                  <a:pt x="560000" y="239189"/>
                </a:lnTo>
                <a:close/>
                <a:moveTo>
                  <a:pt x="2060365" y="229334"/>
                </a:moveTo>
                <a:lnTo>
                  <a:pt x="2080854" y="244655"/>
                </a:lnTo>
                <a:lnTo>
                  <a:pt x="1905836" y="472514"/>
                </a:lnTo>
                <a:close/>
                <a:moveTo>
                  <a:pt x="2023685" y="206083"/>
                </a:moveTo>
                <a:lnTo>
                  <a:pt x="2041378" y="216831"/>
                </a:lnTo>
                <a:lnTo>
                  <a:pt x="1891366" y="428651"/>
                </a:lnTo>
                <a:close/>
                <a:moveTo>
                  <a:pt x="617524" y="201427"/>
                </a:moveTo>
                <a:lnTo>
                  <a:pt x="783557" y="488657"/>
                </a:lnTo>
                <a:lnTo>
                  <a:pt x="591120" y="217467"/>
                </a:lnTo>
                <a:close/>
                <a:moveTo>
                  <a:pt x="1989527" y="185331"/>
                </a:moveTo>
                <a:lnTo>
                  <a:pt x="2009895" y="197705"/>
                </a:lnTo>
                <a:lnTo>
                  <a:pt x="1859932" y="423381"/>
                </a:lnTo>
                <a:close/>
                <a:moveTo>
                  <a:pt x="644022" y="185329"/>
                </a:moveTo>
                <a:lnTo>
                  <a:pt x="673115" y="238771"/>
                </a:lnTo>
                <a:lnTo>
                  <a:pt x="640086" y="187720"/>
                </a:lnTo>
                <a:close/>
                <a:moveTo>
                  <a:pt x="1956604" y="165330"/>
                </a:moveTo>
                <a:lnTo>
                  <a:pt x="1960651" y="167788"/>
                </a:lnTo>
                <a:lnTo>
                  <a:pt x="1928099" y="221041"/>
                </a:lnTo>
                <a:close/>
                <a:moveTo>
                  <a:pt x="693549" y="155848"/>
                </a:moveTo>
                <a:lnTo>
                  <a:pt x="814205" y="398956"/>
                </a:lnTo>
                <a:lnTo>
                  <a:pt x="672898" y="167786"/>
                </a:lnTo>
                <a:lnTo>
                  <a:pt x="688714" y="158177"/>
                </a:lnTo>
                <a:close/>
                <a:moveTo>
                  <a:pt x="726762" y="139849"/>
                </a:moveTo>
                <a:lnTo>
                  <a:pt x="835013" y="375272"/>
                </a:lnTo>
                <a:lnTo>
                  <a:pt x="708108" y="148835"/>
                </a:lnTo>
                <a:close/>
                <a:moveTo>
                  <a:pt x="1905683" y="139319"/>
                </a:moveTo>
                <a:lnTo>
                  <a:pt x="1933527" y="152732"/>
                </a:lnTo>
                <a:lnTo>
                  <a:pt x="1767337" y="440930"/>
                </a:lnTo>
                <a:close/>
                <a:moveTo>
                  <a:pt x="1871365" y="122787"/>
                </a:moveTo>
                <a:lnTo>
                  <a:pt x="1885165" y="129435"/>
                </a:lnTo>
                <a:lnTo>
                  <a:pt x="1791718" y="308848"/>
                </a:lnTo>
                <a:close/>
                <a:moveTo>
                  <a:pt x="770142" y="118951"/>
                </a:moveTo>
                <a:lnTo>
                  <a:pt x="879340" y="382940"/>
                </a:lnTo>
                <a:lnTo>
                  <a:pt x="747279" y="129965"/>
                </a:lnTo>
                <a:close/>
                <a:moveTo>
                  <a:pt x="1835341" y="105433"/>
                </a:moveTo>
                <a:lnTo>
                  <a:pt x="1856830" y="115785"/>
                </a:lnTo>
                <a:lnTo>
                  <a:pt x="1738024" y="358872"/>
                </a:lnTo>
                <a:close/>
                <a:moveTo>
                  <a:pt x="803101" y="103074"/>
                </a:moveTo>
                <a:lnTo>
                  <a:pt x="848514" y="222811"/>
                </a:lnTo>
                <a:lnTo>
                  <a:pt x="793900" y="107507"/>
                </a:lnTo>
                <a:close/>
                <a:moveTo>
                  <a:pt x="1800445" y="92003"/>
                </a:moveTo>
                <a:lnTo>
                  <a:pt x="1803856" y="93252"/>
                </a:lnTo>
                <a:lnTo>
                  <a:pt x="1784198" y="137658"/>
                </a:lnTo>
                <a:close/>
                <a:moveTo>
                  <a:pt x="857059" y="83234"/>
                </a:moveTo>
                <a:lnTo>
                  <a:pt x="943028" y="338655"/>
                </a:lnTo>
                <a:lnTo>
                  <a:pt x="834780" y="91388"/>
                </a:lnTo>
                <a:close/>
                <a:moveTo>
                  <a:pt x="877647" y="75699"/>
                </a:moveTo>
                <a:lnTo>
                  <a:pt x="902937" y="155649"/>
                </a:lnTo>
                <a:lnTo>
                  <a:pt x="872260" y="77670"/>
                </a:lnTo>
                <a:close/>
                <a:moveTo>
                  <a:pt x="1745732" y="71978"/>
                </a:moveTo>
                <a:lnTo>
                  <a:pt x="1775714" y="82951"/>
                </a:lnTo>
                <a:lnTo>
                  <a:pt x="1645772" y="397254"/>
                </a:lnTo>
                <a:close/>
                <a:moveTo>
                  <a:pt x="1710906" y="59231"/>
                </a:moveTo>
                <a:lnTo>
                  <a:pt x="1724361" y="64156"/>
                </a:lnTo>
                <a:lnTo>
                  <a:pt x="1659177" y="243689"/>
                </a:lnTo>
                <a:close/>
                <a:moveTo>
                  <a:pt x="937382" y="55189"/>
                </a:moveTo>
                <a:lnTo>
                  <a:pt x="1039543" y="445195"/>
                </a:lnTo>
                <a:lnTo>
                  <a:pt x="899025" y="67874"/>
                </a:lnTo>
                <a:lnTo>
                  <a:pt x="924951" y="58385"/>
                </a:lnTo>
                <a:close/>
                <a:moveTo>
                  <a:pt x="1672363" y="49069"/>
                </a:moveTo>
                <a:lnTo>
                  <a:pt x="1695379" y="54987"/>
                </a:lnTo>
                <a:lnTo>
                  <a:pt x="1609394" y="311401"/>
                </a:lnTo>
                <a:close/>
                <a:moveTo>
                  <a:pt x="1013884" y="35518"/>
                </a:moveTo>
                <a:lnTo>
                  <a:pt x="1067381" y="299360"/>
                </a:lnTo>
                <a:lnTo>
                  <a:pt x="990961" y="41412"/>
                </a:lnTo>
                <a:close/>
                <a:moveTo>
                  <a:pt x="1043402" y="27928"/>
                </a:moveTo>
                <a:lnTo>
                  <a:pt x="1076776" y="216338"/>
                </a:lnTo>
                <a:lnTo>
                  <a:pt x="1029542" y="31492"/>
                </a:lnTo>
                <a:close/>
                <a:moveTo>
                  <a:pt x="1579580" y="25498"/>
                </a:moveTo>
                <a:lnTo>
                  <a:pt x="1582320" y="25917"/>
                </a:lnTo>
                <a:lnTo>
                  <a:pt x="1618792" y="35295"/>
                </a:lnTo>
                <a:lnTo>
                  <a:pt x="1512466" y="423390"/>
                </a:lnTo>
                <a:close/>
                <a:moveTo>
                  <a:pt x="1551330" y="21187"/>
                </a:moveTo>
                <a:lnTo>
                  <a:pt x="1557090" y="22066"/>
                </a:lnTo>
                <a:lnTo>
                  <a:pt x="1538722" y="105288"/>
                </a:lnTo>
                <a:close/>
                <a:moveTo>
                  <a:pt x="1097251" y="18892"/>
                </a:moveTo>
                <a:lnTo>
                  <a:pt x="1141746" y="355120"/>
                </a:lnTo>
                <a:lnTo>
                  <a:pt x="1065735" y="23702"/>
                </a:lnTo>
                <a:close/>
                <a:moveTo>
                  <a:pt x="1511979" y="15181"/>
                </a:moveTo>
                <a:lnTo>
                  <a:pt x="1535357" y="18749"/>
                </a:lnTo>
                <a:lnTo>
                  <a:pt x="1482209" y="282386"/>
                </a:lnTo>
                <a:close/>
                <a:moveTo>
                  <a:pt x="1126919" y="14364"/>
                </a:moveTo>
                <a:lnTo>
                  <a:pt x="1132088" y="62567"/>
                </a:lnTo>
                <a:lnTo>
                  <a:pt x="1123333" y="14912"/>
                </a:lnTo>
                <a:close/>
                <a:moveTo>
                  <a:pt x="1468436" y="8536"/>
                </a:moveTo>
                <a:lnTo>
                  <a:pt x="1478567" y="10082"/>
                </a:lnTo>
                <a:lnTo>
                  <a:pt x="1458007" y="136606"/>
                </a:lnTo>
                <a:close/>
                <a:moveTo>
                  <a:pt x="1183810" y="5861"/>
                </a:moveTo>
                <a:lnTo>
                  <a:pt x="1202428" y="275263"/>
                </a:lnTo>
                <a:lnTo>
                  <a:pt x="1160327" y="9266"/>
                </a:lnTo>
                <a:lnTo>
                  <a:pt x="1182053" y="5950"/>
                </a:lnTo>
                <a:close/>
                <a:moveTo>
                  <a:pt x="1215344" y="4269"/>
                </a:moveTo>
                <a:lnTo>
                  <a:pt x="1224174" y="207562"/>
                </a:lnTo>
                <a:lnTo>
                  <a:pt x="1199934" y="5047"/>
                </a:lnTo>
                <a:close/>
                <a:moveTo>
                  <a:pt x="1416981" y="4207"/>
                </a:moveTo>
                <a:lnTo>
                  <a:pt x="1442290" y="5485"/>
                </a:lnTo>
                <a:lnTo>
                  <a:pt x="1404899" y="288436"/>
                </a:lnTo>
                <a:close/>
                <a:moveTo>
                  <a:pt x="1373458" y="2009"/>
                </a:moveTo>
                <a:lnTo>
                  <a:pt x="1394220" y="3058"/>
                </a:lnTo>
                <a:lnTo>
                  <a:pt x="1370130" y="262432"/>
                </a:lnTo>
                <a:close/>
                <a:moveTo>
                  <a:pt x="1268719" y="1574"/>
                </a:moveTo>
                <a:lnTo>
                  <a:pt x="1268892" y="331284"/>
                </a:lnTo>
                <a:lnTo>
                  <a:pt x="1238105" y="3119"/>
                </a:lnTo>
                <a:close/>
                <a:moveTo>
                  <a:pt x="1333660" y="0"/>
                </a:moveTo>
                <a:lnTo>
                  <a:pt x="1357296" y="1193"/>
                </a:lnTo>
                <a:lnTo>
                  <a:pt x="1340411" y="269247"/>
                </a:lnTo>
                <a:close/>
                <a:moveTo>
                  <a:pt x="1299888" y="0"/>
                </a:moveTo>
                <a:lnTo>
                  <a:pt x="1298287" y="63881"/>
                </a:lnTo>
                <a:lnTo>
                  <a:pt x="1295060" y="2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30A31813-E402-45AE-B77C-955ACEC85628}"/>
              </a:ext>
            </a:extLst>
          </p:cNvPr>
          <p:cNvSpPr/>
          <p:nvPr/>
        </p:nvSpPr>
        <p:spPr>
          <a:xfrm>
            <a:off x="699135" y="3766186"/>
            <a:ext cx="2633980" cy="2633981"/>
          </a:xfrm>
          <a:custGeom>
            <a:avLst/>
            <a:gdLst>
              <a:gd name="connsiteX0" fmla="*/ 1292128 w 2633980"/>
              <a:gd name="connsiteY0" fmla="*/ 2111792 h 2633981"/>
              <a:gd name="connsiteX1" fmla="*/ 1304930 w 2633980"/>
              <a:gd name="connsiteY1" fmla="*/ 2632942 h 2633981"/>
              <a:gd name="connsiteX2" fmla="*/ 1300084 w 2633980"/>
              <a:gd name="connsiteY2" fmla="*/ 2632852 h 2633981"/>
              <a:gd name="connsiteX3" fmla="*/ 1300107 w 2633980"/>
              <a:gd name="connsiteY3" fmla="*/ 2633763 h 2633981"/>
              <a:gd name="connsiteX4" fmla="*/ 1271607 w 2633980"/>
              <a:gd name="connsiteY4" fmla="*/ 2632324 h 2633981"/>
              <a:gd name="connsiteX5" fmla="*/ 1243078 w 2633980"/>
              <a:gd name="connsiteY5" fmla="*/ 2631795 h 2633981"/>
              <a:gd name="connsiteX6" fmla="*/ 1243163 w 2633980"/>
              <a:gd name="connsiteY6" fmla="*/ 2630887 h 2633981"/>
              <a:gd name="connsiteX7" fmla="*/ 1239541 w 2633980"/>
              <a:gd name="connsiteY7" fmla="*/ 2630704 h 2633981"/>
              <a:gd name="connsiteX8" fmla="*/ 1287172 w 2633980"/>
              <a:gd name="connsiteY8" fmla="*/ 2117870 h 2633981"/>
              <a:gd name="connsiteX9" fmla="*/ 1288092 w 2633980"/>
              <a:gd name="connsiteY9" fmla="*/ 2154572 h 2633981"/>
              <a:gd name="connsiteX10" fmla="*/ 1346970 w 2633980"/>
              <a:gd name="connsiteY10" fmla="*/ 2111615 h 2633981"/>
              <a:gd name="connsiteX11" fmla="*/ 1395663 w 2633980"/>
              <a:gd name="connsiteY11" fmla="*/ 2630643 h 2633981"/>
              <a:gd name="connsiteX12" fmla="*/ 1382863 w 2633980"/>
              <a:gd name="connsiteY12" fmla="*/ 2631289 h 2633981"/>
              <a:gd name="connsiteX13" fmla="*/ 1382940 w 2633980"/>
              <a:gd name="connsiteY13" fmla="*/ 2632171 h 2633981"/>
              <a:gd name="connsiteX14" fmla="*/ 1361039 w 2633980"/>
              <a:gd name="connsiteY14" fmla="*/ 2633981 h 2633981"/>
              <a:gd name="connsiteX15" fmla="*/ 1338006 w 2633980"/>
              <a:gd name="connsiteY15" fmla="*/ 2633554 h 2633981"/>
              <a:gd name="connsiteX16" fmla="*/ 1333879 w 2633980"/>
              <a:gd name="connsiteY16" fmla="*/ 2633762 h 2633981"/>
              <a:gd name="connsiteX17" fmla="*/ 1333886 w 2633980"/>
              <a:gd name="connsiteY17" fmla="*/ 2633478 h 2633981"/>
              <a:gd name="connsiteX18" fmla="*/ 1327716 w 2633980"/>
              <a:gd name="connsiteY18" fmla="*/ 2633363 h 2633981"/>
              <a:gd name="connsiteX19" fmla="*/ 1340152 w 2633980"/>
              <a:gd name="connsiteY19" fmla="*/ 2147159 h 2633981"/>
              <a:gd name="connsiteX20" fmla="*/ 1344767 w 2633980"/>
              <a:gd name="connsiteY20" fmla="*/ 2199474 h 2633981"/>
              <a:gd name="connsiteX21" fmla="*/ 1238938 w 2633980"/>
              <a:gd name="connsiteY21" fmla="*/ 2108313 h 2633981"/>
              <a:gd name="connsiteX22" fmla="*/ 1216781 w 2633980"/>
              <a:gd name="connsiteY22" fmla="*/ 2629555 h 2633981"/>
              <a:gd name="connsiteX23" fmla="*/ 1209399 w 2633980"/>
              <a:gd name="connsiteY23" fmla="*/ 2629182 h 2633981"/>
              <a:gd name="connsiteX24" fmla="*/ 1209386 w 2633980"/>
              <a:gd name="connsiteY24" fmla="*/ 2629468 h 2633981"/>
              <a:gd name="connsiteX25" fmla="*/ 1205272 w 2633980"/>
              <a:gd name="connsiteY25" fmla="*/ 2628974 h 2633981"/>
              <a:gd name="connsiteX26" fmla="*/ 1182271 w 2633980"/>
              <a:gd name="connsiteY26" fmla="*/ 2627812 h 2633981"/>
              <a:gd name="connsiteX27" fmla="*/ 1155192 w 2633980"/>
              <a:gd name="connsiteY27" fmla="*/ 2623680 h 2633981"/>
              <a:gd name="connsiteX28" fmla="*/ 1155306 w 2633980"/>
              <a:gd name="connsiteY28" fmla="*/ 2622977 h 2633981"/>
              <a:gd name="connsiteX29" fmla="*/ 1149175 w 2633980"/>
              <a:gd name="connsiteY29" fmla="*/ 2622241 h 2633981"/>
              <a:gd name="connsiteX30" fmla="*/ 1232041 w 2633980"/>
              <a:gd name="connsiteY30" fmla="*/ 2113910 h 2633981"/>
              <a:gd name="connsiteX31" fmla="*/ 1229821 w 2633980"/>
              <a:gd name="connsiteY31" fmla="*/ 2164417 h 2633981"/>
              <a:gd name="connsiteX32" fmla="*/ 1396876 w 2633980"/>
              <a:gd name="connsiteY32" fmla="*/ 2108135 h 2633981"/>
              <a:gd name="connsiteX33" fmla="*/ 1478304 w 2633980"/>
              <a:gd name="connsiteY33" fmla="*/ 2624288 h 2633981"/>
              <a:gd name="connsiteX34" fmla="*/ 1470669 w 2633980"/>
              <a:gd name="connsiteY34" fmla="*/ 2624919 h 2633981"/>
              <a:gd name="connsiteX35" fmla="*/ 1451710 w 2633980"/>
              <a:gd name="connsiteY35" fmla="*/ 2627812 h 2633981"/>
              <a:gd name="connsiteX36" fmla="*/ 1418424 w 2633980"/>
              <a:gd name="connsiteY36" fmla="*/ 2629493 h 2633981"/>
              <a:gd name="connsiteX37" fmla="*/ 1418413 w 2633980"/>
              <a:gd name="connsiteY37" fmla="*/ 2629239 h 2633981"/>
              <a:gd name="connsiteX38" fmla="*/ 1416621 w 2633980"/>
              <a:gd name="connsiteY38" fmla="*/ 2629387 h 2633981"/>
              <a:gd name="connsiteX39" fmla="*/ 1404361 w 2633980"/>
              <a:gd name="connsiteY39" fmla="*/ 2305721 h 2633981"/>
              <a:gd name="connsiteX40" fmla="*/ 1397318 w 2633980"/>
              <a:gd name="connsiteY40" fmla="*/ 2143588 h 2633981"/>
              <a:gd name="connsiteX41" fmla="*/ 1398502 w 2633980"/>
              <a:gd name="connsiteY41" fmla="*/ 2151070 h 2633981"/>
              <a:gd name="connsiteX42" fmla="*/ 1184580 w 2633980"/>
              <a:gd name="connsiteY42" fmla="*/ 2101051 h 2633981"/>
              <a:gd name="connsiteX43" fmla="*/ 1126548 w 2633980"/>
              <a:gd name="connsiteY43" fmla="*/ 2619526 h 2633981"/>
              <a:gd name="connsiteX44" fmla="*/ 1092240 w 2633980"/>
              <a:gd name="connsiteY44" fmla="*/ 2615409 h 2633981"/>
              <a:gd name="connsiteX45" fmla="*/ 1065511 w 2633980"/>
              <a:gd name="connsiteY45" fmla="*/ 2609420 h 2633981"/>
              <a:gd name="connsiteX46" fmla="*/ 1451217 w 2633980"/>
              <a:gd name="connsiteY46" fmla="*/ 2100747 h 2633981"/>
              <a:gd name="connsiteX47" fmla="*/ 1568028 w 2633980"/>
              <a:gd name="connsiteY47" fmla="*/ 2610060 h 2633981"/>
              <a:gd name="connsiteX48" fmla="*/ 1541400 w 2633980"/>
              <a:gd name="connsiteY48" fmla="*/ 2614124 h 2633981"/>
              <a:gd name="connsiteX49" fmla="*/ 1500875 w 2633980"/>
              <a:gd name="connsiteY49" fmla="*/ 2621612 h 2633981"/>
              <a:gd name="connsiteX50" fmla="*/ 1449809 w 2633980"/>
              <a:gd name="connsiteY50" fmla="*/ 2143201 h 2633981"/>
              <a:gd name="connsiteX51" fmla="*/ 1461313 w 2633980"/>
              <a:gd name="connsiteY51" fmla="*/ 2194880 h 2633981"/>
              <a:gd name="connsiteX52" fmla="*/ 1141182 w 2633980"/>
              <a:gd name="connsiteY52" fmla="*/ 2092478 h 2633981"/>
              <a:gd name="connsiteX53" fmla="*/ 1054182 w 2633980"/>
              <a:gd name="connsiteY53" fmla="*/ 2608264 h 2633981"/>
              <a:gd name="connsiteX54" fmla="*/ 1051443 w 2633980"/>
              <a:gd name="connsiteY54" fmla="*/ 2607846 h 2633981"/>
              <a:gd name="connsiteX55" fmla="*/ 1003716 w 2633980"/>
              <a:gd name="connsiteY55" fmla="*/ 2595574 h 2633981"/>
              <a:gd name="connsiteX56" fmla="*/ 988003 w 2633980"/>
              <a:gd name="connsiteY56" fmla="*/ 2592053 h 2633981"/>
              <a:gd name="connsiteX57" fmla="*/ 1109354 w 2633980"/>
              <a:gd name="connsiteY57" fmla="*/ 2179709 h 2633981"/>
              <a:gd name="connsiteX58" fmla="*/ 1099262 w 2633980"/>
              <a:gd name="connsiteY58" fmla="*/ 2235187 h 2633981"/>
              <a:gd name="connsiteX59" fmla="*/ 1499572 w 2633980"/>
              <a:gd name="connsiteY59" fmla="*/ 2090919 h 2633981"/>
              <a:gd name="connsiteX60" fmla="*/ 1647661 w 2633980"/>
              <a:gd name="connsiteY60" fmla="*/ 2591712 h 2633981"/>
              <a:gd name="connsiteX61" fmla="*/ 1621142 w 2633980"/>
              <a:gd name="connsiteY61" fmla="*/ 2599391 h 2633981"/>
              <a:gd name="connsiteX62" fmla="*/ 1600800 w 2633980"/>
              <a:gd name="connsiteY62" fmla="*/ 2603150 h 2633981"/>
              <a:gd name="connsiteX63" fmla="*/ 1590361 w 2633980"/>
              <a:gd name="connsiteY63" fmla="*/ 2605834 h 2633981"/>
              <a:gd name="connsiteX64" fmla="*/ 1590232 w 2633980"/>
              <a:gd name="connsiteY64" fmla="*/ 2605103 h 2633981"/>
              <a:gd name="connsiteX65" fmla="*/ 1587348 w 2633980"/>
              <a:gd name="connsiteY65" fmla="*/ 2605636 h 2633981"/>
              <a:gd name="connsiteX66" fmla="*/ 1510464 w 2633980"/>
              <a:gd name="connsiteY66" fmla="*/ 2154794 h 2633981"/>
              <a:gd name="connsiteX67" fmla="*/ 1506441 w 2633980"/>
              <a:gd name="connsiteY67" fmla="*/ 2132081 h 2633981"/>
              <a:gd name="connsiteX68" fmla="*/ 1506795 w 2633980"/>
              <a:gd name="connsiteY68" fmla="*/ 2133275 h 2633981"/>
              <a:gd name="connsiteX69" fmla="*/ 1088148 w 2633980"/>
              <a:gd name="connsiteY69" fmla="*/ 2078516 h 2633981"/>
              <a:gd name="connsiteX70" fmla="*/ 965803 w 2633980"/>
              <a:gd name="connsiteY70" fmla="*/ 2587079 h 2633981"/>
              <a:gd name="connsiteX71" fmla="*/ 963100 w 2633980"/>
              <a:gd name="connsiteY71" fmla="*/ 2586473 h 2633981"/>
              <a:gd name="connsiteX72" fmla="*/ 945198 w 2633980"/>
              <a:gd name="connsiteY72" fmla="*/ 2580527 h 2633981"/>
              <a:gd name="connsiteX73" fmla="*/ 925169 w 2633980"/>
              <a:gd name="connsiteY73" fmla="*/ 2575377 h 2633981"/>
              <a:gd name="connsiteX74" fmla="*/ 909403 w 2633980"/>
              <a:gd name="connsiteY74" fmla="*/ 2569607 h 2633981"/>
              <a:gd name="connsiteX75" fmla="*/ 909717 w 2633980"/>
              <a:gd name="connsiteY75" fmla="*/ 2568743 h 2633981"/>
              <a:gd name="connsiteX76" fmla="*/ 906933 w 2633980"/>
              <a:gd name="connsiteY76" fmla="*/ 2567818 h 2633981"/>
              <a:gd name="connsiteX77" fmla="*/ 1065707 w 2633980"/>
              <a:gd name="connsiteY77" fmla="*/ 2139109 h 2633981"/>
              <a:gd name="connsiteX78" fmla="*/ 1073512 w 2633980"/>
              <a:gd name="connsiteY78" fmla="*/ 2117612 h 2633981"/>
              <a:gd name="connsiteX79" fmla="*/ 1073224 w 2633980"/>
              <a:gd name="connsiteY79" fmla="*/ 2118813 h 2633981"/>
              <a:gd name="connsiteX80" fmla="*/ 1552482 w 2633980"/>
              <a:gd name="connsiteY80" fmla="*/ 2076493 h 2633981"/>
              <a:gd name="connsiteX81" fmla="*/ 1734737 w 2633980"/>
              <a:gd name="connsiteY81" fmla="*/ 2565888 h 2633981"/>
              <a:gd name="connsiteX82" fmla="*/ 1708811 w 2633980"/>
              <a:gd name="connsiteY82" fmla="*/ 2575377 h 2633981"/>
              <a:gd name="connsiteX83" fmla="*/ 1675527 w 2633980"/>
              <a:gd name="connsiteY83" fmla="*/ 2583936 h 2633981"/>
              <a:gd name="connsiteX84" fmla="*/ 1675461 w 2633980"/>
              <a:gd name="connsiteY84" fmla="*/ 2583662 h 2633981"/>
              <a:gd name="connsiteX85" fmla="*/ 1669528 w 2633980"/>
              <a:gd name="connsiteY85" fmla="*/ 2585380 h 2633981"/>
              <a:gd name="connsiteX86" fmla="*/ 1568532 w 2633980"/>
              <a:gd name="connsiteY86" fmla="*/ 2167945 h 2633981"/>
              <a:gd name="connsiteX87" fmla="*/ 1587531 w 2633980"/>
              <a:gd name="connsiteY87" fmla="*/ 2221038 h 2633981"/>
              <a:gd name="connsiteX88" fmla="*/ 1041356 w 2633980"/>
              <a:gd name="connsiteY88" fmla="*/ 2062857 h 2633981"/>
              <a:gd name="connsiteX89" fmla="*/ 888032 w 2633980"/>
              <a:gd name="connsiteY89" fmla="*/ 2561785 h 2633981"/>
              <a:gd name="connsiteX90" fmla="*/ 874921 w 2633980"/>
              <a:gd name="connsiteY90" fmla="*/ 2556986 h 2633981"/>
              <a:gd name="connsiteX91" fmla="*/ 874864 w 2633980"/>
              <a:gd name="connsiteY91" fmla="*/ 2557167 h 2633981"/>
              <a:gd name="connsiteX92" fmla="*/ 839364 w 2633980"/>
              <a:gd name="connsiteY92" fmla="*/ 2545377 h 2633981"/>
              <a:gd name="connsiteX93" fmla="*/ 824033 w 2633980"/>
              <a:gd name="connsiteY93" fmla="*/ 2538534 h 2633981"/>
              <a:gd name="connsiteX94" fmla="*/ 1018907 w 2633980"/>
              <a:gd name="connsiteY94" fmla="*/ 2098926 h 2633981"/>
              <a:gd name="connsiteX95" fmla="*/ 1003031 w 2633980"/>
              <a:gd name="connsiteY95" fmla="*/ 2149432 h 2633981"/>
              <a:gd name="connsiteX96" fmla="*/ 1594352 w 2633980"/>
              <a:gd name="connsiteY96" fmla="*/ 2062219 h 2633981"/>
              <a:gd name="connsiteX97" fmla="*/ 1803326 w 2633980"/>
              <a:gd name="connsiteY97" fmla="*/ 2540228 h 2633981"/>
              <a:gd name="connsiteX98" fmla="*/ 1798827 w 2633980"/>
              <a:gd name="connsiteY98" fmla="*/ 2542025 h 2633981"/>
              <a:gd name="connsiteX99" fmla="*/ 1798980 w 2633980"/>
              <a:gd name="connsiteY99" fmla="*/ 2542375 h 2633981"/>
              <a:gd name="connsiteX100" fmla="*/ 1786625 w 2633980"/>
              <a:gd name="connsiteY100" fmla="*/ 2546897 h 2633981"/>
              <a:gd name="connsiteX101" fmla="*/ 1745781 w 2633980"/>
              <a:gd name="connsiteY101" fmla="*/ 2563208 h 2633981"/>
              <a:gd name="connsiteX102" fmla="*/ 990601 w 2633980"/>
              <a:gd name="connsiteY102" fmla="*/ 2042085 h 2633981"/>
              <a:gd name="connsiteX103" fmla="*/ 803252 w 2633980"/>
              <a:gd name="connsiteY103" fmla="*/ 2529258 h 2633981"/>
              <a:gd name="connsiteX104" fmla="*/ 798825 w 2633980"/>
              <a:gd name="connsiteY104" fmla="*/ 2527281 h 2633981"/>
              <a:gd name="connsiteX105" fmla="*/ 798422 w 2633980"/>
              <a:gd name="connsiteY105" fmla="*/ 2528329 h 2633981"/>
              <a:gd name="connsiteX106" fmla="*/ 763688 w 2633980"/>
              <a:gd name="connsiteY106" fmla="*/ 2511597 h 2633981"/>
              <a:gd name="connsiteX107" fmla="*/ 746730 w 2633980"/>
              <a:gd name="connsiteY107" fmla="*/ 2504027 h 2633981"/>
              <a:gd name="connsiteX108" fmla="*/ 898396 w 2633980"/>
              <a:gd name="connsiteY108" fmla="*/ 2216741 h 2633981"/>
              <a:gd name="connsiteX109" fmla="*/ 973259 w 2633980"/>
              <a:gd name="connsiteY109" fmla="*/ 2073008 h 2633981"/>
              <a:gd name="connsiteX110" fmla="*/ 970547 w 2633980"/>
              <a:gd name="connsiteY110" fmla="*/ 2080072 h 2633981"/>
              <a:gd name="connsiteX111" fmla="*/ 1645059 w 2633980"/>
              <a:gd name="connsiteY111" fmla="*/ 2041329 h 2633981"/>
              <a:gd name="connsiteX112" fmla="*/ 1886483 w 2633980"/>
              <a:gd name="connsiteY112" fmla="*/ 2503797 h 2633981"/>
              <a:gd name="connsiteX113" fmla="*/ 1879819 w 2633980"/>
              <a:gd name="connsiteY113" fmla="*/ 2507007 h 2633981"/>
              <a:gd name="connsiteX114" fmla="*/ 1880140 w 2633980"/>
              <a:gd name="connsiteY114" fmla="*/ 2507623 h 2633981"/>
              <a:gd name="connsiteX115" fmla="*/ 1863696 w 2633980"/>
              <a:gd name="connsiteY115" fmla="*/ 2516120 h 2633981"/>
              <a:gd name="connsiteX116" fmla="*/ 1847365 w 2633980"/>
              <a:gd name="connsiteY116" fmla="*/ 2522641 h 2633981"/>
              <a:gd name="connsiteX117" fmla="*/ 1830659 w 2633980"/>
              <a:gd name="connsiteY117" fmla="*/ 2530689 h 2633981"/>
              <a:gd name="connsiteX118" fmla="*/ 1830206 w 2633980"/>
              <a:gd name="connsiteY118" fmla="*/ 2529494 h 2633981"/>
              <a:gd name="connsiteX119" fmla="*/ 1824475 w 2633980"/>
              <a:gd name="connsiteY119" fmla="*/ 2531783 h 2633981"/>
              <a:gd name="connsiteX120" fmla="*/ 1641885 w 2633980"/>
              <a:gd name="connsiteY120" fmla="*/ 2049626 h 2633981"/>
              <a:gd name="connsiteX121" fmla="*/ 1665214 w 2633980"/>
              <a:gd name="connsiteY121" fmla="*/ 2094471 h 2633981"/>
              <a:gd name="connsiteX122" fmla="*/ 945641 w 2633980"/>
              <a:gd name="connsiteY122" fmla="*/ 2020145 h 2633981"/>
              <a:gd name="connsiteX123" fmla="*/ 728085 w 2633980"/>
              <a:gd name="connsiteY123" fmla="*/ 2494446 h 2633981"/>
              <a:gd name="connsiteX124" fmla="*/ 716542 w 2633980"/>
              <a:gd name="connsiteY124" fmla="*/ 2488886 h 2633981"/>
              <a:gd name="connsiteX125" fmla="*/ 716161 w 2633980"/>
              <a:gd name="connsiteY125" fmla="*/ 2489705 h 2633981"/>
              <a:gd name="connsiteX126" fmla="*/ 704777 w 2633980"/>
              <a:gd name="connsiteY126" fmla="*/ 2483218 h 2633981"/>
              <a:gd name="connsiteX127" fmla="*/ 688932 w 2633980"/>
              <a:gd name="connsiteY127" fmla="*/ 2475585 h 2633981"/>
              <a:gd name="connsiteX128" fmla="*/ 673117 w 2633980"/>
              <a:gd name="connsiteY128" fmla="*/ 2465977 h 2633981"/>
              <a:gd name="connsiteX129" fmla="*/ 673479 w 2633980"/>
              <a:gd name="connsiteY129" fmla="*/ 2465385 h 2633981"/>
              <a:gd name="connsiteX130" fmla="*/ 668116 w 2633980"/>
              <a:gd name="connsiteY130" fmla="*/ 2462329 h 2633981"/>
              <a:gd name="connsiteX131" fmla="*/ 921966 w 2633980"/>
              <a:gd name="connsiteY131" fmla="*/ 2047518 h 2633981"/>
              <a:gd name="connsiteX132" fmla="*/ 899811 w 2633980"/>
              <a:gd name="connsiteY132" fmla="*/ 2095121 h 2633981"/>
              <a:gd name="connsiteX133" fmla="*/ 1692858 w 2633980"/>
              <a:gd name="connsiteY133" fmla="*/ 2017741 h 2633981"/>
              <a:gd name="connsiteX134" fmla="*/ 1965148 w 2633980"/>
              <a:gd name="connsiteY134" fmla="*/ 2463696 h 2633981"/>
              <a:gd name="connsiteX135" fmla="*/ 1960836 w 2633980"/>
              <a:gd name="connsiteY135" fmla="*/ 2465924 h 2633981"/>
              <a:gd name="connsiteX136" fmla="*/ 1960867 w 2633980"/>
              <a:gd name="connsiteY136" fmla="*/ 2465975 h 2633981"/>
              <a:gd name="connsiteX137" fmla="*/ 1945048 w 2633980"/>
              <a:gd name="connsiteY137" fmla="*/ 2475585 h 2633981"/>
              <a:gd name="connsiteX138" fmla="*/ 1907000 w 2633980"/>
              <a:gd name="connsiteY138" fmla="*/ 2493914 h 2633981"/>
              <a:gd name="connsiteX139" fmla="*/ 1691611 w 2633980"/>
              <a:gd name="connsiteY139" fmla="*/ 2025489 h 2633981"/>
              <a:gd name="connsiteX140" fmla="*/ 1710750 w 2633980"/>
              <a:gd name="connsiteY140" fmla="*/ 2056799 h 2633981"/>
              <a:gd name="connsiteX141" fmla="*/ 898058 w 2633980"/>
              <a:gd name="connsiteY141" fmla="*/ 1992877 h 2633981"/>
              <a:gd name="connsiteX142" fmla="*/ 648327 w 2633980"/>
              <a:gd name="connsiteY142" fmla="*/ 2451054 h 2633981"/>
              <a:gd name="connsiteX143" fmla="*/ 610567 w 2633980"/>
              <a:gd name="connsiteY143" fmla="*/ 2429540 h 2633981"/>
              <a:gd name="connsiteX144" fmla="*/ 595452 w 2633980"/>
              <a:gd name="connsiteY144" fmla="*/ 2418864 h 2633981"/>
              <a:gd name="connsiteX145" fmla="*/ 595487 w 2633980"/>
              <a:gd name="connsiteY145" fmla="*/ 2418816 h 2633981"/>
              <a:gd name="connsiteX146" fmla="*/ 592385 w 2633980"/>
              <a:gd name="connsiteY146" fmla="*/ 2416931 h 2633981"/>
              <a:gd name="connsiteX147" fmla="*/ 890724 w 2633980"/>
              <a:gd name="connsiteY147" fmla="*/ 1995670 h 2633981"/>
              <a:gd name="connsiteX148" fmla="*/ 873177 w 2633980"/>
              <a:gd name="connsiteY148" fmla="*/ 2027902 h 2633981"/>
              <a:gd name="connsiteX149" fmla="*/ 1740265 w 2633980"/>
              <a:gd name="connsiteY149" fmla="*/ 1990167 h 2633981"/>
              <a:gd name="connsiteX150" fmla="*/ 2042645 w 2633980"/>
              <a:gd name="connsiteY150" fmla="*/ 2416293 h 2633981"/>
              <a:gd name="connsiteX151" fmla="*/ 2012677 w 2633980"/>
              <a:gd name="connsiteY151" fmla="*/ 2434500 h 2633981"/>
              <a:gd name="connsiteX152" fmla="*/ 1984894 w 2633980"/>
              <a:gd name="connsiteY152" fmla="*/ 2452429 h 2633981"/>
              <a:gd name="connsiteX153" fmla="*/ 1752128 w 2633980"/>
              <a:gd name="connsiteY153" fmla="*/ 2024349 h 2633981"/>
              <a:gd name="connsiteX154" fmla="*/ 1782281 w 2633980"/>
              <a:gd name="connsiteY154" fmla="*/ 2067346 h 2633981"/>
              <a:gd name="connsiteX155" fmla="*/ 853729 w 2633980"/>
              <a:gd name="connsiteY155" fmla="*/ 1963276 h 2633981"/>
              <a:gd name="connsiteX156" fmla="*/ 573398 w 2633980"/>
              <a:gd name="connsiteY156" fmla="*/ 2404429 h 2633981"/>
              <a:gd name="connsiteX157" fmla="*/ 545940 w 2633980"/>
              <a:gd name="connsiteY157" fmla="*/ 2383896 h 2633981"/>
              <a:gd name="connsiteX158" fmla="*/ 518293 w 2633980"/>
              <a:gd name="connsiteY158" fmla="*/ 2364370 h 2633981"/>
              <a:gd name="connsiteX159" fmla="*/ 844958 w 2633980"/>
              <a:gd name="connsiteY159" fmla="*/ 1964675 h 2633981"/>
              <a:gd name="connsiteX160" fmla="*/ 817786 w 2633980"/>
              <a:gd name="connsiteY160" fmla="*/ 2007300 h 2633981"/>
              <a:gd name="connsiteX161" fmla="*/ 1781751 w 2633980"/>
              <a:gd name="connsiteY161" fmla="*/ 1962206 h 2633981"/>
              <a:gd name="connsiteX162" fmla="*/ 2109864 w 2633980"/>
              <a:gd name="connsiteY162" fmla="*/ 2367897 h 2633981"/>
              <a:gd name="connsiteX163" fmla="*/ 2083048 w 2633980"/>
              <a:gd name="connsiteY163" fmla="*/ 2389086 h 2633981"/>
              <a:gd name="connsiteX164" fmla="*/ 2068836 w 2633980"/>
              <a:gd name="connsiteY164" fmla="*/ 2398258 h 2633981"/>
              <a:gd name="connsiteX165" fmla="*/ 2061568 w 2633980"/>
              <a:gd name="connsiteY165" fmla="*/ 2403692 h 2633981"/>
              <a:gd name="connsiteX166" fmla="*/ 2061232 w 2633980"/>
              <a:gd name="connsiteY166" fmla="*/ 2403165 h 2633981"/>
              <a:gd name="connsiteX167" fmla="*/ 2059720 w 2633980"/>
              <a:gd name="connsiteY167" fmla="*/ 2404140 h 2633981"/>
              <a:gd name="connsiteX168" fmla="*/ 1887124 w 2633980"/>
              <a:gd name="connsiteY168" fmla="*/ 2129736 h 2633981"/>
              <a:gd name="connsiteX169" fmla="*/ 1799849 w 2633980"/>
              <a:gd name="connsiteY169" fmla="*/ 1992674 h 2633981"/>
              <a:gd name="connsiteX170" fmla="*/ 1804625 w 2633980"/>
              <a:gd name="connsiteY170" fmla="*/ 1998573 h 2633981"/>
              <a:gd name="connsiteX171" fmla="*/ 810284 w 2633980"/>
              <a:gd name="connsiteY171" fmla="*/ 1929808 h 2633981"/>
              <a:gd name="connsiteX172" fmla="*/ 500213 w 2633980"/>
              <a:gd name="connsiteY172" fmla="*/ 2350589 h 2633981"/>
              <a:gd name="connsiteX173" fmla="*/ 492405 w 2633980"/>
              <a:gd name="connsiteY173" fmla="*/ 2343864 h 2633981"/>
              <a:gd name="connsiteX174" fmla="*/ 478858 w 2633980"/>
              <a:gd name="connsiteY174" fmla="*/ 2333734 h 2633981"/>
              <a:gd name="connsiteX175" fmla="*/ 461570 w 2633980"/>
              <a:gd name="connsiteY175" fmla="*/ 2318021 h 2633981"/>
              <a:gd name="connsiteX176" fmla="*/ 461937 w 2633980"/>
              <a:gd name="connsiteY176" fmla="*/ 2317620 h 2633981"/>
              <a:gd name="connsiteX177" fmla="*/ 453309 w 2633980"/>
              <a:gd name="connsiteY177" fmla="*/ 2310187 h 2633981"/>
              <a:gd name="connsiteX178" fmla="*/ 1825118 w 2633980"/>
              <a:gd name="connsiteY178" fmla="*/ 1928637 h 2633981"/>
              <a:gd name="connsiteX179" fmla="*/ 2180414 w 2633980"/>
              <a:gd name="connsiteY179" fmla="*/ 2310747 h 2633981"/>
              <a:gd name="connsiteX180" fmla="*/ 2170094 w 2633980"/>
              <a:gd name="connsiteY180" fmla="*/ 2320127 h 2633981"/>
              <a:gd name="connsiteX181" fmla="*/ 2170189 w 2633980"/>
              <a:gd name="connsiteY181" fmla="*/ 2320231 h 2633981"/>
              <a:gd name="connsiteX182" fmla="*/ 2168587 w 2633980"/>
              <a:gd name="connsiteY182" fmla="*/ 2321496 h 2633981"/>
              <a:gd name="connsiteX183" fmla="*/ 2155122 w 2633980"/>
              <a:gd name="connsiteY183" fmla="*/ 2333734 h 2633981"/>
              <a:gd name="connsiteX184" fmla="*/ 2132888 w 2633980"/>
              <a:gd name="connsiteY184" fmla="*/ 2350360 h 2633981"/>
              <a:gd name="connsiteX185" fmla="*/ 2132584 w 2633980"/>
              <a:gd name="connsiteY185" fmla="*/ 2349944 h 2633981"/>
              <a:gd name="connsiteX186" fmla="*/ 2127740 w 2633980"/>
              <a:gd name="connsiteY186" fmla="*/ 2353772 h 2633981"/>
              <a:gd name="connsiteX187" fmla="*/ 1845122 w 2633980"/>
              <a:gd name="connsiteY187" fmla="*/ 1966103 h 2633981"/>
              <a:gd name="connsiteX188" fmla="*/ 1880925 w 2633980"/>
              <a:gd name="connsiteY188" fmla="*/ 2005106 h 2633981"/>
              <a:gd name="connsiteX189" fmla="*/ 776990 w 2633980"/>
              <a:gd name="connsiteY189" fmla="*/ 1900681 h 2633981"/>
              <a:gd name="connsiteX190" fmla="*/ 444715 w 2633980"/>
              <a:gd name="connsiteY190" fmla="*/ 2302702 h 2633981"/>
              <a:gd name="connsiteX191" fmla="*/ 428131 w 2633980"/>
              <a:gd name="connsiteY191" fmla="*/ 2287629 h 2633981"/>
              <a:gd name="connsiteX192" fmla="*/ 427704 w 2633980"/>
              <a:gd name="connsiteY192" fmla="*/ 2288132 h 2633981"/>
              <a:gd name="connsiteX193" fmla="*/ 410770 w 2633980"/>
              <a:gd name="connsiteY193" fmla="*/ 2273546 h 2633981"/>
              <a:gd name="connsiteX194" fmla="*/ 394606 w 2633980"/>
              <a:gd name="connsiteY194" fmla="*/ 2256679 h 2633981"/>
              <a:gd name="connsiteX195" fmla="*/ 705815 w 2633980"/>
              <a:gd name="connsiteY195" fmla="*/ 1960308 h 2633981"/>
              <a:gd name="connsiteX196" fmla="*/ 669339 w 2633980"/>
              <a:gd name="connsiteY196" fmla="*/ 2003303 h 2633981"/>
              <a:gd name="connsiteX197" fmla="*/ 1862077 w 2633980"/>
              <a:gd name="connsiteY197" fmla="*/ 1895944 h 2633981"/>
              <a:gd name="connsiteX198" fmla="*/ 2240233 w 2633980"/>
              <a:gd name="connsiteY198" fmla="*/ 2255135 h 2633981"/>
              <a:gd name="connsiteX199" fmla="*/ 2236733 w 2633980"/>
              <a:gd name="connsiteY199" fmla="*/ 2258489 h 2633981"/>
              <a:gd name="connsiteX200" fmla="*/ 2237310 w 2633980"/>
              <a:gd name="connsiteY200" fmla="*/ 2259036 h 2633981"/>
              <a:gd name="connsiteX201" fmla="*/ 2215078 w 2633980"/>
              <a:gd name="connsiteY201" fmla="*/ 2279243 h 2633981"/>
              <a:gd name="connsiteX202" fmla="*/ 2195560 w 2633980"/>
              <a:gd name="connsiteY202" fmla="*/ 2297947 h 2633981"/>
              <a:gd name="connsiteX203" fmla="*/ 1903379 w 2633980"/>
              <a:gd name="connsiteY203" fmla="*/ 1945733 h 2633981"/>
              <a:gd name="connsiteX204" fmla="*/ 1888607 w 2633980"/>
              <a:gd name="connsiteY204" fmla="*/ 1928156 h 2633981"/>
              <a:gd name="connsiteX205" fmla="*/ 1889506 w 2633980"/>
              <a:gd name="connsiteY205" fmla="*/ 1929009 h 2633981"/>
              <a:gd name="connsiteX206" fmla="*/ 738042 w 2633980"/>
              <a:gd name="connsiteY206" fmla="*/ 1862072 h 2633981"/>
              <a:gd name="connsiteX207" fmla="*/ 378847 w 2633980"/>
              <a:gd name="connsiteY207" fmla="*/ 2240234 h 2633981"/>
              <a:gd name="connsiteX208" fmla="*/ 375493 w 2633980"/>
              <a:gd name="connsiteY208" fmla="*/ 2236734 h 2633981"/>
              <a:gd name="connsiteX209" fmla="*/ 374945 w 2633980"/>
              <a:gd name="connsiteY209" fmla="*/ 2237311 h 2633981"/>
              <a:gd name="connsiteX210" fmla="*/ 354717 w 2633980"/>
              <a:gd name="connsiteY210" fmla="*/ 2215055 h 2633981"/>
              <a:gd name="connsiteX211" fmla="*/ 336035 w 2633980"/>
              <a:gd name="connsiteY211" fmla="*/ 2195560 h 2633981"/>
              <a:gd name="connsiteX212" fmla="*/ 688278 w 2633980"/>
              <a:gd name="connsiteY212" fmla="*/ 1903354 h 2633981"/>
              <a:gd name="connsiteX213" fmla="*/ 705825 w 2633980"/>
              <a:gd name="connsiteY213" fmla="*/ 1888607 h 2633981"/>
              <a:gd name="connsiteX214" fmla="*/ 704974 w 2633980"/>
              <a:gd name="connsiteY214" fmla="*/ 1889504 h 2633981"/>
              <a:gd name="connsiteX215" fmla="*/ 1900686 w 2633980"/>
              <a:gd name="connsiteY215" fmla="*/ 1856996 h 2633981"/>
              <a:gd name="connsiteX216" fmla="*/ 2302701 w 2633980"/>
              <a:gd name="connsiteY216" fmla="*/ 2189267 h 2633981"/>
              <a:gd name="connsiteX217" fmla="*/ 2287628 w 2633980"/>
              <a:gd name="connsiteY217" fmla="*/ 2205852 h 2633981"/>
              <a:gd name="connsiteX218" fmla="*/ 2288131 w 2633980"/>
              <a:gd name="connsiteY218" fmla="*/ 2206278 h 2633981"/>
              <a:gd name="connsiteX219" fmla="*/ 2273546 w 2633980"/>
              <a:gd name="connsiteY219" fmla="*/ 2223210 h 2633981"/>
              <a:gd name="connsiteX220" fmla="*/ 2256678 w 2633980"/>
              <a:gd name="connsiteY220" fmla="*/ 2239376 h 2633981"/>
              <a:gd name="connsiteX221" fmla="*/ 1960306 w 2633980"/>
              <a:gd name="connsiteY221" fmla="*/ 1928166 h 2633981"/>
              <a:gd name="connsiteX222" fmla="*/ 2003308 w 2633980"/>
              <a:gd name="connsiteY222" fmla="*/ 1964647 h 2633981"/>
              <a:gd name="connsiteX223" fmla="*/ 705348 w 2633980"/>
              <a:gd name="connsiteY223" fmla="*/ 1825114 h 2633981"/>
              <a:gd name="connsiteX224" fmla="*/ 323234 w 2633980"/>
              <a:gd name="connsiteY224" fmla="*/ 2180414 h 2633981"/>
              <a:gd name="connsiteX225" fmla="*/ 313855 w 2633980"/>
              <a:gd name="connsiteY225" fmla="*/ 2170094 h 2633981"/>
              <a:gd name="connsiteX226" fmla="*/ 313751 w 2633980"/>
              <a:gd name="connsiteY226" fmla="*/ 2170190 h 2633981"/>
              <a:gd name="connsiteX227" fmla="*/ 312480 w 2633980"/>
              <a:gd name="connsiteY227" fmla="*/ 2168582 h 2633981"/>
              <a:gd name="connsiteX228" fmla="*/ 300247 w 2633980"/>
              <a:gd name="connsiteY228" fmla="*/ 2155122 h 2633981"/>
              <a:gd name="connsiteX229" fmla="*/ 283620 w 2633980"/>
              <a:gd name="connsiteY229" fmla="*/ 2132888 h 2633981"/>
              <a:gd name="connsiteX230" fmla="*/ 284036 w 2633980"/>
              <a:gd name="connsiteY230" fmla="*/ 2132584 h 2633981"/>
              <a:gd name="connsiteX231" fmla="*/ 280209 w 2633980"/>
              <a:gd name="connsiteY231" fmla="*/ 2127740 h 2633981"/>
              <a:gd name="connsiteX232" fmla="*/ 667879 w 2633980"/>
              <a:gd name="connsiteY232" fmla="*/ 1845122 h 2633981"/>
              <a:gd name="connsiteX233" fmla="*/ 628881 w 2633980"/>
              <a:gd name="connsiteY233" fmla="*/ 1880920 h 2633981"/>
              <a:gd name="connsiteX234" fmla="*/ 1929815 w 2633980"/>
              <a:gd name="connsiteY234" fmla="*/ 1823702 h 2633981"/>
              <a:gd name="connsiteX235" fmla="*/ 2350588 w 2633980"/>
              <a:gd name="connsiteY235" fmla="*/ 2133769 h 2633981"/>
              <a:gd name="connsiteX236" fmla="*/ 2343866 w 2633980"/>
              <a:gd name="connsiteY236" fmla="*/ 2141572 h 2633981"/>
              <a:gd name="connsiteX237" fmla="*/ 2333734 w 2633980"/>
              <a:gd name="connsiteY237" fmla="*/ 2155122 h 2633981"/>
              <a:gd name="connsiteX238" fmla="*/ 2318020 w 2633980"/>
              <a:gd name="connsiteY238" fmla="*/ 2172412 h 2633981"/>
              <a:gd name="connsiteX239" fmla="*/ 2317619 w 2633980"/>
              <a:gd name="connsiteY239" fmla="*/ 2172045 h 2633981"/>
              <a:gd name="connsiteX240" fmla="*/ 2310187 w 2633980"/>
              <a:gd name="connsiteY240" fmla="*/ 2180673 h 2633981"/>
              <a:gd name="connsiteX241" fmla="*/ 671779 w 2633980"/>
              <a:gd name="connsiteY241" fmla="*/ 1781747 h 2633981"/>
              <a:gd name="connsiteX242" fmla="*/ 266084 w 2633980"/>
              <a:gd name="connsiteY242" fmla="*/ 2109864 h 2633981"/>
              <a:gd name="connsiteX243" fmla="*/ 244895 w 2633980"/>
              <a:gd name="connsiteY243" fmla="*/ 2083048 h 2633981"/>
              <a:gd name="connsiteX244" fmla="*/ 235725 w 2633980"/>
              <a:gd name="connsiteY244" fmla="*/ 2068839 h 2633981"/>
              <a:gd name="connsiteX245" fmla="*/ 230288 w 2633980"/>
              <a:gd name="connsiteY245" fmla="*/ 2061568 h 2633981"/>
              <a:gd name="connsiteX246" fmla="*/ 230816 w 2633980"/>
              <a:gd name="connsiteY246" fmla="*/ 2061232 h 2633981"/>
              <a:gd name="connsiteX247" fmla="*/ 229840 w 2633980"/>
              <a:gd name="connsiteY247" fmla="*/ 2059721 h 2633981"/>
              <a:gd name="connsiteX248" fmla="*/ 504327 w 2633980"/>
              <a:gd name="connsiteY248" fmla="*/ 1887073 h 2633981"/>
              <a:gd name="connsiteX249" fmla="*/ 641309 w 2633980"/>
              <a:gd name="connsiteY249" fmla="*/ 1799848 h 2633981"/>
              <a:gd name="connsiteX250" fmla="*/ 635417 w 2633980"/>
              <a:gd name="connsiteY250" fmla="*/ 1804619 h 2633981"/>
              <a:gd name="connsiteX251" fmla="*/ 1963284 w 2633980"/>
              <a:gd name="connsiteY251" fmla="*/ 1780256 h 2633981"/>
              <a:gd name="connsiteX252" fmla="*/ 2404428 w 2633980"/>
              <a:gd name="connsiteY252" fmla="*/ 2060583 h 2633981"/>
              <a:gd name="connsiteX253" fmla="*/ 2383891 w 2633980"/>
              <a:gd name="connsiteY253" fmla="*/ 2088048 h 2633981"/>
              <a:gd name="connsiteX254" fmla="*/ 2364370 w 2633980"/>
              <a:gd name="connsiteY254" fmla="*/ 2115689 h 2633981"/>
              <a:gd name="connsiteX255" fmla="*/ 1964680 w 2633980"/>
              <a:gd name="connsiteY255" fmla="*/ 1789026 h 2633981"/>
              <a:gd name="connsiteX256" fmla="*/ 2007311 w 2633980"/>
              <a:gd name="connsiteY256" fmla="*/ 1816202 h 2633981"/>
              <a:gd name="connsiteX257" fmla="*/ 643829 w 2633980"/>
              <a:gd name="connsiteY257" fmla="*/ 1740257 h 2633981"/>
              <a:gd name="connsiteX258" fmla="*/ 217688 w 2633980"/>
              <a:gd name="connsiteY258" fmla="*/ 2042647 h 2633981"/>
              <a:gd name="connsiteX259" fmla="*/ 199479 w 2633980"/>
              <a:gd name="connsiteY259" fmla="*/ 2012674 h 2633981"/>
              <a:gd name="connsiteX260" fmla="*/ 181551 w 2633980"/>
              <a:gd name="connsiteY260" fmla="*/ 1984894 h 2633981"/>
              <a:gd name="connsiteX261" fmla="*/ 609634 w 2633980"/>
              <a:gd name="connsiteY261" fmla="*/ 1752127 h 2633981"/>
              <a:gd name="connsiteX262" fmla="*/ 566638 w 2633980"/>
              <a:gd name="connsiteY262" fmla="*/ 1782280 h 2633981"/>
              <a:gd name="connsiteX263" fmla="*/ 1992878 w 2633980"/>
              <a:gd name="connsiteY263" fmla="*/ 1735926 h 2633981"/>
              <a:gd name="connsiteX264" fmla="*/ 2451053 w 2633980"/>
              <a:gd name="connsiteY264" fmla="*/ 1985656 h 2633981"/>
              <a:gd name="connsiteX265" fmla="*/ 2429539 w 2633980"/>
              <a:gd name="connsiteY265" fmla="*/ 2023413 h 2633981"/>
              <a:gd name="connsiteX266" fmla="*/ 2418863 w 2633980"/>
              <a:gd name="connsiteY266" fmla="*/ 2038530 h 2633981"/>
              <a:gd name="connsiteX267" fmla="*/ 2418815 w 2633980"/>
              <a:gd name="connsiteY267" fmla="*/ 2038496 h 2633981"/>
              <a:gd name="connsiteX268" fmla="*/ 2416931 w 2633980"/>
              <a:gd name="connsiteY268" fmla="*/ 2041596 h 2633981"/>
              <a:gd name="connsiteX269" fmla="*/ 1995676 w 2633980"/>
              <a:gd name="connsiteY269" fmla="*/ 1743260 h 2633981"/>
              <a:gd name="connsiteX270" fmla="*/ 2027891 w 2633980"/>
              <a:gd name="connsiteY270" fmla="*/ 1760798 h 2633981"/>
              <a:gd name="connsiteX271" fmla="*/ 608497 w 2633980"/>
              <a:gd name="connsiteY271" fmla="*/ 1691610 h 2633981"/>
              <a:gd name="connsiteX272" fmla="*/ 577193 w 2633980"/>
              <a:gd name="connsiteY272" fmla="*/ 1710745 h 2633981"/>
              <a:gd name="connsiteX273" fmla="*/ 616256 w 2633980"/>
              <a:gd name="connsiteY273" fmla="*/ 1692852 h 2633981"/>
              <a:gd name="connsiteX274" fmla="*/ 170285 w 2633980"/>
              <a:gd name="connsiteY274" fmla="*/ 1965150 h 2633981"/>
              <a:gd name="connsiteX275" fmla="*/ 168057 w 2633980"/>
              <a:gd name="connsiteY275" fmla="*/ 1960837 h 2633981"/>
              <a:gd name="connsiteX276" fmla="*/ 168006 w 2633980"/>
              <a:gd name="connsiteY276" fmla="*/ 1960868 h 2633981"/>
              <a:gd name="connsiteX277" fmla="*/ 158395 w 2633980"/>
              <a:gd name="connsiteY277" fmla="*/ 1945048 h 2633981"/>
              <a:gd name="connsiteX278" fmla="*/ 140067 w 2633980"/>
              <a:gd name="connsiteY278" fmla="*/ 1907001 h 2633981"/>
              <a:gd name="connsiteX279" fmla="*/ 2020146 w 2633980"/>
              <a:gd name="connsiteY279" fmla="*/ 1688342 h 2633981"/>
              <a:gd name="connsiteX280" fmla="*/ 2494445 w 2633980"/>
              <a:gd name="connsiteY280" fmla="*/ 1905898 h 2633981"/>
              <a:gd name="connsiteX281" fmla="*/ 2488886 w 2633980"/>
              <a:gd name="connsiteY281" fmla="*/ 1917439 h 2633981"/>
              <a:gd name="connsiteX282" fmla="*/ 2489705 w 2633980"/>
              <a:gd name="connsiteY282" fmla="*/ 1917820 h 2633981"/>
              <a:gd name="connsiteX283" fmla="*/ 2483215 w 2633980"/>
              <a:gd name="connsiteY283" fmla="*/ 1929211 h 2633981"/>
              <a:gd name="connsiteX284" fmla="*/ 2475585 w 2633980"/>
              <a:gd name="connsiteY284" fmla="*/ 1945048 h 2633981"/>
              <a:gd name="connsiteX285" fmla="*/ 2465976 w 2633980"/>
              <a:gd name="connsiteY285" fmla="*/ 1960865 h 2633981"/>
              <a:gd name="connsiteX286" fmla="*/ 2465384 w 2633980"/>
              <a:gd name="connsiteY286" fmla="*/ 1960503 h 2633981"/>
              <a:gd name="connsiteX287" fmla="*/ 2462328 w 2633980"/>
              <a:gd name="connsiteY287" fmla="*/ 1965867 h 2633981"/>
              <a:gd name="connsiteX288" fmla="*/ 2047495 w 2633980"/>
              <a:gd name="connsiteY288" fmla="*/ 1712004 h 2633981"/>
              <a:gd name="connsiteX289" fmla="*/ 2095109 w 2633980"/>
              <a:gd name="connsiteY289" fmla="*/ 1734165 h 2633981"/>
              <a:gd name="connsiteX290" fmla="*/ 2042083 w 2633980"/>
              <a:gd name="connsiteY290" fmla="*/ 1643379 h 2633981"/>
              <a:gd name="connsiteX291" fmla="*/ 2529258 w 2633980"/>
              <a:gd name="connsiteY291" fmla="*/ 1830729 h 2633981"/>
              <a:gd name="connsiteX292" fmla="*/ 2527281 w 2633980"/>
              <a:gd name="connsiteY292" fmla="*/ 1835157 h 2633981"/>
              <a:gd name="connsiteX293" fmla="*/ 2528329 w 2633980"/>
              <a:gd name="connsiteY293" fmla="*/ 1835559 h 2633981"/>
              <a:gd name="connsiteX294" fmla="*/ 2511600 w 2633980"/>
              <a:gd name="connsiteY294" fmla="*/ 1870287 h 2633981"/>
              <a:gd name="connsiteX295" fmla="*/ 2504027 w 2633980"/>
              <a:gd name="connsiteY295" fmla="*/ 1887251 h 2633981"/>
              <a:gd name="connsiteX296" fmla="*/ 2217191 w 2633980"/>
              <a:gd name="connsiteY296" fmla="*/ 1735823 h 2633981"/>
              <a:gd name="connsiteX297" fmla="*/ 2072985 w 2633980"/>
              <a:gd name="connsiteY297" fmla="*/ 1660713 h 2633981"/>
              <a:gd name="connsiteX298" fmla="*/ 2080073 w 2633980"/>
              <a:gd name="connsiteY298" fmla="*/ 1663435 h 2633981"/>
              <a:gd name="connsiteX299" fmla="*/ 584361 w 2633980"/>
              <a:gd name="connsiteY299" fmla="*/ 1641885 h 2633981"/>
              <a:gd name="connsiteX300" fmla="*/ 539517 w 2633980"/>
              <a:gd name="connsiteY300" fmla="*/ 1665213 h 2633981"/>
              <a:gd name="connsiteX301" fmla="*/ 592644 w 2633980"/>
              <a:gd name="connsiteY301" fmla="*/ 1645063 h 2633981"/>
              <a:gd name="connsiteX302" fmla="*/ 130183 w 2633980"/>
              <a:gd name="connsiteY302" fmla="*/ 1886484 h 2633981"/>
              <a:gd name="connsiteX303" fmla="*/ 126973 w 2633980"/>
              <a:gd name="connsiteY303" fmla="*/ 1879821 h 2633981"/>
              <a:gd name="connsiteX304" fmla="*/ 126358 w 2633980"/>
              <a:gd name="connsiteY304" fmla="*/ 1880141 h 2633981"/>
              <a:gd name="connsiteX305" fmla="*/ 117860 w 2633980"/>
              <a:gd name="connsiteY305" fmla="*/ 1863696 h 2633981"/>
              <a:gd name="connsiteX306" fmla="*/ 111342 w 2633980"/>
              <a:gd name="connsiteY306" fmla="*/ 1847373 h 2633981"/>
              <a:gd name="connsiteX307" fmla="*/ 103291 w 2633980"/>
              <a:gd name="connsiteY307" fmla="*/ 1830660 h 2633981"/>
              <a:gd name="connsiteX308" fmla="*/ 104487 w 2633980"/>
              <a:gd name="connsiteY308" fmla="*/ 1830207 h 2633981"/>
              <a:gd name="connsiteX309" fmla="*/ 102198 w 2633980"/>
              <a:gd name="connsiteY309" fmla="*/ 1824476 h 2633981"/>
              <a:gd name="connsiteX310" fmla="*/ 571754 w 2633980"/>
              <a:gd name="connsiteY310" fmla="*/ 1594356 h 2633981"/>
              <a:gd name="connsiteX311" fmla="*/ 93752 w 2633980"/>
              <a:gd name="connsiteY311" fmla="*/ 1803327 h 2633981"/>
              <a:gd name="connsiteX312" fmla="*/ 91955 w 2633980"/>
              <a:gd name="connsiteY312" fmla="*/ 1798827 h 2633981"/>
              <a:gd name="connsiteX313" fmla="*/ 91605 w 2633980"/>
              <a:gd name="connsiteY313" fmla="*/ 1798980 h 2633981"/>
              <a:gd name="connsiteX314" fmla="*/ 87091 w 2633980"/>
              <a:gd name="connsiteY314" fmla="*/ 1786646 h 2633981"/>
              <a:gd name="connsiteX315" fmla="*/ 70772 w 2633980"/>
              <a:gd name="connsiteY315" fmla="*/ 1745782 h 2633981"/>
              <a:gd name="connsiteX316" fmla="*/ 2062855 w 2633980"/>
              <a:gd name="connsiteY316" fmla="*/ 1592624 h 2633981"/>
              <a:gd name="connsiteX317" fmla="*/ 2561785 w 2633980"/>
              <a:gd name="connsiteY317" fmla="*/ 1745949 h 2633981"/>
              <a:gd name="connsiteX318" fmla="*/ 2556987 w 2633980"/>
              <a:gd name="connsiteY318" fmla="*/ 1759059 h 2633981"/>
              <a:gd name="connsiteX319" fmla="*/ 2557168 w 2633980"/>
              <a:gd name="connsiteY319" fmla="*/ 1759116 h 2633981"/>
              <a:gd name="connsiteX320" fmla="*/ 2545377 w 2633980"/>
              <a:gd name="connsiteY320" fmla="*/ 1794616 h 2633981"/>
              <a:gd name="connsiteX321" fmla="*/ 2538533 w 2633980"/>
              <a:gd name="connsiteY321" fmla="*/ 1809949 h 2633981"/>
              <a:gd name="connsiteX322" fmla="*/ 2098906 w 2633980"/>
              <a:gd name="connsiteY322" fmla="*/ 1615066 h 2633981"/>
              <a:gd name="connsiteX323" fmla="*/ 2149413 w 2633980"/>
              <a:gd name="connsiteY323" fmla="*/ 1630943 h 2633981"/>
              <a:gd name="connsiteX324" fmla="*/ 557487 w 2633980"/>
              <a:gd name="connsiteY324" fmla="*/ 1552483 h 2633981"/>
              <a:gd name="connsiteX325" fmla="*/ 68092 w 2633980"/>
              <a:gd name="connsiteY325" fmla="*/ 1734738 h 2633981"/>
              <a:gd name="connsiteX326" fmla="*/ 58603 w 2633980"/>
              <a:gd name="connsiteY326" fmla="*/ 1708811 h 2633981"/>
              <a:gd name="connsiteX327" fmla="*/ 50045 w 2633980"/>
              <a:gd name="connsiteY327" fmla="*/ 1675527 h 2633981"/>
              <a:gd name="connsiteX328" fmla="*/ 50319 w 2633980"/>
              <a:gd name="connsiteY328" fmla="*/ 1675461 h 2633981"/>
              <a:gd name="connsiteX329" fmla="*/ 48601 w 2633980"/>
              <a:gd name="connsiteY329" fmla="*/ 1669528 h 2633981"/>
              <a:gd name="connsiteX330" fmla="*/ 466038 w 2633980"/>
              <a:gd name="connsiteY330" fmla="*/ 1568531 h 2633981"/>
              <a:gd name="connsiteX331" fmla="*/ 412937 w 2633980"/>
              <a:gd name="connsiteY331" fmla="*/ 1587534 h 2633981"/>
              <a:gd name="connsiteX332" fmla="*/ 2078526 w 2633980"/>
              <a:gd name="connsiteY332" fmla="*/ 1545836 h 2633981"/>
              <a:gd name="connsiteX333" fmla="*/ 2587079 w 2633980"/>
              <a:gd name="connsiteY333" fmla="*/ 1668177 h 2633981"/>
              <a:gd name="connsiteX334" fmla="*/ 2586473 w 2633980"/>
              <a:gd name="connsiteY334" fmla="*/ 1670881 h 2633981"/>
              <a:gd name="connsiteX335" fmla="*/ 2580528 w 2633980"/>
              <a:gd name="connsiteY335" fmla="*/ 1688780 h 2633981"/>
              <a:gd name="connsiteX336" fmla="*/ 2575377 w 2633980"/>
              <a:gd name="connsiteY336" fmla="*/ 1708811 h 2633981"/>
              <a:gd name="connsiteX337" fmla="*/ 2569606 w 2633980"/>
              <a:gd name="connsiteY337" fmla="*/ 1724579 h 2633981"/>
              <a:gd name="connsiteX338" fmla="*/ 2568743 w 2633980"/>
              <a:gd name="connsiteY338" fmla="*/ 1724266 h 2633981"/>
              <a:gd name="connsiteX339" fmla="*/ 2567819 w 2633980"/>
              <a:gd name="connsiteY339" fmla="*/ 1727047 h 2633981"/>
              <a:gd name="connsiteX340" fmla="*/ 2139321 w 2633980"/>
              <a:gd name="connsiteY340" fmla="*/ 1568351 h 2633981"/>
              <a:gd name="connsiteX341" fmla="*/ 2117592 w 2633980"/>
              <a:gd name="connsiteY341" fmla="*/ 1560462 h 2633981"/>
              <a:gd name="connsiteX342" fmla="*/ 2118805 w 2633980"/>
              <a:gd name="connsiteY342" fmla="*/ 1560753 h 2633981"/>
              <a:gd name="connsiteX343" fmla="*/ 543062 w 2633980"/>
              <a:gd name="connsiteY343" fmla="*/ 1499573 h 2633981"/>
              <a:gd name="connsiteX344" fmla="*/ 42268 w 2633980"/>
              <a:gd name="connsiteY344" fmla="*/ 1647662 h 2633981"/>
              <a:gd name="connsiteX345" fmla="*/ 34589 w 2633980"/>
              <a:gd name="connsiteY345" fmla="*/ 1621142 h 2633981"/>
              <a:gd name="connsiteX346" fmla="*/ 30832 w 2633980"/>
              <a:gd name="connsiteY346" fmla="*/ 1600806 h 2633981"/>
              <a:gd name="connsiteX347" fmla="*/ 28146 w 2633980"/>
              <a:gd name="connsiteY347" fmla="*/ 1590361 h 2633981"/>
              <a:gd name="connsiteX348" fmla="*/ 28878 w 2633980"/>
              <a:gd name="connsiteY348" fmla="*/ 1590232 h 2633981"/>
              <a:gd name="connsiteX349" fmla="*/ 28345 w 2633980"/>
              <a:gd name="connsiteY349" fmla="*/ 1587348 h 2633981"/>
              <a:gd name="connsiteX350" fmla="*/ 479016 w 2633980"/>
              <a:gd name="connsiteY350" fmla="*/ 1510495 h 2633981"/>
              <a:gd name="connsiteX351" fmla="*/ 501909 w 2633980"/>
              <a:gd name="connsiteY351" fmla="*/ 1506439 h 2633981"/>
              <a:gd name="connsiteX352" fmla="*/ 500706 w 2633980"/>
              <a:gd name="connsiteY352" fmla="*/ 1506796 h 2633981"/>
              <a:gd name="connsiteX353" fmla="*/ 2092488 w 2633980"/>
              <a:gd name="connsiteY353" fmla="*/ 1492801 h 2633981"/>
              <a:gd name="connsiteX354" fmla="*/ 2608264 w 2633980"/>
              <a:gd name="connsiteY354" fmla="*/ 1579798 h 2633981"/>
              <a:gd name="connsiteX355" fmla="*/ 2607846 w 2633980"/>
              <a:gd name="connsiteY355" fmla="*/ 1582537 h 2633981"/>
              <a:gd name="connsiteX356" fmla="*/ 2595567 w 2633980"/>
              <a:gd name="connsiteY356" fmla="*/ 1630293 h 2633981"/>
              <a:gd name="connsiteX357" fmla="*/ 2592053 w 2633980"/>
              <a:gd name="connsiteY357" fmla="*/ 1645977 h 2633981"/>
              <a:gd name="connsiteX358" fmla="*/ 2179696 w 2633980"/>
              <a:gd name="connsiteY358" fmla="*/ 1524623 h 2633981"/>
              <a:gd name="connsiteX359" fmla="*/ 2235172 w 2633980"/>
              <a:gd name="connsiteY359" fmla="*/ 1534714 h 2633981"/>
              <a:gd name="connsiteX360" fmla="*/ 490789 w 2633980"/>
              <a:gd name="connsiteY360" fmla="*/ 1449807 h 2633981"/>
              <a:gd name="connsiteX361" fmla="*/ 439107 w 2633980"/>
              <a:gd name="connsiteY361" fmla="*/ 1461312 h 2633981"/>
              <a:gd name="connsiteX362" fmla="*/ 533232 w 2633980"/>
              <a:gd name="connsiteY362" fmla="*/ 1451217 h 2633981"/>
              <a:gd name="connsiteX363" fmla="*/ 23920 w 2633980"/>
              <a:gd name="connsiteY363" fmla="*/ 1568028 h 2633981"/>
              <a:gd name="connsiteX364" fmla="*/ 19856 w 2633980"/>
              <a:gd name="connsiteY364" fmla="*/ 1541400 h 2633981"/>
              <a:gd name="connsiteX365" fmla="*/ 12369 w 2633980"/>
              <a:gd name="connsiteY365" fmla="*/ 1500875 h 2633981"/>
              <a:gd name="connsiteX366" fmla="*/ 2101057 w 2633980"/>
              <a:gd name="connsiteY366" fmla="*/ 1449402 h 2633981"/>
              <a:gd name="connsiteX367" fmla="*/ 2619526 w 2633980"/>
              <a:gd name="connsiteY367" fmla="*/ 1507432 h 2633981"/>
              <a:gd name="connsiteX368" fmla="*/ 2615409 w 2633980"/>
              <a:gd name="connsiteY368" fmla="*/ 1541741 h 2633981"/>
              <a:gd name="connsiteX369" fmla="*/ 2609420 w 2633980"/>
              <a:gd name="connsiteY369" fmla="*/ 1568469 h 2633981"/>
              <a:gd name="connsiteX370" fmla="*/ 525844 w 2633980"/>
              <a:gd name="connsiteY370" fmla="*/ 1396876 h 2633981"/>
              <a:gd name="connsiteX371" fmla="*/ 9692 w 2633980"/>
              <a:gd name="connsiteY371" fmla="*/ 1478304 h 2633981"/>
              <a:gd name="connsiteX372" fmla="*/ 9060 w 2633980"/>
              <a:gd name="connsiteY372" fmla="*/ 1470657 h 2633981"/>
              <a:gd name="connsiteX373" fmla="*/ 6168 w 2633980"/>
              <a:gd name="connsiteY373" fmla="*/ 1451710 h 2633981"/>
              <a:gd name="connsiteX374" fmla="*/ 4487 w 2633980"/>
              <a:gd name="connsiteY374" fmla="*/ 1418422 h 2633981"/>
              <a:gd name="connsiteX375" fmla="*/ 4742 w 2633980"/>
              <a:gd name="connsiteY375" fmla="*/ 1418411 h 2633981"/>
              <a:gd name="connsiteX376" fmla="*/ 4594 w 2633980"/>
              <a:gd name="connsiteY376" fmla="*/ 1416620 h 2633981"/>
              <a:gd name="connsiteX377" fmla="*/ 327931 w 2633980"/>
              <a:gd name="connsiteY377" fmla="*/ 1404373 h 2633981"/>
              <a:gd name="connsiteX378" fmla="*/ 490422 w 2633980"/>
              <a:gd name="connsiteY378" fmla="*/ 1397314 h 2633981"/>
              <a:gd name="connsiteX379" fmla="*/ 482920 w 2633980"/>
              <a:gd name="connsiteY379" fmla="*/ 1398502 h 2633981"/>
              <a:gd name="connsiteX380" fmla="*/ 2108319 w 2633980"/>
              <a:gd name="connsiteY380" fmla="*/ 1395043 h 2633981"/>
              <a:gd name="connsiteX381" fmla="*/ 2629555 w 2633980"/>
              <a:gd name="connsiteY381" fmla="*/ 1417199 h 2633981"/>
              <a:gd name="connsiteX382" fmla="*/ 2629182 w 2633980"/>
              <a:gd name="connsiteY382" fmla="*/ 1424585 h 2633981"/>
              <a:gd name="connsiteX383" fmla="*/ 2629467 w 2633980"/>
              <a:gd name="connsiteY383" fmla="*/ 1424597 h 2633981"/>
              <a:gd name="connsiteX384" fmla="*/ 2628974 w 2633980"/>
              <a:gd name="connsiteY384" fmla="*/ 1428700 h 2633981"/>
              <a:gd name="connsiteX385" fmla="*/ 2627812 w 2633980"/>
              <a:gd name="connsiteY385" fmla="*/ 1451710 h 2633981"/>
              <a:gd name="connsiteX386" fmla="*/ 2623680 w 2633980"/>
              <a:gd name="connsiteY386" fmla="*/ 1478787 h 2633981"/>
              <a:gd name="connsiteX387" fmla="*/ 2622977 w 2633980"/>
              <a:gd name="connsiteY387" fmla="*/ 1478673 h 2633981"/>
              <a:gd name="connsiteX388" fmla="*/ 2622241 w 2633980"/>
              <a:gd name="connsiteY388" fmla="*/ 1484806 h 2633981"/>
              <a:gd name="connsiteX389" fmla="*/ 2113937 w 2633980"/>
              <a:gd name="connsiteY389" fmla="*/ 1401944 h 2633981"/>
              <a:gd name="connsiteX390" fmla="*/ 2164443 w 2633980"/>
              <a:gd name="connsiteY390" fmla="*/ 1404163 h 2633981"/>
              <a:gd name="connsiteX391" fmla="*/ 2632941 w 2633980"/>
              <a:gd name="connsiteY391" fmla="*/ 1329054 h 2633981"/>
              <a:gd name="connsiteX392" fmla="*/ 2632852 w 2633980"/>
              <a:gd name="connsiteY392" fmla="*/ 1333899 h 2633981"/>
              <a:gd name="connsiteX393" fmla="*/ 2633762 w 2633980"/>
              <a:gd name="connsiteY393" fmla="*/ 1333876 h 2633981"/>
              <a:gd name="connsiteX394" fmla="*/ 2632324 w 2633980"/>
              <a:gd name="connsiteY394" fmla="*/ 1362351 h 2633981"/>
              <a:gd name="connsiteX395" fmla="*/ 2631795 w 2633980"/>
              <a:gd name="connsiteY395" fmla="*/ 1390908 h 2633981"/>
              <a:gd name="connsiteX396" fmla="*/ 2630887 w 2633980"/>
              <a:gd name="connsiteY396" fmla="*/ 1390822 h 2633981"/>
              <a:gd name="connsiteX397" fmla="*/ 2630704 w 2633980"/>
              <a:gd name="connsiteY397" fmla="*/ 1394439 h 2633981"/>
              <a:gd name="connsiteX398" fmla="*/ 2117897 w 2633980"/>
              <a:gd name="connsiteY398" fmla="*/ 1346810 h 2633981"/>
              <a:gd name="connsiteX399" fmla="*/ 2154558 w 2633980"/>
              <a:gd name="connsiteY399" fmla="*/ 1345891 h 2633981"/>
              <a:gd name="connsiteX400" fmla="*/ 2111783 w 2633980"/>
              <a:gd name="connsiteY400" fmla="*/ 1341856 h 2633981"/>
              <a:gd name="connsiteX401" fmla="*/ 617 w 2633980"/>
              <a:gd name="connsiteY401" fmla="*/ 1327714 h 2633981"/>
              <a:gd name="connsiteX402" fmla="*/ 486851 w 2633980"/>
              <a:gd name="connsiteY402" fmla="*/ 1340150 h 2633981"/>
              <a:gd name="connsiteX403" fmla="*/ 434533 w 2633980"/>
              <a:gd name="connsiteY403" fmla="*/ 1344766 h 2633981"/>
              <a:gd name="connsiteX404" fmla="*/ 522375 w 2633980"/>
              <a:gd name="connsiteY404" fmla="*/ 1346968 h 2633981"/>
              <a:gd name="connsiteX405" fmla="*/ 3338 w 2633980"/>
              <a:gd name="connsiteY405" fmla="*/ 1395662 h 2633981"/>
              <a:gd name="connsiteX406" fmla="*/ 2692 w 2633980"/>
              <a:gd name="connsiteY406" fmla="*/ 1382863 h 2633981"/>
              <a:gd name="connsiteX407" fmla="*/ 1810 w 2633980"/>
              <a:gd name="connsiteY407" fmla="*/ 1382941 h 2633981"/>
              <a:gd name="connsiteX408" fmla="*/ 0 w 2633980"/>
              <a:gd name="connsiteY408" fmla="*/ 1361039 h 2633981"/>
              <a:gd name="connsiteX409" fmla="*/ 427 w 2633980"/>
              <a:gd name="connsiteY409" fmla="*/ 1338004 h 2633981"/>
              <a:gd name="connsiteX410" fmla="*/ 218 w 2633980"/>
              <a:gd name="connsiteY410" fmla="*/ 1333876 h 2633981"/>
              <a:gd name="connsiteX411" fmla="*/ 503 w 2633980"/>
              <a:gd name="connsiteY411" fmla="*/ 1333883 h 2633981"/>
              <a:gd name="connsiteX412" fmla="*/ 3276 w 2633980"/>
              <a:gd name="connsiteY412" fmla="*/ 1239542 h 2633981"/>
              <a:gd name="connsiteX413" fmla="*/ 516096 w 2633980"/>
              <a:gd name="connsiteY413" fmla="*/ 1287172 h 2633981"/>
              <a:gd name="connsiteX414" fmla="*/ 479426 w 2633980"/>
              <a:gd name="connsiteY414" fmla="*/ 1288092 h 2633981"/>
              <a:gd name="connsiteX415" fmla="*/ 522199 w 2633980"/>
              <a:gd name="connsiteY415" fmla="*/ 1292126 h 2633981"/>
              <a:gd name="connsiteX416" fmla="*/ 1040 w 2633980"/>
              <a:gd name="connsiteY416" fmla="*/ 1304929 h 2633981"/>
              <a:gd name="connsiteX417" fmla="*/ 1130 w 2633980"/>
              <a:gd name="connsiteY417" fmla="*/ 1300083 h 2633981"/>
              <a:gd name="connsiteX418" fmla="*/ 218 w 2633980"/>
              <a:gd name="connsiteY418" fmla="*/ 1300106 h 2633981"/>
              <a:gd name="connsiteX419" fmla="*/ 1657 w 2633980"/>
              <a:gd name="connsiteY419" fmla="*/ 1271603 h 2633981"/>
              <a:gd name="connsiteX420" fmla="*/ 2186 w 2633980"/>
              <a:gd name="connsiteY420" fmla="*/ 1243075 h 2633981"/>
              <a:gd name="connsiteX421" fmla="*/ 3093 w 2633980"/>
              <a:gd name="connsiteY421" fmla="*/ 1243160 h 2633981"/>
              <a:gd name="connsiteX422" fmla="*/ 2630643 w 2633980"/>
              <a:gd name="connsiteY422" fmla="*/ 1238320 h 2633981"/>
              <a:gd name="connsiteX423" fmla="*/ 2631289 w 2633980"/>
              <a:gd name="connsiteY423" fmla="*/ 1251118 h 2633981"/>
              <a:gd name="connsiteX424" fmla="*/ 2632171 w 2633980"/>
              <a:gd name="connsiteY424" fmla="*/ 1251040 h 2633981"/>
              <a:gd name="connsiteX425" fmla="*/ 2633980 w 2633980"/>
              <a:gd name="connsiteY425" fmla="*/ 1272943 h 2633981"/>
              <a:gd name="connsiteX426" fmla="*/ 2633554 w 2633980"/>
              <a:gd name="connsiteY426" fmla="*/ 1295962 h 2633981"/>
              <a:gd name="connsiteX427" fmla="*/ 2633763 w 2633980"/>
              <a:gd name="connsiteY427" fmla="*/ 1300106 h 2633981"/>
              <a:gd name="connsiteX428" fmla="*/ 2633477 w 2633980"/>
              <a:gd name="connsiteY428" fmla="*/ 1300099 h 2633981"/>
              <a:gd name="connsiteX429" fmla="*/ 2633363 w 2633980"/>
              <a:gd name="connsiteY429" fmla="*/ 1306269 h 2633981"/>
              <a:gd name="connsiteX430" fmla="*/ 2147108 w 2633980"/>
              <a:gd name="connsiteY430" fmla="*/ 1293833 h 2633981"/>
              <a:gd name="connsiteX431" fmla="*/ 2199435 w 2633980"/>
              <a:gd name="connsiteY431" fmla="*/ 1289216 h 2633981"/>
              <a:gd name="connsiteX432" fmla="*/ 2111607 w 2633980"/>
              <a:gd name="connsiteY432" fmla="*/ 1287014 h 2633981"/>
              <a:gd name="connsiteX433" fmla="*/ 2624288 w 2633980"/>
              <a:gd name="connsiteY433" fmla="*/ 1155677 h 2633981"/>
              <a:gd name="connsiteX434" fmla="*/ 2624919 w 2633980"/>
              <a:gd name="connsiteY434" fmla="*/ 1163311 h 2633981"/>
              <a:gd name="connsiteX435" fmla="*/ 2627812 w 2633980"/>
              <a:gd name="connsiteY435" fmla="*/ 1182271 h 2633981"/>
              <a:gd name="connsiteX436" fmla="*/ 2629493 w 2633980"/>
              <a:gd name="connsiteY436" fmla="*/ 1215561 h 2633981"/>
              <a:gd name="connsiteX437" fmla="*/ 2629239 w 2633980"/>
              <a:gd name="connsiteY437" fmla="*/ 1215572 h 2633981"/>
              <a:gd name="connsiteX438" fmla="*/ 2629387 w 2633980"/>
              <a:gd name="connsiteY438" fmla="*/ 1217360 h 2633981"/>
              <a:gd name="connsiteX439" fmla="*/ 2306758 w 2633980"/>
              <a:gd name="connsiteY439" fmla="*/ 1229580 h 2633981"/>
              <a:gd name="connsiteX440" fmla="*/ 2143537 w 2633980"/>
              <a:gd name="connsiteY440" fmla="*/ 1236670 h 2633981"/>
              <a:gd name="connsiteX441" fmla="*/ 2151067 w 2633980"/>
              <a:gd name="connsiteY441" fmla="*/ 1235479 h 2633981"/>
              <a:gd name="connsiteX442" fmla="*/ 2108141 w 2633980"/>
              <a:gd name="connsiteY442" fmla="*/ 1237105 h 2633981"/>
              <a:gd name="connsiteX443" fmla="*/ 11739 w 2633980"/>
              <a:gd name="connsiteY443" fmla="*/ 1149176 h 2633981"/>
              <a:gd name="connsiteX444" fmla="*/ 520056 w 2633980"/>
              <a:gd name="connsiteY444" fmla="*/ 1232040 h 2633981"/>
              <a:gd name="connsiteX445" fmla="*/ 469545 w 2633980"/>
              <a:gd name="connsiteY445" fmla="*/ 1229820 h 2633981"/>
              <a:gd name="connsiteX446" fmla="*/ 525663 w 2633980"/>
              <a:gd name="connsiteY446" fmla="*/ 1238939 h 2633981"/>
              <a:gd name="connsiteX447" fmla="*/ 4425 w 2633980"/>
              <a:gd name="connsiteY447" fmla="*/ 1216782 h 2633981"/>
              <a:gd name="connsiteX448" fmla="*/ 4798 w 2633980"/>
              <a:gd name="connsiteY448" fmla="*/ 1209398 h 2633981"/>
              <a:gd name="connsiteX449" fmla="*/ 4514 w 2633980"/>
              <a:gd name="connsiteY449" fmla="*/ 1209385 h 2633981"/>
              <a:gd name="connsiteX450" fmla="*/ 5006 w 2633980"/>
              <a:gd name="connsiteY450" fmla="*/ 1205283 h 2633981"/>
              <a:gd name="connsiteX451" fmla="*/ 6168 w 2633980"/>
              <a:gd name="connsiteY451" fmla="*/ 1182271 h 2633981"/>
              <a:gd name="connsiteX452" fmla="*/ 10300 w 2633980"/>
              <a:gd name="connsiteY452" fmla="*/ 1155193 h 2633981"/>
              <a:gd name="connsiteX453" fmla="*/ 11003 w 2633980"/>
              <a:gd name="connsiteY453" fmla="*/ 1155307 h 2633981"/>
              <a:gd name="connsiteX454" fmla="*/ 2610060 w 2633980"/>
              <a:gd name="connsiteY454" fmla="*/ 1065952 h 2633981"/>
              <a:gd name="connsiteX455" fmla="*/ 2614125 w 2633980"/>
              <a:gd name="connsiteY455" fmla="*/ 1092583 h 2633981"/>
              <a:gd name="connsiteX456" fmla="*/ 2621612 w 2633980"/>
              <a:gd name="connsiteY456" fmla="*/ 1133107 h 2633981"/>
              <a:gd name="connsiteX457" fmla="*/ 2179723 w 2633980"/>
              <a:gd name="connsiteY457" fmla="*/ 1180274 h 2633981"/>
              <a:gd name="connsiteX458" fmla="*/ 2143190 w 2633980"/>
              <a:gd name="connsiteY458" fmla="*/ 1184174 h 2633981"/>
              <a:gd name="connsiteX459" fmla="*/ 2194876 w 2633980"/>
              <a:gd name="connsiteY459" fmla="*/ 1172668 h 2633981"/>
              <a:gd name="connsiteX460" fmla="*/ 2100753 w 2633980"/>
              <a:gd name="connsiteY460" fmla="*/ 1182763 h 2633981"/>
              <a:gd name="connsiteX461" fmla="*/ 24560 w 2633980"/>
              <a:gd name="connsiteY461" fmla="*/ 1065512 h 2633981"/>
              <a:gd name="connsiteX462" fmla="*/ 532925 w 2633980"/>
              <a:gd name="connsiteY462" fmla="*/ 1184581 h 2633981"/>
              <a:gd name="connsiteX463" fmla="*/ 14454 w 2633980"/>
              <a:gd name="connsiteY463" fmla="*/ 1126549 h 2633981"/>
              <a:gd name="connsiteX464" fmla="*/ 18571 w 2633980"/>
              <a:gd name="connsiteY464" fmla="*/ 1092240 h 2633981"/>
              <a:gd name="connsiteX465" fmla="*/ 41928 w 2633980"/>
              <a:gd name="connsiteY465" fmla="*/ 988004 h 2633981"/>
              <a:gd name="connsiteX466" fmla="*/ 454280 w 2633980"/>
              <a:gd name="connsiteY466" fmla="*/ 1109358 h 2633981"/>
              <a:gd name="connsiteX467" fmla="*/ 398797 w 2633980"/>
              <a:gd name="connsiteY467" fmla="*/ 1099266 h 2633981"/>
              <a:gd name="connsiteX468" fmla="*/ 541484 w 2633980"/>
              <a:gd name="connsiteY468" fmla="*/ 1141179 h 2633981"/>
              <a:gd name="connsiteX469" fmla="*/ 25716 w 2633980"/>
              <a:gd name="connsiteY469" fmla="*/ 1054183 h 2633981"/>
              <a:gd name="connsiteX470" fmla="*/ 26135 w 2633980"/>
              <a:gd name="connsiteY470" fmla="*/ 1051443 h 2633981"/>
              <a:gd name="connsiteX471" fmla="*/ 38411 w 2633980"/>
              <a:gd name="connsiteY471" fmla="*/ 1003698 h 2633981"/>
              <a:gd name="connsiteX472" fmla="*/ 2591713 w 2633980"/>
              <a:gd name="connsiteY472" fmla="*/ 986321 h 2633981"/>
              <a:gd name="connsiteX473" fmla="*/ 2599391 w 2633980"/>
              <a:gd name="connsiteY473" fmla="*/ 1012838 h 2633981"/>
              <a:gd name="connsiteX474" fmla="*/ 2603151 w 2633980"/>
              <a:gd name="connsiteY474" fmla="*/ 1033185 h 2633981"/>
              <a:gd name="connsiteX475" fmla="*/ 2605834 w 2633980"/>
              <a:gd name="connsiteY475" fmla="*/ 1043620 h 2633981"/>
              <a:gd name="connsiteX476" fmla="*/ 2605103 w 2633980"/>
              <a:gd name="connsiteY476" fmla="*/ 1043750 h 2633981"/>
              <a:gd name="connsiteX477" fmla="*/ 2605636 w 2633980"/>
              <a:gd name="connsiteY477" fmla="*/ 1046634 h 2633981"/>
              <a:gd name="connsiteX478" fmla="*/ 2154819 w 2633980"/>
              <a:gd name="connsiteY478" fmla="*/ 1123512 h 2633981"/>
              <a:gd name="connsiteX479" fmla="*/ 2132070 w 2633980"/>
              <a:gd name="connsiteY479" fmla="*/ 1127542 h 2633981"/>
              <a:gd name="connsiteX480" fmla="*/ 2133268 w 2633980"/>
              <a:gd name="connsiteY480" fmla="*/ 1127187 h 2633981"/>
              <a:gd name="connsiteX481" fmla="*/ 2090925 w 2633980"/>
              <a:gd name="connsiteY481" fmla="*/ 1134408 h 2633981"/>
              <a:gd name="connsiteX482" fmla="*/ 66161 w 2633980"/>
              <a:gd name="connsiteY482" fmla="*/ 906935 h 2633981"/>
              <a:gd name="connsiteX483" fmla="*/ 494586 w 2633980"/>
              <a:gd name="connsiteY483" fmla="*/ 1065604 h 2633981"/>
              <a:gd name="connsiteX484" fmla="*/ 516387 w 2633980"/>
              <a:gd name="connsiteY484" fmla="*/ 1073519 h 2633981"/>
              <a:gd name="connsiteX485" fmla="*/ 515170 w 2633980"/>
              <a:gd name="connsiteY485" fmla="*/ 1073227 h 2633981"/>
              <a:gd name="connsiteX486" fmla="*/ 555447 w 2633980"/>
              <a:gd name="connsiteY486" fmla="*/ 1088144 h 2633981"/>
              <a:gd name="connsiteX487" fmla="*/ 46902 w 2633980"/>
              <a:gd name="connsiteY487" fmla="*/ 965804 h 2633981"/>
              <a:gd name="connsiteX488" fmla="*/ 47509 w 2633980"/>
              <a:gd name="connsiteY488" fmla="*/ 963100 h 2633981"/>
              <a:gd name="connsiteX489" fmla="*/ 53450 w 2633980"/>
              <a:gd name="connsiteY489" fmla="*/ 945209 h 2633981"/>
              <a:gd name="connsiteX490" fmla="*/ 58603 w 2633980"/>
              <a:gd name="connsiteY490" fmla="*/ 925169 h 2633981"/>
              <a:gd name="connsiteX491" fmla="*/ 64374 w 2633980"/>
              <a:gd name="connsiteY491" fmla="*/ 909402 h 2633981"/>
              <a:gd name="connsiteX492" fmla="*/ 65238 w 2633980"/>
              <a:gd name="connsiteY492" fmla="*/ 909716 h 2633981"/>
              <a:gd name="connsiteX493" fmla="*/ 2565889 w 2633980"/>
              <a:gd name="connsiteY493" fmla="*/ 899244 h 2633981"/>
              <a:gd name="connsiteX494" fmla="*/ 2575377 w 2633980"/>
              <a:gd name="connsiteY494" fmla="*/ 925169 h 2633981"/>
              <a:gd name="connsiteX495" fmla="*/ 2583936 w 2633980"/>
              <a:gd name="connsiteY495" fmla="*/ 958454 h 2633981"/>
              <a:gd name="connsiteX496" fmla="*/ 2583662 w 2633980"/>
              <a:gd name="connsiteY496" fmla="*/ 958521 h 2633981"/>
              <a:gd name="connsiteX497" fmla="*/ 2585380 w 2633980"/>
              <a:gd name="connsiteY497" fmla="*/ 964453 h 2633981"/>
              <a:gd name="connsiteX498" fmla="*/ 2167932 w 2633980"/>
              <a:gd name="connsiteY498" fmla="*/ 1065454 h 2633981"/>
              <a:gd name="connsiteX499" fmla="*/ 2221033 w 2633980"/>
              <a:gd name="connsiteY499" fmla="*/ 1046451 h 2633981"/>
              <a:gd name="connsiteX500" fmla="*/ 2076499 w 2633980"/>
              <a:gd name="connsiteY500" fmla="*/ 1081497 h 2633981"/>
              <a:gd name="connsiteX501" fmla="*/ 2540229 w 2633980"/>
              <a:gd name="connsiteY501" fmla="*/ 830656 h 2633981"/>
              <a:gd name="connsiteX502" fmla="*/ 2542025 w 2633980"/>
              <a:gd name="connsiteY502" fmla="*/ 835153 h 2633981"/>
              <a:gd name="connsiteX503" fmla="*/ 2542375 w 2633980"/>
              <a:gd name="connsiteY503" fmla="*/ 835000 h 2633981"/>
              <a:gd name="connsiteX504" fmla="*/ 2546890 w 2633980"/>
              <a:gd name="connsiteY504" fmla="*/ 847337 h 2633981"/>
              <a:gd name="connsiteX505" fmla="*/ 2563208 w 2633980"/>
              <a:gd name="connsiteY505" fmla="*/ 888200 h 2633981"/>
              <a:gd name="connsiteX506" fmla="*/ 2062228 w 2633980"/>
              <a:gd name="connsiteY506" fmla="*/ 1039626 h 2633981"/>
              <a:gd name="connsiteX507" fmla="*/ 95447 w 2633980"/>
              <a:gd name="connsiteY507" fmla="*/ 824032 h 2633981"/>
              <a:gd name="connsiteX508" fmla="*/ 535073 w 2633980"/>
              <a:gd name="connsiteY508" fmla="*/ 1018915 h 2633981"/>
              <a:gd name="connsiteX509" fmla="*/ 484562 w 2633980"/>
              <a:gd name="connsiteY509" fmla="*/ 1003038 h 2633981"/>
              <a:gd name="connsiteX510" fmla="*/ 571110 w 2633980"/>
              <a:gd name="connsiteY510" fmla="*/ 1041351 h 2633981"/>
              <a:gd name="connsiteX511" fmla="*/ 72195 w 2633980"/>
              <a:gd name="connsiteY511" fmla="*/ 888032 h 2633981"/>
              <a:gd name="connsiteX512" fmla="*/ 76993 w 2633980"/>
              <a:gd name="connsiteY512" fmla="*/ 874923 h 2633981"/>
              <a:gd name="connsiteX513" fmla="*/ 76812 w 2633980"/>
              <a:gd name="connsiteY513" fmla="*/ 874866 h 2633981"/>
              <a:gd name="connsiteX514" fmla="*/ 88603 w 2633980"/>
              <a:gd name="connsiteY514" fmla="*/ 839364 h 2633981"/>
              <a:gd name="connsiteX515" fmla="*/ 2503798 w 2633980"/>
              <a:gd name="connsiteY515" fmla="*/ 747498 h 2633981"/>
              <a:gd name="connsiteX516" fmla="*/ 2507009 w 2633980"/>
              <a:gd name="connsiteY516" fmla="*/ 754164 h 2633981"/>
              <a:gd name="connsiteX517" fmla="*/ 2507625 w 2633980"/>
              <a:gd name="connsiteY517" fmla="*/ 753844 h 2633981"/>
              <a:gd name="connsiteX518" fmla="*/ 2516120 w 2633980"/>
              <a:gd name="connsiteY518" fmla="*/ 770285 h 2633981"/>
              <a:gd name="connsiteX519" fmla="*/ 2522640 w 2633980"/>
              <a:gd name="connsiteY519" fmla="*/ 786613 h 2633981"/>
              <a:gd name="connsiteX520" fmla="*/ 2530689 w 2633980"/>
              <a:gd name="connsiteY520" fmla="*/ 803321 h 2633981"/>
              <a:gd name="connsiteX521" fmla="*/ 2529494 w 2633980"/>
              <a:gd name="connsiteY521" fmla="*/ 803775 h 2633981"/>
              <a:gd name="connsiteX522" fmla="*/ 2531783 w 2633980"/>
              <a:gd name="connsiteY522" fmla="*/ 809506 h 2633981"/>
              <a:gd name="connsiteX523" fmla="*/ 2049651 w 2633980"/>
              <a:gd name="connsiteY523" fmla="*/ 992085 h 2633981"/>
              <a:gd name="connsiteX524" fmla="*/ 2094493 w 2633980"/>
              <a:gd name="connsiteY524" fmla="*/ 968758 h 2633981"/>
              <a:gd name="connsiteX525" fmla="*/ 2041337 w 2633980"/>
              <a:gd name="connsiteY525" fmla="*/ 988918 h 2633981"/>
              <a:gd name="connsiteX526" fmla="*/ 129952 w 2633980"/>
              <a:gd name="connsiteY526" fmla="*/ 746731 h 2633981"/>
              <a:gd name="connsiteX527" fmla="*/ 416293 w 2633980"/>
              <a:gd name="connsiteY527" fmla="*/ 897897 h 2633981"/>
              <a:gd name="connsiteX528" fmla="*/ 561009 w 2633980"/>
              <a:gd name="connsiteY528" fmla="*/ 973272 h 2633981"/>
              <a:gd name="connsiteX529" fmla="*/ 553896 w 2633980"/>
              <a:gd name="connsiteY529" fmla="*/ 970541 h 2633981"/>
              <a:gd name="connsiteX530" fmla="*/ 591883 w 2633980"/>
              <a:gd name="connsiteY530" fmla="*/ 990595 h 2633981"/>
              <a:gd name="connsiteX531" fmla="*/ 104722 w 2633980"/>
              <a:gd name="connsiteY531" fmla="*/ 803252 h 2633981"/>
              <a:gd name="connsiteX532" fmla="*/ 106699 w 2633980"/>
              <a:gd name="connsiteY532" fmla="*/ 798825 h 2633981"/>
              <a:gd name="connsiteX533" fmla="*/ 105651 w 2633980"/>
              <a:gd name="connsiteY533" fmla="*/ 798422 h 2633981"/>
              <a:gd name="connsiteX534" fmla="*/ 122373 w 2633980"/>
              <a:gd name="connsiteY534" fmla="*/ 763710 h 2633981"/>
              <a:gd name="connsiteX535" fmla="*/ 2463698 w 2633980"/>
              <a:gd name="connsiteY535" fmla="*/ 668837 h 2633981"/>
              <a:gd name="connsiteX536" fmla="*/ 2465925 w 2633980"/>
              <a:gd name="connsiteY536" fmla="*/ 673148 h 2633981"/>
              <a:gd name="connsiteX537" fmla="*/ 2465977 w 2633980"/>
              <a:gd name="connsiteY537" fmla="*/ 673116 h 2633981"/>
              <a:gd name="connsiteX538" fmla="*/ 2475585 w 2633980"/>
              <a:gd name="connsiteY538" fmla="*/ 688932 h 2633981"/>
              <a:gd name="connsiteX539" fmla="*/ 2493914 w 2633980"/>
              <a:gd name="connsiteY539" fmla="*/ 726981 h 2633981"/>
              <a:gd name="connsiteX540" fmla="*/ 2025514 w 2633980"/>
              <a:gd name="connsiteY540" fmla="*/ 942357 h 2633981"/>
              <a:gd name="connsiteX541" fmla="*/ 2056783 w 2633980"/>
              <a:gd name="connsiteY541" fmla="*/ 923243 h 2633981"/>
              <a:gd name="connsiteX542" fmla="*/ 2017735 w 2633980"/>
              <a:gd name="connsiteY542" fmla="*/ 941131 h 2633981"/>
              <a:gd name="connsiteX543" fmla="*/ 171653 w 2633980"/>
              <a:gd name="connsiteY543" fmla="*/ 668112 h 2633981"/>
              <a:gd name="connsiteX544" fmla="*/ 586499 w 2633980"/>
              <a:gd name="connsiteY544" fmla="*/ 921982 h 2633981"/>
              <a:gd name="connsiteX545" fmla="*/ 538884 w 2633980"/>
              <a:gd name="connsiteY545" fmla="*/ 899821 h 2633981"/>
              <a:gd name="connsiteX546" fmla="*/ 613849 w 2633980"/>
              <a:gd name="connsiteY546" fmla="*/ 945645 h 2633981"/>
              <a:gd name="connsiteX547" fmla="*/ 139536 w 2633980"/>
              <a:gd name="connsiteY547" fmla="*/ 728082 h 2633981"/>
              <a:gd name="connsiteX548" fmla="*/ 145095 w 2633980"/>
              <a:gd name="connsiteY548" fmla="*/ 716543 h 2633981"/>
              <a:gd name="connsiteX549" fmla="*/ 144275 w 2633980"/>
              <a:gd name="connsiteY549" fmla="*/ 716161 h 2633981"/>
              <a:gd name="connsiteX550" fmla="*/ 150764 w 2633980"/>
              <a:gd name="connsiteY550" fmla="*/ 704773 h 2633981"/>
              <a:gd name="connsiteX551" fmla="*/ 158395 w 2633980"/>
              <a:gd name="connsiteY551" fmla="*/ 688932 h 2633981"/>
              <a:gd name="connsiteX552" fmla="*/ 168005 w 2633980"/>
              <a:gd name="connsiteY552" fmla="*/ 673114 h 2633981"/>
              <a:gd name="connsiteX553" fmla="*/ 168597 w 2633980"/>
              <a:gd name="connsiteY553" fmla="*/ 673476 h 2633981"/>
              <a:gd name="connsiteX554" fmla="*/ 217049 w 2633980"/>
              <a:gd name="connsiteY554" fmla="*/ 592385 h 2633981"/>
              <a:gd name="connsiteX555" fmla="*/ 638298 w 2633980"/>
              <a:gd name="connsiteY555" fmla="*/ 890716 h 2633981"/>
              <a:gd name="connsiteX556" fmla="*/ 606098 w 2633980"/>
              <a:gd name="connsiteY556" fmla="*/ 873187 h 2633981"/>
              <a:gd name="connsiteX557" fmla="*/ 641117 w 2633980"/>
              <a:gd name="connsiteY557" fmla="*/ 898063 h 2633981"/>
              <a:gd name="connsiteX558" fmla="*/ 182928 w 2633980"/>
              <a:gd name="connsiteY558" fmla="*/ 648324 h 2633981"/>
              <a:gd name="connsiteX559" fmla="*/ 204441 w 2633980"/>
              <a:gd name="connsiteY559" fmla="*/ 610567 h 2633981"/>
              <a:gd name="connsiteX560" fmla="*/ 215118 w 2633980"/>
              <a:gd name="connsiteY560" fmla="*/ 595449 h 2633981"/>
              <a:gd name="connsiteX561" fmla="*/ 215167 w 2633980"/>
              <a:gd name="connsiteY561" fmla="*/ 595484 h 2633981"/>
              <a:gd name="connsiteX562" fmla="*/ 2416295 w 2633980"/>
              <a:gd name="connsiteY562" fmla="*/ 591339 h 2633981"/>
              <a:gd name="connsiteX563" fmla="*/ 2434493 w 2633980"/>
              <a:gd name="connsiteY563" fmla="*/ 621293 h 2633981"/>
              <a:gd name="connsiteX564" fmla="*/ 2452433 w 2633980"/>
              <a:gd name="connsiteY564" fmla="*/ 649092 h 2633981"/>
              <a:gd name="connsiteX565" fmla="*/ 2024313 w 2633980"/>
              <a:gd name="connsiteY565" fmla="*/ 881879 h 2633981"/>
              <a:gd name="connsiteX566" fmla="*/ 2067320 w 2633980"/>
              <a:gd name="connsiteY566" fmla="*/ 851719 h 2633981"/>
              <a:gd name="connsiteX567" fmla="*/ 1990161 w 2633980"/>
              <a:gd name="connsiteY567" fmla="*/ 893724 h 2633981"/>
              <a:gd name="connsiteX568" fmla="*/ 2367898 w 2633980"/>
              <a:gd name="connsiteY568" fmla="*/ 524118 h 2633981"/>
              <a:gd name="connsiteX569" fmla="*/ 2389086 w 2633980"/>
              <a:gd name="connsiteY569" fmla="*/ 550933 h 2633981"/>
              <a:gd name="connsiteX570" fmla="*/ 2398257 w 2633980"/>
              <a:gd name="connsiteY570" fmla="*/ 565143 h 2633981"/>
              <a:gd name="connsiteX571" fmla="*/ 2403696 w 2633980"/>
              <a:gd name="connsiteY571" fmla="*/ 572417 h 2633981"/>
              <a:gd name="connsiteX572" fmla="*/ 2403168 w 2633980"/>
              <a:gd name="connsiteY572" fmla="*/ 572754 h 2633981"/>
              <a:gd name="connsiteX573" fmla="*/ 2404140 w 2633980"/>
              <a:gd name="connsiteY573" fmla="*/ 574260 h 2633981"/>
              <a:gd name="connsiteX574" fmla="*/ 2130672 w 2633980"/>
              <a:gd name="connsiteY574" fmla="*/ 746267 h 2633981"/>
              <a:gd name="connsiteX575" fmla="*/ 1992640 w 2633980"/>
              <a:gd name="connsiteY575" fmla="*/ 834160 h 2633981"/>
              <a:gd name="connsiteX576" fmla="*/ 1998579 w 2633980"/>
              <a:gd name="connsiteY576" fmla="*/ 829352 h 2633981"/>
              <a:gd name="connsiteX577" fmla="*/ 1962216 w 2633980"/>
              <a:gd name="connsiteY577" fmla="*/ 852224 h 2633981"/>
              <a:gd name="connsiteX578" fmla="*/ 269610 w 2633980"/>
              <a:gd name="connsiteY578" fmla="*/ 518293 h 2633981"/>
              <a:gd name="connsiteX579" fmla="*/ 669294 w 2633980"/>
              <a:gd name="connsiteY579" fmla="*/ 844950 h 2633981"/>
              <a:gd name="connsiteX580" fmla="*/ 626653 w 2633980"/>
              <a:gd name="connsiteY580" fmla="*/ 817767 h 2633981"/>
              <a:gd name="connsiteX581" fmla="*/ 670696 w 2633980"/>
              <a:gd name="connsiteY581" fmla="*/ 853726 h 2633981"/>
              <a:gd name="connsiteX582" fmla="*/ 229550 w 2633980"/>
              <a:gd name="connsiteY582" fmla="*/ 573399 h 2633981"/>
              <a:gd name="connsiteX583" fmla="*/ 250087 w 2633980"/>
              <a:gd name="connsiteY583" fmla="*/ 545937 h 2633981"/>
              <a:gd name="connsiteX584" fmla="*/ 2310748 w 2633980"/>
              <a:gd name="connsiteY584" fmla="*/ 453567 h 2633981"/>
              <a:gd name="connsiteX585" fmla="*/ 2320126 w 2633980"/>
              <a:gd name="connsiteY585" fmla="*/ 463886 h 2633981"/>
              <a:gd name="connsiteX586" fmla="*/ 2320230 w 2633980"/>
              <a:gd name="connsiteY586" fmla="*/ 463790 h 2633981"/>
              <a:gd name="connsiteX587" fmla="*/ 2321498 w 2633980"/>
              <a:gd name="connsiteY587" fmla="*/ 465395 h 2633981"/>
              <a:gd name="connsiteX588" fmla="*/ 2333734 w 2633980"/>
              <a:gd name="connsiteY588" fmla="*/ 478858 h 2633981"/>
              <a:gd name="connsiteX589" fmla="*/ 2350360 w 2633980"/>
              <a:gd name="connsiteY589" fmla="*/ 501092 h 2633981"/>
              <a:gd name="connsiteX590" fmla="*/ 2349944 w 2633980"/>
              <a:gd name="connsiteY590" fmla="*/ 501396 h 2633981"/>
              <a:gd name="connsiteX591" fmla="*/ 2353773 w 2633980"/>
              <a:gd name="connsiteY591" fmla="*/ 506241 h 2633981"/>
              <a:gd name="connsiteX592" fmla="*/ 1966087 w 2633980"/>
              <a:gd name="connsiteY592" fmla="*/ 788872 h 2633981"/>
              <a:gd name="connsiteX593" fmla="*/ 2005096 w 2633980"/>
              <a:gd name="connsiteY593" fmla="*/ 753064 h 2633981"/>
              <a:gd name="connsiteX594" fmla="*/ 1928646 w 2633980"/>
              <a:gd name="connsiteY594" fmla="*/ 808856 h 2633981"/>
              <a:gd name="connsiteX595" fmla="*/ 323792 w 2633980"/>
              <a:gd name="connsiteY595" fmla="*/ 453311 h 2633981"/>
              <a:gd name="connsiteX596" fmla="*/ 704165 w 2633980"/>
              <a:gd name="connsiteY596" fmla="*/ 810281 h 2633981"/>
              <a:gd name="connsiteX597" fmla="*/ 283390 w 2633980"/>
              <a:gd name="connsiteY597" fmla="*/ 500214 h 2633981"/>
              <a:gd name="connsiteX598" fmla="*/ 290118 w 2633980"/>
              <a:gd name="connsiteY598" fmla="*/ 492403 h 2633981"/>
              <a:gd name="connsiteX599" fmla="*/ 300247 w 2633980"/>
              <a:gd name="connsiteY599" fmla="*/ 478858 h 2633981"/>
              <a:gd name="connsiteX600" fmla="*/ 315959 w 2633980"/>
              <a:gd name="connsiteY600" fmla="*/ 461570 h 2633981"/>
              <a:gd name="connsiteX601" fmla="*/ 316361 w 2633980"/>
              <a:gd name="connsiteY601" fmla="*/ 461938 h 2633981"/>
              <a:gd name="connsiteX602" fmla="*/ 377301 w 2633980"/>
              <a:gd name="connsiteY602" fmla="*/ 394606 h 2633981"/>
              <a:gd name="connsiteX603" fmla="*/ 673679 w 2633980"/>
              <a:gd name="connsiteY603" fmla="*/ 705822 h 2633981"/>
              <a:gd name="connsiteX604" fmla="*/ 630671 w 2633980"/>
              <a:gd name="connsiteY604" fmla="*/ 669336 h 2633981"/>
              <a:gd name="connsiteX605" fmla="*/ 733285 w 2633980"/>
              <a:gd name="connsiteY605" fmla="*/ 776978 h 2633981"/>
              <a:gd name="connsiteX606" fmla="*/ 331278 w 2633980"/>
              <a:gd name="connsiteY606" fmla="*/ 444715 h 2633981"/>
              <a:gd name="connsiteX607" fmla="*/ 346350 w 2633980"/>
              <a:gd name="connsiteY607" fmla="*/ 428132 h 2633981"/>
              <a:gd name="connsiteX608" fmla="*/ 345847 w 2633980"/>
              <a:gd name="connsiteY608" fmla="*/ 427705 h 2633981"/>
              <a:gd name="connsiteX609" fmla="*/ 360435 w 2633980"/>
              <a:gd name="connsiteY609" fmla="*/ 410770 h 2633981"/>
              <a:gd name="connsiteX610" fmla="*/ 2255134 w 2633980"/>
              <a:gd name="connsiteY610" fmla="*/ 393747 h 2633981"/>
              <a:gd name="connsiteX611" fmla="*/ 2258488 w 2633980"/>
              <a:gd name="connsiteY611" fmla="*/ 397246 h 2633981"/>
              <a:gd name="connsiteX612" fmla="*/ 2259035 w 2633980"/>
              <a:gd name="connsiteY612" fmla="*/ 396669 h 2633981"/>
              <a:gd name="connsiteX613" fmla="*/ 2279249 w 2633980"/>
              <a:gd name="connsiteY613" fmla="*/ 418910 h 2633981"/>
              <a:gd name="connsiteX614" fmla="*/ 2297946 w 2633980"/>
              <a:gd name="connsiteY614" fmla="*/ 438419 h 2633981"/>
              <a:gd name="connsiteX615" fmla="*/ 1945938 w 2633980"/>
              <a:gd name="connsiteY615" fmla="*/ 730430 h 2633981"/>
              <a:gd name="connsiteX616" fmla="*/ 1928141 w 2633980"/>
              <a:gd name="connsiteY616" fmla="*/ 745387 h 2633981"/>
              <a:gd name="connsiteX617" fmla="*/ 1929005 w 2633980"/>
              <a:gd name="connsiteY617" fmla="*/ 744477 h 2633981"/>
              <a:gd name="connsiteX618" fmla="*/ 1895947 w 2633980"/>
              <a:gd name="connsiteY618" fmla="*/ 771901 h 2633981"/>
              <a:gd name="connsiteX619" fmla="*/ 438418 w 2633980"/>
              <a:gd name="connsiteY619" fmla="*/ 336037 h 2633981"/>
              <a:gd name="connsiteX620" fmla="*/ 730439 w 2633980"/>
              <a:gd name="connsiteY620" fmla="*/ 688056 h 2633981"/>
              <a:gd name="connsiteX621" fmla="*/ 745388 w 2633980"/>
              <a:gd name="connsiteY621" fmla="*/ 705843 h 2633981"/>
              <a:gd name="connsiteX622" fmla="*/ 744479 w 2633980"/>
              <a:gd name="connsiteY622" fmla="*/ 704981 h 2633981"/>
              <a:gd name="connsiteX623" fmla="*/ 771895 w 2633980"/>
              <a:gd name="connsiteY623" fmla="*/ 738029 h 2633981"/>
              <a:gd name="connsiteX624" fmla="*/ 393746 w 2633980"/>
              <a:gd name="connsiteY624" fmla="*/ 378847 h 2633981"/>
              <a:gd name="connsiteX625" fmla="*/ 397244 w 2633980"/>
              <a:gd name="connsiteY625" fmla="*/ 375495 h 2633981"/>
              <a:gd name="connsiteX626" fmla="*/ 396667 w 2633980"/>
              <a:gd name="connsiteY626" fmla="*/ 374947 h 2633981"/>
              <a:gd name="connsiteX627" fmla="*/ 418908 w 2633980"/>
              <a:gd name="connsiteY627" fmla="*/ 354734 h 2633981"/>
              <a:gd name="connsiteX628" fmla="*/ 2189266 w 2633980"/>
              <a:gd name="connsiteY628" fmla="*/ 331279 h 2633981"/>
              <a:gd name="connsiteX629" fmla="*/ 2205850 w 2633980"/>
              <a:gd name="connsiteY629" fmla="*/ 346351 h 2633981"/>
              <a:gd name="connsiteX630" fmla="*/ 2206276 w 2633980"/>
              <a:gd name="connsiteY630" fmla="*/ 345848 h 2633981"/>
              <a:gd name="connsiteX631" fmla="*/ 2223210 w 2633980"/>
              <a:gd name="connsiteY631" fmla="*/ 360435 h 2633981"/>
              <a:gd name="connsiteX632" fmla="*/ 2239375 w 2633980"/>
              <a:gd name="connsiteY632" fmla="*/ 377303 h 2633981"/>
              <a:gd name="connsiteX633" fmla="*/ 1928155 w 2633980"/>
              <a:gd name="connsiteY633" fmla="*/ 673684 h 2633981"/>
              <a:gd name="connsiteX634" fmla="*/ 1964639 w 2633980"/>
              <a:gd name="connsiteY634" fmla="*/ 630679 h 2633981"/>
              <a:gd name="connsiteX635" fmla="*/ 1856998 w 2633980"/>
              <a:gd name="connsiteY635" fmla="*/ 733291 h 2633981"/>
              <a:gd name="connsiteX636" fmla="*/ 2133769 w 2633980"/>
              <a:gd name="connsiteY636" fmla="*/ 283392 h 2633981"/>
              <a:gd name="connsiteX637" fmla="*/ 2141576 w 2633980"/>
              <a:gd name="connsiteY637" fmla="*/ 290117 h 2633981"/>
              <a:gd name="connsiteX638" fmla="*/ 2155122 w 2633980"/>
              <a:gd name="connsiteY638" fmla="*/ 300247 h 2633981"/>
              <a:gd name="connsiteX639" fmla="*/ 2172411 w 2633980"/>
              <a:gd name="connsiteY639" fmla="*/ 315960 h 2633981"/>
              <a:gd name="connsiteX640" fmla="*/ 2172044 w 2633980"/>
              <a:gd name="connsiteY640" fmla="*/ 316362 h 2633981"/>
              <a:gd name="connsiteX641" fmla="*/ 2180671 w 2633980"/>
              <a:gd name="connsiteY641" fmla="*/ 323793 h 2633981"/>
              <a:gd name="connsiteX642" fmla="*/ 1823704 w 2633980"/>
              <a:gd name="connsiteY642" fmla="*/ 704163 h 2633981"/>
              <a:gd name="connsiteX643" fmla="*/ 506241 w 2633980"/>
              <a:gd name="connsiteY643" fmla="*/ 280209 h 2633981"/>
              <a:gd name="connsiteX644" fmla="*/ 788872 w 2633980"/>
              <a:gd name="connsiteY644" fmla="*/ 667898 h 2633981"/>
              <a:gd name="connsiteX645" fmla="*/ 753067 w 2633980"/>
              <a:gd name="connsiteY645" fmla="*/ 628892 h 2633981"/>
              <a:gd name="connsiteX646" fmla="*/ 808854 w 2633980"/>
              <a:gd name="connsiteY646" fmla="*/ 705334 h 2633981"/>
              <a:gd name="connsiteX647" fmla="*/ 453567 w 2633980"/>
              <a:gd name="connsiteY647" fmla="*/ 323233 h 2633981"/>
              <a:gd name="connsiteX648" fmla="*/ 463884 w 2633980"/>
              <a:gd name="connsiteY648" fmla="*/ 313857 h 2633981"/>
              <a:gd name="connsiteX649" fmla="*/ 463788 w 2633980"/>
              <a:gd name="connsiteY649" fmla="*/ 313752 h 2633981"/>
              <a:gd name="connsiteX650" fmla="*/ 465398 w 2633980"/>
              <a:gd name="connsiteY650" fmla="*/ 312480 h 2633981"/>
              <a:gd name="connsiteX651" fmla="*/ 478858 w 2633980"/>
              <a:gd name="connsiteY651" fmla="*/ 300247 h 2633981"/>
              <a:gd name="connsiteX652" fmla="*/ 501092 w 2633980"/>
              <a:gd name="connsiteY652" fmla="*/ 283621 h 2633981"/>
              <a:gd name="connsiteX653" fmla="*/ 501396 w 2633980"/>
              <a:gd name="connsiteY653" fmla="*/ 284037 h 2633981"/>
              <a:gd name="connsiteX654" fmla="*/ 574260 w 2633980"/>
              <a:gd name="connsiteY654" fmla="*/ 229841 h 2633981"/>
              <a:gd name="connsiteX655" fmla="*/ 746407 w 2633980"/>
              <a:gd name="connsiteY655" fmla="*/ 503532 h 2633981"/>
              <a:gd name="connsiteX656" fmla="*/ 834156 w 2633980"/>
              <a:gd name="connsiteY656" fmla="*/ 641339 h 2633981"/>
              <a:gd name="connsiteX657" fmla="*/ 829356 w 2633980"/>
              <a:gd name="connsiteY657" fmla="*/ 635410 h 2633981"/>
              <a:gd name="connsiteX658" fmla="*/ 852222 w 2633980"/>
              <a:gd name="connsiteY658" fmla="*/ 671765 h 2633981"/>
              <a:gd name="connsiteX659" fmla="*/ 524117 w 2633980"/>
              <a:gd name="connsiteY659" fmla="*/ 266083 h 2633981"/>
              <a:gd name="connsiteX660" fmla="*/ 550933 w 2633980"/>
              <a:gd name="connsiteY660" fmla="*/ 244895 h 2633981"/>
              <a:gd name="connsiteX661" fmla="*/ 565144 w 2633980"/>
              <a:gd name="connsiteY661" fmla="*/ 235724 h 2633981"/>
              <a:gd name="connsiteX662" fmla="*/ 572416 w 2633980"/>
              <a:gd name="connsiteY662" fmla="*/ 230286 h 2633981"/>
              <a:gd name="connsiteX663" fmla="*/ 572752 w 2633980"/>
              <a:gd name="connsiteY663" fmla="*/ 230814 h 2633981"/>
              <a:gd name="connsiteX664" fmla="*/ 2060583 w 2633980"/>
              <a:gd name="connsiteY664" fmla="*/ 229552 h 2633981"/>
              <a:gd name="connsiteX665" fmla="*/ 2088036 w 2633980"/>
              <a:gd name="connsiteY665" fmla="*/ 250081 h 2633981"/>
              <a:gd name="connsiteX666" fmla="*/ 2115689 w 2633980"/>
              <a:gd name="connsiteY666" fmla="*/ 269610 h 2633981"/>
              <a:gd name="connsiteX667" fmla="*/ 1789046 w 2633980"/>
              <a:gd name="connsiteY667" fmla="*/ 669276 h 2633981"/>
              <a:gd name="connsiteX668" fmla="*/ 1816222 w 2633980"/>
              <a:gd name="connsiteY668" fmla="*/ 626645 h 2633981"/>
              <a:gd name="connsiteX669" fmla="*/ 1780258 w 2633980"/>
              <a:gd name="connsiteY669" fmla="*/ 670694 h 2633981"/>
              <a:gd name="connsiteX670" fmla="*/ 1985658 w 2633980"/>
              <a:gd name="connsiteY670" fmla="*/ 182929 h 2633981"/>
              <a:gd name="connsiteX671" fmla="*/ 2023413 w 2633980"/>
              <a:gd name="connsiteY671" fmla="*/ 204441 h 2633981"/>
              <a:gd name="connsiteX672" fmla="*/ 2038533 w 2633980"/>
              <a:gd name="connsiteY672" fmla="*/ 215119 h 2633981"/>
              <a:gd name="connsiteX673" fmla="*/ 2038499 w 2633980"/>
              <a:gd name="connsiteY673" fmla="*/ 215167 h 2633981"/>
              <a:gd name="connsiteX674" fmla="*/ 2041596 w 2633980"/>
              <a:gd name="connsiteY674" fmla="*/ 217049 h 2633981"/>
              <a:gd name="connsiteX675" fmla="*/ 1743278 w 2633980"/>
              <a:gd name="connsiteY675" fmla="*/ 638279 h 2633981"/>
              <a:gd name="connsiteX676" fmla="*/ 1760801 w 2633980"/>
              <a:gd name="connsiteY676" fmla="*/ 606092 h 2633981"/>
              <a:gd name="connsiteX677" fmla="*/ 1735925 w 2633980"/>
              <a:gd name="connsiteY677" fmla="*/ 641111 h 2633981"/>
              <a:gd name="connsiteX678" fmla="*/ 649090 w 2633980"/>
              <a:gd name="connsiteY678" fmla="*/ 181549 h 2633981"/>
              <a:gd name="connsiteX679" fmla="*/ 881875 w 2633980"/>
              <a:gd name="connsiteY679" fmla="*/ 609666 h 2633981"/>
              <a:gd name="connsiteX680" fmla="*/ 851722 w 2633980"/>
              <a:gd name="connsiteY680" fmla="*/ 566669 h 2633981"/>
              <a:gd name="connsiteX681" fmla="*/ 893717 w 2633980"/>
              <a:gd name="connsiteY681" fmla="*/ 643809 h 2633981"/>
              <a:gd name="connsiteX682" fmla="*/ 591338 w 2633980"/>
              <a:gd name="connsiteY682" fmla="*/ 217685 h 2633981"/>
              <a:gd name="connsiteX683" fmla="*/ 621316 w 2633980"/>
              <a:gd name="connsiteY683" fmla="*/ 199473 h 2633981"/>
              <a:gd name="connsiteX684" fmla="*/ 726980 w 2633980"/>
              <a:gd name="connsiteY684" fmla="*/ 140067 h 2633981"/>
              <a:gd name="connsiteX685" fmla="*/ 942356 w 2633980"/>
              <a:gd name="connsiteY685" fmla="*/ 608464 h 2633981"/>
              <a:gd name="connsiteX686" fmla="*/ 923236 w 2633980"/>
              <a:gd name="connsiteY686" fmla="*/ 577186 h 2633981"/>
              <a:gd name="connsiteX687" fmla="*/ 941124 w 2633980"/>
              <a:gd name="connsiteY687" fmla="*/ 616235 h 2633981"/>
              <a:gd name="connsiteX688" fmla="*/ 668836 w 2633980"/>
              <a:gd name="connsiteY688" fmla="*/ 170282 h 2633981"/>
              <a:gd name="connsiteX689" fmla="*/ 673147 w 2633980"/>
              <a:gd name="connsiteY689" fmla="*/ 168055 h 2633981"/>
              <a:gd name="connsiteX690" fmla="*/ 673116 w 2633980"/>
              <a:gd name="connsiteY690" fmla="*/ 168004 h 2633981"/>
              <a:gd name="connsiteX691" fmla="*/ 688932 w 2633980"/>
              <a:gd name="connsiteY691" fmla="*/ 158395 h 2633981"/>
              <a:gd name="connsiteX692" fmla="*/ 1905900 w 2633980"/>
              <a:gd name="connsiteY692" fmla="*/ 139537 h 2633981"/>
              <a:gd name="connsiteX693" fmla="*/ 1917437 w 2633980"/>
              <a:gd name="connsiteY693" fmla="*/ 145095 h 2633981"/>
              <a:gd name="connsiteX694" fmla="*/ 1917819 w 2633980"/>
              <a:gd name="connsiteY694" fmla="*/ 144275 h 2633981"/>
              <a:gd name="connsiteX695" fmla="*/ 1929207 w 2633980"/>
              <a:gd name="connsiteY695" fmla="*/ 150764 h 2633981"/>
              <a:gd name="connsiteX696" fmla="*/ 1945048 w 2633980"/>
              <a:gd name="connsiteY696" fmla="*/ 158395 h 2633981"/>
              <a:gd name="connsiteX697" fmla="*/ 1960868 w 2633980"/>
              <a:gd name="connsiteY697" fmla="*/ 168006 h 2633981"/>
              <a:gd name="connsiteX698" fmla="*/ 1960506 w 2633980"/>
              <a:gd name="connsiteY698" fmla="*/ 168598 h 2633981"/>
              <a:gd name="connsiteX699" fmla="*/ 1965870 w 2633980"/>
              <a:gd name="connsiteY699" fmla="*/ 171655 h 2633981"/>
              <a:gd name="connsiteX700" fmla="*/ 1711991 w 2633980"/>
              <a:gd name="connsiteY700" fmla="*/ 586515 h 2633981"/>
              <a:gd name="connsiteX701" fmla="*/ 1734153 w 2633980"/>
              <a:gd name="connsiteY701" fmla="*/ 538898 h 2633981"/>
              <a:gd name="connsiteX702" fmla="*/ 1688342 w 2633980"/>
              <a:gd name="connsiteY702" fmla="*/ 613842 h 2633981"/>
              <a:gd name="connsiteX703" fmla="*/ 1830730 w 2633980"/>
              <a:gd name="connsiteY703" fmla="*/ 104724 h 2633981"/>
              <a:gd name="connsiteX704" fmla="*/ 1835156 w 2633980"/>
              <a:gd name="connsiteY704" fmla="*/ 106699 h 2633981"/>
              <a:gd name="connsiteX705" fmla="*/ 1835558 w 2633980"/>
              <a:gd name="connsiteY705" fmla="*/ 105651 h 2633981"/>
              <a:gd name="connsiteX706" fmla="*/ 1870294 w 2633980"/>
              <a:gd name="connsiteY706" fmla="*/ 122385 h 2633981"/>
              <a:gd name="connsiteX707" fmla="*/ 1887249 w 2633980"/>
              <a:gd name="connsiteY707" fmla="*/ 129953 h 2633981"/>
              <a:gd name="connsiteX708" fmla="*/ 1736261 w 2633980"/>
              <a:gd name="connsiteY708" fmla="*/ 415957 h 2633981"/>
              <a:gd name="connsiteX709" fmla="*/ 1660702 w 2633980"/>
              <a:gd name="connsiteY709" fmla="*/ 561026 h 2633981"/>
              <a:gd name="connsiteX710" fmla="*/ 1663440 w 2633980"/>
              <a:gd name="connsiteY710" fmla="*/ 553895 h 2633981"/>
              <a:gd name="connsiteX711" fmla="*/ 1643387 w 2633980"/>
              <a:gd name="connsiteY711" fmla="*/ 591880 h 2633981"/>
              <a:gd name="connsiteX712" fmla="*/ 809505 w 2633980"/>
              <a:gd name="connsiteY712" fmla="*/ 102198 h 2633981"/>
              <a:gd name="connsiteX713" fmla="*/ 992084 w 2633980"/>
              <a:gd name="connsiteY713" fmla="*/ 584327 h 2633981"/>
              <a:gd name="connsiteX714" fmla="*/ 968748 w 2633980"/>
              <a:gd name="connsiteY714" fmla="*/ 539468 h 2633981"/>
              <a:gd name="connsiteX715" fmla="*/ 988914 w 2633980"/>
              <a:gd name="connsiteY715" fmla="*/ 592639 h 2633981"/>
              <a:gd name="connsiteX716" fmla="*/ 747497 w 2633980"/>
              <a:gd name="connsiteY716" fmla="*/ 130183 h 2633981"/>
              <a:gd name="connsiteX717" fmla="*/ 754164 w 2633980"/>
              <a:gd name="connsiteY717" fmla="*/ 126972 h 2633981"/>
              <a:gd name="connsiteX718" fmla="*/ 753844 w 2633980"/>
              <a:gd name="connsiteY718" fmla="*/ 126356 h 2633981"/>
              <a:gd name="connsiteX719" fmla="*/ 770284 w 2633980"/>
              <a:gd name="connsiteY719" fmla="*/ 117860 h 2633981"/>
              <a:gd name="connsiteX720" fmla="*/ 786613 w 2633980"/>
              <a:gd name="connsiteY720" fmla="*/ 111340 h 2633981"/>
              <a:gd name="connsiteX721" fmla="*/ 803319 w 2633980"/>
              <a:gd name="connsiteY721" fmla="*/ 103292 h 2633981"/>
              <a:gd name="connsiteX722" fmla="*/ 803773 w 2633980"/>
              <a:gd name="connsiteY722" fmla="*/ 104488 h 2633981"/>
              <a:gd name="connsiteX723" fmla="*/ 1745950 w 2633980"/>
              <a:gd name="connsiteY723" fmla="*/ 72196 h 2633981"/>
              <a:gd name="connsiteX724" fmla="*/ 1759058 w 2633980"/>
              <a:gd name="connsiteY724" fmla="*/ 76994 h 2633981"/>
              <a:gd name="connsiteX725" fmla="*/ 1759115 w 2633980"/>
              <a:gd name="connsiteY725" fmla="*/ 76812 h 2633981"/>
              <a:gd name="connsiteX726" fmla="*/ 1794616 w 2633980"/>
              <a:gd name="connsiteY726" fmla="*/ 88603 h 2633981"/>
              <a:gd name="connsiteX727" fmla="*/ 1809949 w 2633980"/>
              <a:gd name="connsiteY727" fmla="*/ 95447 h 2633981"/>
              <a:gd name="connsiteX728" fmla="*/ 1615062 w 2633980"/>
              <a:gd name="connsiteY728" fmla="*/ 535084 h 2633981"/>
              <a:gd name="connsiteX729" fmla="*/ 1630941 w 2633980"/>
              <a:gd name="connsiteY729" fmla="*/ 484569 h 2633981"/>
              <a:gd name="connsiteX730" fmla="*/ 1592631 w 2633980"/>
              <a:gd name="connsiteY730" fmla="*/ 571107 h 2633981"/>
              <a:gd name="connsiteX731" fmla="*/ 888197 w 2633980"/>
              <a:gd name="connsiteY731" fmla="*/ 70773 h 2633981"/>
              <a:gd name="connsiteX732" fmla="*/ 1039622 w 2633980"/>
              <a:gd name="connsiteY732" fmla="*/ 571749 h 2633981"/>
              <a:gd name="connsiteX733" fmla="*/ 830655 w 2633980"/>
              <a:gd name="connsiteY733" fmla="*/ 93752 h 2633981"/>
              <a:gd name="connsiteX734" fmla="*/ 835152 w 2633980"/>
              <a:gd name="connsiteY734" fmla="*/ 91956 h 2633981"/>
              <a:gd name="connsiteX735" fmla="*/ 834999 w 2633980"/>
              <a:gd name="connsiteY735" fmla="*/ 91606 h 2633981"/>
              <a:gd name="connsiteX736" fmla="*/ 847333 w 2633980"/>
              <a:gd name="connsiteY736" fmla="*/ 87092 h 2633981"/>
              <a:gd name="connsiteX737" fmla="*/ 964452 w 2633980"/>
              <a:gd name="connsiteY737" fmla="*/ 48601 h 2633981"/>
              <a:gd name="connsiteX738" fmla="*/ 1065452 w 2633980"/>
              <a:gd name="connsiteY738" fmla="*/ 466050 h 2633981"/>
              <a:gd name="connsiteX739" fmla="*/ 1046451 w 2633980"/>
              <a:gd name="connsiteY739" fmla="*/ 412953 h 2633981"/>
              <a:gd name="connsiteX740" fmla="*/ 1081495 w 2633980"/>
              <a:gd name="connsiteY740" fmla="*/ 557477 h 2633981"/>
              <a:gd name="connsiteX741" fmla="*/ 899243 w 2633980"/>
              <a:gd name="connsiteY741" fmla="*/ 68092 h 2633981"/>
              <a:gd name="connsiteX742" fmla="*/ 925169 w 2633980"/>
              <a:gd name="connsiteY742" fmla="*/ 58603 h 2633981"/>
              <a:gd name="connsiteX743" fmla="*/ 958452 w 2633980"/>
              <a:gd name="connsiteY743" fmla="*/ 50045 h 2633981"/>
              <a:gd name="connsiteX744" fmla="*/ 958519 w 2633980"/>
              <a:gd name="connsiteY744" fmla="*/ 50319 h 2633981"/>
              <a:gd name="connsiteX745" fmla="*/ 1668176 w 2633980"/>
              <a:gd name="connsiteY745" fmla="*/ 46902 h 2633981"/>
              <a:gd name="connsiteX746" fmla="*/ 1670881 w 2633980"/>
              <a:gd name="connsiteY746" fmla="*/ 47509 h 2633981"/>
              <a:gd name="connsiteX747" fmla="*/ 1688771 w 2633980"/>
              <a:gd name="connsiteY747" fmla="*/ 53450 h 2633981"/>
              <a:gd name="connsiteX748" fmla="*/ 1708811 w 2633980"/>
              <a:gd name="connsiteY748" fmla="*/ 58603 h 2633981"/>
              <a:gd name="connsiteX749" fmla="*/ 1724579 w 2633980"/>
              <a:gd name="connsiteY749" fmla="*/ 64374 h 2633981"/>
              <a:gd name="connsiteX750" fmla="*/ 1724265 w 2633980"/>
              <a:gd name="connsiteY750" fmla="*/ 65238 h 2633981"/>
              <a:gd name="connsiteX751" fmla="*/ 1727045 w 2633980"/>
              <a:gd name="connsiteY751" fmla="*/ 66161 h 2633981"/>
              <a:gd name="connsiteX752" fmla="*/ 1568470 w 2633980"/>
              <a:gd name="connsiteY752" fmla="*/ 494332 h 2633981"/>
              <a:gd name="connsiteX753" fmla="*/ 1560458 w 2633980"/>
              <a:gd name="connsiteY753" fmla="*/ 516398 h 2633981"/>
              <a:gd name="connsiteX754" fmla="*/ 1560754 w 2633980"/>
              <a:gd name="connsiteY754" fmla="*/ 515166 h 2633981"/>
              <a:gd name="connsiteX755" fmla="*/ 1545835 w 2633980"/>
              <a:gd name="connsiteY755" fmla="*/ 555448 h 2633981"/>
              <a:gd name="connsiteX756" fmla="*/ 1043619 w 2633980"/>
              <a:gd name="connsiteY756" fmla="*/ 28146 h 2633981"/>
              <a:gd name="connsiteX757" fmla="*/ 1043749 w 2633980"/>
              <a:gd name="connsiteY757" fmla="*/ 28878 h 2633981"/>
              <a:gd name="connsiteX758" fmla="*/ 1046632 w 2633980"/>
              <a:gd name="connsiteY758" fmla="*/ 28345 h 2633981"/>
              <a:gd name="connsiteX759" fmla="*/ 1123485 w 2633980"/>
              <a:gd name="connsiteY759" fmla="*/ 479009 h 2633981"/>
              <a:gd name="connsiteX760" fmla="*/ 1127543 w 2633980"/>
              <a:gd name="connsiteY760" fmla="*/ 501919 h 2633981"/>
              <a:gd name="connsiteX761" fmla="*/ 1127186 w 2633980"/>
              <a:gd name="connsiteY761" fmla="*/ 500715 h 2633981"/>
              <a:gd name="connsiteX762" fmla="*/ 1134406 w 2633980"/>
              <a:gd name="connsiteY762" fmla="*/ 543052 h 2633981"/>
              <a:gd name="connsiteX763" fmla="*/ 986320 w 2633980"/>
              <a:gd name="connsiteY763" fmla="*/ 42268 h 2633981"/>
              <a:gd name="connsiteX764" fmla="*/ 1012838 w 2633980"/>
              <a:gd name="connsiteY764" fmla="*/ 34589 h 2633981"/>
              <a:gd name="connsiteX765" fmla="*/ 1033175 w 2633980"/>
              <a:gd name="connsiteY765" fmla="*/ 30832 h 2633981"/>
              <a:gd name="connsiteX766" fmla="*/ 1579797 w 2633980"/>
              <a:gd name="connsiteY766" fmla="*/ 25716 h 2633981"/>
              <a:gd name="connsiteX767" fmla="*/ 1582537 w 2633980"/>
              <a:gd name="connsiteY767" fmla="*/ 26135 h 2633981"/>
              <a:gd name="connsiteX768" fmla="*/ 1630274 w 2633980"/>
              <a:gd name="connsiteY768" fmla="*/ 38409 h 2633981"/>
              <a:gd name="connsiteX769" fmla="*/ 1645977 w 2633980"/>
              <a:gd name="connsiteY769" fmla="*/ 41928 h 2633981"/>
              <a:gd name="connsiteX770" fmla="*/ 1524621 w 2633980"/>
              <a:gd name="connsiteY770" fmla="*/ 454289 h 2633981"/>
              <a:gd name="connsiteX771" fmla="*/ 1534718 w 2633980"/>
              <a:gd name="connsiteY771" fmla="*/ 398786 h 2633981"/>
              <a:gd name="connsiteX772" fmla="*/ 1492800 w 2633980"/>
              <a:gd name="connsiteY772" fmla="*/ 541485 h 2633981"/>
              <a:gd name="connsiteX773" fmla="*/ 1507431 w 2633980"/>
              <a:gd name="connsiteY773" fmla="*/ 14454 h 2633981"/>
              <a:gd name="connsiteX774" fmla="*/ 1541741 w 2633980"/>
              <a:gd name="connsiteY774" fmla="*/ 18571 h 2633981"/>
              <a:gd name="connsiteX775" fmla="*/ 1568468 w 2633980"/>
              <a:gd name="connsiteY775" fmla="*/ 24560 h 2633981"/>
              <a:gd name="connsiteX776" fmla="*/ 1449403 w 2633980"/>
              <a:gd name="connsiteY776" fmla="*/ 532905 h 2633981"/>
              <a:gd name="connsiteX777" fmla="*/ 1133106 w 2633980"/>
              <a:gd name="connsiteY777" fmla="*/ 12369 h 2633981"/>
              <a:gd name="connsiteX778" fmla="*/ 1184174 w 2633980"/>
              <a:gd name="connsiteY778" fmla="*/ 490800 h 2633981"/>
              <a:gd name="connsiteX779" fmla="*/ 1172666 w 2633980"/>
              <a:gd name="connsiteY779" fmla="*/ 439105 h 2633981"/>
              <a:gd name="connsiteX780" fmla="*/ 1182760 w 2633980"/>
              <a:gd name="connsiteY780" fmla="*/ 533218 h 2633981"/>
              <a:gd name="connsiteX781" fmla="*/ 1065953 w 2633980"/>
              <a:gd name="connsiteY781" fmla="*/ 23920 h 2633981"/>
              <a:gd name="connsiteX782" fmla="*/ 1092573 w 2633980"/>
              <a:gd name="connsiteY782" fmla="*/ 19857 h 2633981"/>
              <a:gd name="connsiteX783" fmla="*/ 1215562 w 2633980"/>
              <a:gd name="connsiteY783" fmla="*/ 4487 h 2633981"/>
              <a:gd name="connsiteX784" fmla="*/ 1215573 w 2633980"/>
              <a:gd name="connsiteY784" fmla="*/ 4741 h 2633981"/>
              <a:gd name="connsiteX785" fmla="*/ 1217359 w 2633980"/>
              <a:gd name="connsiteY785" fmla="*/ 4594 h 2633981"/>
              <a:gd name="connsiteX786" fmla="*/ 1229570 w 2633980"/>
              <a:gd name="connsiteY786" fmla="*/ 326983 h 2633981"/>
              <a:gd name="connsiteX787" fmla="*/ 1236671 w 2633980"/>
              <a:gd name="connsiteY787" fmla="*/ 490452 h 2633981"/>
              <a:gd name="connsiteX788" fmla="*/ 1235477 w 2633980"/>
              <a:gd name="connsiteY788" fmla="*/ 482905 h 2633981"/>
              <a:gd name="connsiteX789" fmla="*/ 1237102 w 2633980"/>
              <a:gd name="connsiteY789" fmla="*/ 525830 h 2633981"/>
              <a:gd name="connsiteX790" fmla="*/ 1155678 w 2633980"/>
              <a:gd name="connsiteY790" fmla="*/ 9692 h 2633981"/>
              <a:gd name="connsiteX791" fmla="*/ 1163323 w 2633980"/>
              <a:gd name="connsiteY791" fmla="*/ 9060 h 2633981"/>
              <a:gd name="connsiteX792" fmla="*/ 1182271 w 2633980"/>
              <a:gd name="connsiteY792" fmla="*/ 6168 h 2633981"/>
              <a:gd name="connsiteX793" fmla="*/ 1417198 w 2633980"/>
              <a:gd name="connsiteY793" fmla="*/ 4425 h 2633981"/>
              <a:gd name="connsiteX794" fmla="*/ 1424587 w 2633980"/>
              <a:gd name="connsiteY794" fmla="*/ 4798 h 2633981"/>
              <a:gd name="connsiteX795" fmla="*/ 1424599 w 2633980"/>
              <a:gd name="connsiteY795" fmla="*/ 4514 h 2633981"/>
              <a:gd name="connsiteX796" fmla="*/ 1428701 w 2633980"/>
              <a:gd name="connsiteY796" fmla="*/ 5006 h 2633981"/>
              <a:gd name="connsiteX797" fmla="*/ 1451710 w 2633980"/>
              <a:gd name="connsiteY797" fmla="*/ 6168 h 2633981"/>
              <a:gd name="connsiteX798" fmla="*/ 1478786 w 2633980"/>
              <a:gd name="connsiteY798" fmla="*/ 10300 h 2633981"/>
              <a:gd name="connsiteX799" fmla="*/ 1478672 w 2633980"/>
              <a:gd name="connsiteY799" fmla="*/ 11003 h 2633981"/>
              <a:gd name="connsiteX800" fmla="*/ 1484804 w 2633980"/>
              <a:gd name="connsiteY800" fmla="*/ 11739 h 2633981"/>
              <a:gd name="connsiteX801" fmla="*/ 1401946 w 2633980"/>
              <a:gd name="connsiteY801" fmla="*/ 520028 h 2633981"/>
              <a:gd name="connsiteX802" fmla="*/ 1404166 w 2633980"/>
              <a:gd name="connsiteY802" fmla="*/ 469503 h 2633981"/>
              <a:gd name="connsiteX803" fmla="*/ 1395043 w 2633980"/>
              <a:gd name="connsiteY803" fmla="*/ 525643 h 2633981"/>
              <a:gd name="connsiteX804" fmla="*/ 1333878 w 2633980"/>
              <a:gd name="connsiteY804" fmla="*/ 218 h 2633981"/>
              <a:gd name="connsiteX805" fmla="*/ 1362369 w 2633980"/>
              <a:gd name="connsiteY805" fmla="*/ 1657 h 2633981"/>
              <a:gd name="connsiteX806" fmla="*/ 1390908 w 2633980"/>
              <a:gd name="connsiteY806" fmla="*/ 2186 h 2633981"/>
              <a:gd name="connsiteX807" fmla="*/ 1390822 w 2633980"/>
              <a:gd name="connsiteY807" fmla="*/ 3094 h 2633981"/>
              <a:gd name="connsiteX808" fmla="*/ 1394438 w 2633980"/>
              <a:gd name="connsiteY808" fmla="*/ 3276 h 2633981"/>
              <a:gd name="connsiteX809" fmla="*/ 1346811 w 2633980"/>
              <a:gd name="connsiteY809" fmla="*/ 516067 h 2633981"/>
              <a:gd name="connsiteX810" fmla="*/ 1345892 w 2633980"/>
              <a:gd name="connsiteY810" fmla="*/ 479416 h 2633981"/>
              <a:gd name="connsiteX811" fmla="*/ 1341858 w 2633980"/>
              <a:gd name="connsiteY811" fmla="*/ 522189 h 2633981"/>
              <a:gd name="connsiteX812" fmla="*/ 1329056 w 2633980"/>
              <a:gd name="connsiteY812" fmla="*/ 1039 h 2633981"/>
              <a:gd name="connsiteX813" fmla="*/ 1333901 w 2633980"/>
              <a:gd name="connsiteY813" fmla="*/ 1129 h 2633981"/>
              <a:gd name="connsiteX814" fmla="*/ 1272943 w 2633980"/>
              <a:gd name="connsiteY814" fmla="*/ 0 h 2633981"/>
              <a:gd name="connsiteX815" fmla="*/ 1295976 w 2633980"/>
              <a:gd name="connsiteY815" fmla="*/ 427 h 2633981"/>
              <a:gd name="connsiteX816" fmla="*/ 1300106 w 2633980"/>
              <a:gd name="connsiteY816" fmla="*/ 218 h 2633981"/>
              <a:gd name="connsiteX817" fmla="*/ 1300099 w 2633980"/>
              <a:gd name="connsiteY817" fmla="*/ 503 h 2633981"/>
              <a:gd name="connsiteX818" fmla="*/ 1306270 w 2633980"/>
              <a:gd name="connsiteY818" fmla="*/ 617 h 2633981"/>
              <a:gd name="connsiteX819" fmla="*/ 1293833 w 2633980"/>
              <a:gd name="connsiteY819" fmla="*/ 486882 h 2633981"/>
              <a:gd name="connsiteX820" fmla="*/ 1289217 w 2633980"/>
              <a:gd name="connsiteY820" fmla="*/ 434553 h 2633981"/>
              <a:gd name="connsiteX821" fmla="*/ 1287015 w 2633980"/>
              <a:gd name="connsiteY821" fmla="*/ 522365 h 2633981"/>
              <a:gd name="connsiteX822" fmla="*/ 1238322 w 2633980"/>
              <a:gd name="connsiteY822" fmla="*/ 3337 h 2633981"/>
              <a:gd name="connsiteX823" fmla="*/ 1251118 w 2633980"/>
              <a:gd name="connsiteY823" fmla="*/ 2691 h 2633981"/>
              <a:gd name="connsiteX824" fmla="*/ 1251040 w 2633980"/>
              <a:gd name="connsiteY824" fmla="*/ 1810 h 263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</a:cxnLst>
            <a:rect l="l" t="t" r="r" b="b"/>
            <a:pathLst>
              <a:path w="2633980" h="2633981">
                <a:moveTo>
                  <a:pt x="1292128" y="2111792"/>
                </a:moveTo>
                <a:lnTo>
                  <a:pt x="1304930" y="2632942"/>
                </a:lnTo>
                <a:lnTo>
                  <a:pt x="1300084" y="2632852"/>
                </a:lnTo>
                <a:lnTo>
                  <a:pt x="1300107" y="2633763"/>
                </a:lnTo>
                <a:lnTo>
                  <a:pt x="1271607" y="2632324"/>
                </a:lnTo>
                <a:lnTo>
                  <a:pt x="1243078" y="2631795"/>
                </a:lnTo>
                <a:lnTo>
                  <a:pt x="1243163" y="2630887"/>
                </a:lnTo>
                <a:lnTo>
                  <a:pt x="1239541" y="2630704"/>
                </a:lnTo>
                <a:lnTo>
                  <a:pt x="1287172" y="2117870"/>
                </a:lnTo>
                <a:lnTo>
                  <a:pt x="1288092" y="2154572"/>
                </a:lnTo>
                <a:close/>
                <a:moveTo>
                  <a:pt x="1346970" y="2111615"/>
                </a:moveTo>
                <a:lnTo>
                  <a:pt x="1395663" y="2630643"/>
                </a:lnTo>
                <a:lnTo>
                  <a:pt x="1382863" y="2631289"/>
                </a:lnTo>
                <a:lnTo>
                  <a:pt x="1382940" y="2632171"/>
                </a:lnTo>
                <a:lnTo>
                  <a:pt x="1361039" y="2633981"/>
                </a:lnTo>
                <a:lnTo>
                  <a:pt x="1338006" y="2633554"/>
                </a:lnTo>
                <a:lnTo>
                  <a:pt x="1333879" y="2633762"/>
                </a:lnTo>
                <a:lnTo>
                  <a:pt x="1333886" y="2633478"/>
                </a:lnTo>
                <a:lnTo>
                  <a:pt x="1327716" y="2633363"/>
                </a:lnTo>
                <a:lnTo>
                  <a:pt x="1340152" y="2147159"/>
                </a:lnTo>
                <a:lnTo>
                  <a:pt x="1344767" y="2199474"/>
                </a:lnTo>
                <a:close/>
                <a:moveTo>
                  <a:pt x="1238938" y="2108313"/>
                </a:moveTo>
                <a:lnTo>
                  <a:pt x="1216781" y="2629555"/>
                </a:lnTo>
                <a:lnTo>
                  <a:pt x="1209399" y="2629182"/>
                </a:lnTo>
                <a:lnTo>
                  <a:pt x="1209386" y="2629468"/>
                </a:lnTo>
                <a:lnTo>
                  <a:pt x="1205272" y="2628974"/>
                </a:lnTo>
                <a:lnTo>
                  <a:pt x="1182271" y="2627812"/>
                </a:lnTo>
                <a:lnTo>
                  <a:pt x="1155192" y="2623680"/>
                </a:lnTo>
                <a:lnTo>
                  <a:pt x="1155306" y="2622977"/>
                </a:lnTo>
                <a:lnTo>
                  <a:pt x="1149175" y="2622241"/>
                </a:lnTo>
                <a:lnTo>
                  <a:pt x="1232041" y="2113910"/>
                </a:lnTo>
                <a:lnTo>
                  <a:pt x="1229821" y="2164417"/>
                </a:lnTo>
                <a:close/>
                <a:moveTo>
                  <a:pt x="1396876" y="2108135"/>
                </a:moveTo>
                <a:lnTo>
                  <a:pt x="1478304" y="2624288"/>
                </a:lnTo>
                <a:lnTo>
                  <a:pt x="1470669" y="2624919"/>
                </a:lnTo>
                <a:lnTo>
                  <a:pt x="1451710" y="2627812"/>
                </a:lnTo>
                <a:lnTo>
                  <a:pt x="1418424" y="2629493"/>
                </a:lnTo>
                <a:lnTo>
                  <a:pt x="1418413" y="2629239"/>
                </a:lnTo>
                <a:lnTo>
                  <a:pt x="1416621" y="2629387"/>
                </a:lnTo>
                <a:lnTo>
                  <a:pt x="1404361" y="2305721"/>
                </a:lnTo>
                <a:lnTo>
                  <a:pt x="1397318" y="2143588"/>
                </a:lnTo>
                <a:lnTo>
                  <a:pt x="1398502" y="2151070"/>
                </a:lnTo>
                <a:close/>
                <a:moveTo>
                  <a:pt x="1184580" y="2101051"/>
                </a:moveTo>
                <a:lnTo>
                  <a:pt x="1126548" y="2619526"/>
                </a:lnTo>
                <a:lnTo>
                  <a:pt x="1092240" y="2615409"/>
                </a:lnTo>
                <a:lnTo>
                  <a:pt x="1065511" y="2609420"/>
                </a:lnTo>
                <a:close/>
                <a:moveTo>
                  <a:pt x="1451217" y="2100747"/>
                </a:moveTo>
                <a:lnTo>
                  <a:pt x="1568028" y="2610060"/>
                </a:lnTo>
                <a:lnTo>
                  <a:pt x="1541400" y="2614124"/>
                </a:lnTo>
                <a:lnTo>
                  <a:pt x="1500875" y="2621612"/>
                </a:lnTo>
                <a:lnTo>
                  <a:pt x="1449809" y="2143201"/>
                </a:lnTo>
                <a:lnTo>
                  <a:pt x="1461313" y="2194880"/>
                </a:lnTo>
                <a:close/>
                <a:moveTo>
                  <a:pt x="1141182" y="2092478"/>
                </a:moveTo>
                <a:lnTo>
                  <a:pt x="1054182" y="2608264"/>
                </a:lnTo>
                <a:lnTo>
                  <a:pt x="1051443" y="2607846"/>
                </a:lnTo>
                <a:lnTo>
                  <a:pt x="1003716" y="2595574"/>
                </a:lnTo>
                <a:lnTo>
                  <a:pt x="988003" y="2592053"/>
                </a:lnTo>
                <a:lnTo>
                  <a:pt x="1109354" y="2179709"/>
                </a:lnTo>
                <a:lnTo>
                  <a:pt x="1099262" y="2235187"/>
                </a:lnTo>
                <a:close/>
                <a:moveTo>
                  <a:pt x="1499572" y="2090919"/>
                </a:moveTo>
                <a:lnTo>
                  <a:pt x="1647661" y="2591712"/>
                </a:lnTo>
                <a:lnTo>
                  <a:pt x="1621142" y="2599391"/>
                </a:lnTo>
                <a:lnTo>
                  <a:pt x="1600800" y="2603150"/>
                </a:lnTo>
                <a:lnTo>
                  <a:pt x="1590361" y="2605834"/>
                </a:lnTo>
                <a:lnTo>
                  <a:pt x="1590232" y="2605103"/>
                </a:lnTo>
                <a:lnTo>
                  <a:pt x="1587348" y="2605636"/>
                </a:lnTo>
                <a:lnTo>
                  <a:pt x="1510464" y="2154794"/>
                </a:lnTo>
                <a:lnTo>
                  <a:pt x="1506441" y="2132081"/>
                </a:lnTo>
                <a:lnTo>
                  <a:pt x="1506795" y="2133275"/>
                </a:lnTo>
                <a:close/>
                <a:moveTo>
                  <a:pt x="1088148" y="2078516"/>
                </a:moveTo>
                <a:lnTo>
                  <a:pt x="965803" y="2587079"/>
                </a:lnTo>
                <a:lnTo>
                  <a:pt x="963100" y="2586473"/>
                </a:lnTo>
                <a:lnTo>
                  <a:pt x="945198" y="2580527"/>
                </a:lnTo>
                <a:lnTo>
                  <a:pt x="925169" y="2575377"/>
                </a:lnTo>
                <a:lnTo>
                  <a:pt x="909403" y="2569607"/>
                </a:lnTo>
                <a:lnTo>
                  <a:pt x="909717" y="2568743"/>
                </a:lnTo>
                <a:lnTo>
                  <a:pt x="906933" y="2567818"/>
                </a:lnTo>
                <a:lnTo>
                  <a:pt x="1065707" y="2139109"/>
                </a:lnTo>
                <a:lnTo>
                  <a:pt x="1073512" y="2117612"/>
                </a:lnTo>
                <a:lnTo>
                  <a:pt x="1073224" y="2118813"/>
                </a:lnTo>
                <a:close/>
                <a:moveTo>
                  <a:pt x="1552482" y="2076493"/>
                </a:moveTo>
                <a:lnTo>
                  <a:pt x="1734737" y="2565888"/>
                </a:lnTo>
                <a:lnTo>
                  <a:pt x="1708811" y="2575377"/>
                </a:lnTo>
                <a:lnTo>
                  <a:pt x="1675527" y="2583936"/>
                </a:lnTo>
                <a:lnTo>
                  <a:pt x="1675461" y="2583662"/>
                </a:lnTo>
                <a:lnTo>
                  <a:pt x="1669528" y="2585380"/>
                </a:lnTo>
                <a:lnTo>
                  <a:pt x="1568532" y="2167945"/>
                </a:lnTo>
                <a:lnTo>
                  <a:pt x="1587531" y="2221038"/>
                </a:lnTo>
                <a:close/>
                <a:moveTo>
                  <a:pt x="1041356" y="2062857"/>
                </a:moveTo>
                <a:lnTo>
                  <a:pt x="888032" y="2561785"/>
                </a:lnTo>
                <a:lnTo>
                  <a:pt x="874921" y="2556986"/>
                </a:lnTo>
                <a:lnTo>
                  <a:pt x="874864" y="2557167"/>
                </a:lnTo>
                <a:lnTo>
                  <a:pt x="839364" y="2545377"/>
                </a:lnTo>
                <a:lnTo>
                  <a:pt x="824033" y="2538534"/>
                </a:lnTo>
                <a:lnTo>
                  <a:pt x="1018907" y="2098926"/>
                </a:lnTo>
                <a:lnTo>
                  <a:pt x="1003031" y="2149432"/>
                </a:lnTo>
                <a:close/>
                <a:moveTo>
                  <a:pt x="1594352" y="2062219"/>
                </a:moveTo>
                <a:lnTo>
                  <a:pt x="1803326" y="2540228"/>
                </a:lnTo>
                <a:lnTo>
                  <a:pt x="1798827" y="2542025"/>
                </a:lnTo>
                <a:lnTo>
                  <a:pt x="1798980" y="2542375"/>
                </a:lnTo>
                <a:lnTo>
                  <a:pt x="1786625" y="2546897"/>
                </a:lnTo>
                <a:lnTo>
                  <a:pt x="1745781" y="2563208"/>
                </a:lnTo>
                <a:close/>
                <a:moveTo>
                  <a:pt x="990601" y="2042085"/>
                </a:moveTo>
                <a:lnTo>
                  <a:pt x="803252" y="2529258"/>
                </a:lnTo>
                <a:lnTo>
                  <a:pt x="798825" y="2527281"/>
                </a:lnTo>
                <a:lnTo>
                  <a:pt x="798422" y="2528329"/>
                </a:lnTo>
                <a:lnTo>
                  <a:pt x="763688" y="2511597"/>
                </a:lnTo>
                <a:lnTo>
                  <a:pt x="746730" y="2504027"/>
                </a:lnTo>
                <a:lnTo>
                  <a:pt x="898396" y="2216741"/>
                </a:lnTo>
                <a:lnTo>
                  <a:pt x="973259" y="2073008"/>
                </a:lnTo>
                <a:lnTo>
                  <a:pt x="970547" y="2080072"/>
                </a:lnTo>
                <a:close/>
                <a:moveTo>
                  <a:pt x="1645059" y="2041329"/>
                </a:moveTo>
                <a:lnTo>
                  <a:pt x="1886483" y="2503797"/>
                </a:lnTo>
                <a:lnTo>
                  <a:pt x="1879819" y="2507007"/>
                </a:lnTo>
                <a:lnTo>
                  <a:pt x="1880140" y="2507623"/>
                </a:lnTo>
                <a:lnTo>
                  <a:pt x="1863696" y="2516120"/>
                </a:lnTo>
                <a:lnTo>
                  <a:pt x="1847365" y="2522641"/>
                </a:lnTo>
                <a:lnTo>
                  <a:pt x="1830659" y="2530689"/>
                </a:lnTo>
                <a:lnTo>
                  <a:pt x="1830206" y="2529494"/>
                </a:lnTo>
                <a:lnTo>
                  <a:pt x="1824475" y="2531783"/>
                </a:lnTo>
                <a:lnTo>
                  <a:pt x="1641885" y="2049626"/>
                </a:lnTo>
                <a:lnTo>
                  <a:pt x="1665214" y="2094471"/>
                </a:lnTo>
                <a:close/>
                <a:moveTo>
                  <a:pt x="945641" y="2020145"/>
                </a:moveTo>
                <a:lnTo>
                  <a:pt x="728085" y="2494446"/>
                </a:lnTo>
                <a:lnTo>
                  <a:pt x="716542" y="2488886"/>
                </a:lnTo>
                <a:lnTo>
                  <a:pt x="716161" y="2489705"/>
                </a:lnTo>
                <a:lnTo>
                  <a:pt x="704777" y="2483218"/>
                </a:lnTo>
                <a:lnTo>
                  <a:pt x="688932" y="2475585"/>
                </a:lnTo>
                <a:lnTo>
                  <a:pt x="673117" y="2465977"/>
                </a:lnTo>
                <a:lnTo>
                  <a:pt x="673479" y="2465385"/>
                </a:lnTo>
                <a:lnTo>
                  <a:pt x="668116" y="2462329"/>
                </a:lnTo>
                <a:lnTo>
                  <a:pt x="921966" y="2047518"/>
                </a:lnTo>
                <a:lnTo>
                  <a:pt x="899811" y="2095121"/>
                </a:lnTo>
                <a:close/>
                <a:moveTo>
                  <a:pt x="1692858" y="2017741"/>
                </a:moveTo>
                <a:lnTo>
                  <a:pt x="1965148" y="2463696"/>
                </a:lnTo>
                <a:lnTo>
                  <a:pt x="1960836" y="2465924"/>
                </a:lnTo>
                <a:lnTo>
                  <a:pt x="1960867" y="2465975"/>
                </a:lnTo>
                <a:lnTo>
                  <a:pt x="1945048" y="2475585"/>
                </a:lnTo>
                <a:lnTo>
                  <a:pt x="1907000" y="2493914"/>
                </a:lnTo>
                <a:lnTo>
                  <a:pt x="1691611" y="2025489"/>
                </a:lnTo>
                <a:lnTo>
                  <a:pt x="1710750" y="2056799"/>
                </a:lnTo>
                <a:close/>
                <a:moveTo>
                  <a:pt x="898058" y="1992877"/>
                </a:moveTo>
                <a:lnTo>
                  <a:pt x="648327" y="2451054"/>
                </a:lnTo>
                <a:lnTo>
                  <a:pt x="610567" y="2429540"/>
                </a:lnTo>
                <a:lnTo>
                  <a:pt x="595452" y="2418864"/>
                </a:lnTo>
                <a:lnTo>
                  <a:pt x="595487" y="2418816"/>
                </a:lnTo>
                <a:lnTo>
                  <a:pt x="592385" y="2416931"/>
                </a:lnTo>
                <a:lnTo>
                  <a:pt x="890724" y="1995670"/>
                </a:lnTo>
                <a:lnTo>
                  <a:pt x="873177" y="2027902"/>
                </a:lnTo>
                <a:close/>
                <a:moveTo>
                  <a:pt x="1740265" y="1990167"/>
                </a:moveTo>
                <a:lnTo>
                  <a:pt x="2042645" y="2416293"/>
                </a:lnTo>
                <a:lnTo>
                  <a:pt x="2012677" y="2434500"/>
                </a:lnTo>
                <a:lnTo>
                  <a:pt x="1984894" y="2452429"/>
                </a:lnTo>
                <a:lnTo>
                  <a:pt x="1752128" y="2024349"/>
                </a:lnTo>
                <a:lnTo>
                  <a:pt x="1782281" y="2067346"/>
                </a:lnTo>
                <a:close/>
                <a:moveTo>
                  <a:pt x="853729" y="1963276"/>
                </a:moveTo>
                <a:lnTo>
                  <a:pt x="573398" y="2404429"/>
                </a:lnTo>
                <a:lnTo>
                  <a:pt x="545940" y="2383896"/>
                </a:lnTo>
                <a:lnTo>
                  <a:pt x="518293" y="2364370"/>
                </a:lnTo>
                <a:lnTo>
                  <a:pt x="844958" y="1964675"/>
                </a:lnTo>
                <a:lnTo>
                  <a:pt x="817786" y="2007300"/>
                </a:lnTo>
                <a:close/>
                <a:moveTo>
                  <a:pt x="1781751" y="1962206"/>
                </a:moveTo>
                <a:lnTo>
                  <a:pt x="2109864" y="2367897"/>
                </a:lnTo>
                <a:lnTo>
                  <a:pt x="2083048" y="2389086"/>
                </a:lnTo>
                <a:lnTo>
                  <a:pt x="2068836" y="2398258"/>
                </a:lnTo>
                <a:lnTo>
                  <a:pt x="2061568" y="2403692"/>
                </a:lnTo>
                <a:lnTo>
                  <a:pt x="2061232" y="2403165"/>
                </a:lnTo>
                <a:lnTo>
                  <a:pt x="2059720" y="2404140"/>
                </a:lnTo>
                <a:lnTo>
                  <a:pt x="1887124" y="2129736"/>
                </a:lnTo>
                <a:lnTo>
                  <a:pt x="1799849" y="1992674"/>
                </a:lnTo>
                <a:lnTo>
                  <a:pt x="1804625" y="1998573"/>
                </a:lnTo>
                <a:close/>
                <a:moveTo>
                  <a:pt x="810284" y="1929808"/>
                </a:moveTo>
                <a:lnTo>
                  <a:pt x="500213" y="2350589"/>
                </a:lnTo>
                <a:lnTo>
                  <a:pt x="492405" y="2343864"/>
                </a:lnTo>
                <a:lnTo>
                  <a:pt x="478858" y="2333734"/>
                </a:lnTo>
                <a:lnTo>
                  <a:pt x="461570" y="2318021"/>
                </a:lnTo>
                <a:lnTo>
                  <a:pt x="461937" y="2317620"/>
                </a:lnTo>
                <a:lnTo>
                  <a:pt x="453309" y="2310187"/>
                </a:lnTo>
                <a:close/>
                <a:moveTo>
                  <a:pt x="1825118" y="1928637"/>
                </a:moveTo>
                <a:lnTo>
                  <a:pt x="2180414" y="2310747"/>
                </a:lnTo>
                <a:lnTo>
                  <a:pt x="2170094" y="2320127"/>
                </a:lnTo>
                <a:lnTo>
                  <a:pt x="2170189" y="2320231"/>
                </a:lnTo>
                <a:lnTo>
                  <a:pt x="2168587" y="2321496"/>
                </a:lnTo>
                <a:lnTo>
                  <a:pt x="2155122" y="2333734"/>
                </a:lnTo>
                <a:lnTo>
                  <a:pt x="2132888" y="2350360"/>
                </a:lnTo>
                <a:lnTo>
                  <a:pt x="2132584" y="2349944"/>
                </a:lnTo>
                <a:lnTo>
                  <a:pt x="2127740" y="2353772"/>
                </a:lnTo>
                <a:lnTo>
                  <a:pt x="1845122" y="1966103"/>
                </a:lnTo>
                <a:lnTo>
                  <a:pt x="1880925" y="2005106"/>
                </a:lnTo>
                <a:close/>
                <a:moveTo>
                  <a:pt x="776990" y="1900681"/>
                </a:moveTo>
                <a:lnTo>
                  <a:pt x="444715" y="2302702"/>
                </a:lnTo>
                <a:lnTo>
                  <a:pt x="428131" y="2287629"/>
                </a:lnTo>
                <a:lnTo>
                  <a:pt x="427704" y="2288132"/>
                </a:lnTo>
                <a:lnTo>
                  <a:pt x="410770" y="2273546"/>
                </a:lnTo>
                <a:lnTo>
                  <a:pt x="394606" y="2256679"/>
                </a:lnTo>
                <a:lnTo>
                  <a:pt x="705815" y="1960308"/>
                </a:lnTo>
                <a:lnTo>
                  <a:pt x="669339" y="2003303"/>
                </a:lnTo>
                <a:close/>
                <a:moveTo>
                  <a:pt x="1862077" y="1895944"/>
                </a:moveTo>
                <a:lnTo>
                  <a:pt x="2240233" y="2255135"/>
                </a:lnTo>
                <a:lnTo>
                  <a:pt x="2236733" y="2258489"/>
                </a:lnTo>
                <a:lnTo>
                  <a:pt x="2237310" y="2259036"/>
                </a:lnTo>
                <a:lnTo>
                  <a:pt x="2215078" y="2279243"/>
                </a:lnTo>
                <a:lnTo>
                  <a:pt x="2195560" y="2297947"/>
                </a:lnTo>
                <a:lnTo>
                  <a:pt x="1903379" y="1945733"/>
                </a:lnTo>
                <a:lnTo>
                  <a:pt x="1888607" y="1928156"/>
                </a:lnTo>
                <a:lnTo>
                  <a:pt x="1889506" y="1929009"/>
                </a:lnTo>
                <a:close/>
                <a:moveTo>
                  <a:pt x="738042" y="1862072"/>
                </a:moveTo>
                <a:lnTo>
                  <a:pt x="378847" y="2240234"/>
                </a:lnTo>
                <a:lnTo>
                  <a:pt x="375493" y="2236734"/>
                </a:lnTo>
                <a:lnTo>
                  <a:pt x="374945" y="2237311"/>
                </a:lnTo>
                <a:lnTo>
                  <a:pt x="354717" y="2215055"/>
                </a:lnTo>
                <a:lnTo>
                  <a:pt x="336035" y="2195560"/>
                </a:lnTo>
                <a:lnTo>
                  <a:pt x="688278" y="1903354"/>
                </a:lnTo>
                <a:lnTo>
                  <a:pt x="705825" y="1888607"/>
                </a:lnTo>
                <a:lnTo>
                  <a:pt x="704974" y="1889504"/>
                </a:lnTo>
                <a:close/>
                <a:moveTo>
                  <a:pt x="1900686" y="1856996"/>
                </a:moveTo>
                <a:lnTo>
                  <a:pt x="2302701" y="2189267"/>
                </a:lnTo>
                <a:lnTo>
                  <a:pt x="2287628" y="2205852"/>
                </a:lnTo>
                <a:lnTo>
                  <a:pt x="2288131" y="2206278"/>
                </a:lnTo>
                <a:lnTo>
                  <a:pt x="2273546" y="2223210"/>
                </a:lnTo>
                <a:lnTo>
                  <a:pt x="2256678" y="2239376"/>
                </a:lnTo>
                <a:lnTo>
                  <a:pt x="1960306" y="1928166"/>
                </a:lnTo>
                <a:lnTo>
                  <a:pt x="2003308" y="1964647"/>
                </a:lnTo>
                <a:close/>
                <a:moveTo>
                  <a:pt x="705348" y="1825114"/>
                </a:moveTo>
                <a:lnTo>
                  <a:pt x="323234" y="2180414"/>
                </a:lnTo>
                <a:lnTo>
                  <a:pt x="313855" y="2170094"/>
                </a:lnTo>
                <a:lnTo>
                  <a:pt x="313751" y="2170190"/>
                </a:lnTo>
                <a:lnTo>
                  <a:pt x="312480" y="2168582"/>
                </a:lnTo>
                <a:lnTo>
                  <a:pt x="300247" y="2155122"/>
                </a:lnTo>
                <a:lnTo>
                  <a:pt x="283620" y="2132888"/>
                </a:lnTo>
                <a:lnTo>
                  <a:pt x="284036" y="2132584"/>
                </a:lnTo>
                <a:lnTo>
                  <a:pt x="280209" y="2127740"/>
                </a:lnTo>
                <a:lnTo>
                  <a:pt x="667879" y="1845122"/>
                </a:lnTo>
                <a:lnTo>
                  <a:pt x="628881" y="1880920"/>
                </a:lnTo>
                <a:close/>
                <a:moveTo>
                  <a:pt x="1929815" y="1823702"/>
                </a:moveTo>
                <a:lnTo>
                  <a:pt x="2350588" y="2133769"/>
                </a:lnTo>
                <a:lnTo>
                  <a:pt x="2343866" y="2141572"/>
                </a:lnTo>
                <a:lnTo>
                  <a:pt x="2333734" y="2155122"/>
                </a:lnTo>
                <a:lnTo>
                  <a:pt x="2318020" y="2172412"/>
                </a:lnTo>
                <a:lnTo>
                  <a:pt x="2317619" y="2172045"/>
                </a:lnTo>
                <a:lnTo>
                  <a:pt x="2310187" y="2180673"/>
                </a:lnTo>
                <a:close/>
                <a:moveTo>
                  <a:pt x="671779" y="1781747"/>
                </a:moveTo>
                <a:lnTo>
                  <a:pt x="266084" y="2109864"/>
                </a:lnTo>
                <a:lnTo>
                  <a:pt x="244895" y="2083048"/>
                </a:lnTo>
                <a:lnTo>
                  <a:pt x="235725" y="2068839"/>
                </a:lnTo>
                <a:lnTo>
                  <a:pt x="230288" y="2061568"/>
                </a:lnTo>
                <a:lnTo>
                  <a:pt x="230816" y="2061232"/>
                </a:lnTo>
                <a:lnTo>
                  <a:pt x="229840" y="2059721"/>
                </a:lnTo>
                <a:lnTo>
                  <a:pt x="504327" y="1887073"/>
                </a:lnTo>
                <a:lnTo>
                  <a:pt x="641309" y="1799848"/>
                </a:lnTo>
                <a:lnTo>
                  <a:pt x="635417" y="1804619"/>
                </a:lnTo>
                <a:close/>
                <a:moveTo>
                  <a:pt x="1963284" y="1780256"/>
                </a:moveTo>
                <a:lnTo>
                  <a:pt x="2404428" y="2060583"/>
                </a:lnTo>
                <a:lnTo>
                  <a:pt x="2383891" y="2088048"/>
                </a:lnTo>
                <a:lnTo>
                  <a:pt x="2364370" y="2115689"/>
                </a:lnTo>
                <a:lnTo>
                  <a:pt x="1964680" y="1789026"/>
                </a:lnTo>
                <a:lnTo>
                  <a:pt x="2007311" y="1816202"/>
                </a:lnTo>
                <a:close/>
                <a:moveTo>
                  <a:pt x="643829" y="1740257"/>
                </a:moveTo>
                <a:lnTo>
                  <a:pt x="217688" y="2042647"/>
                </a:lnTo>
                <a:lnTo>
                  <a:pt x="199479" y="2012674"/>
                </a:lnTo>
                <a:lnTo>
                  <a:pt x="181551" y="1984894"/>
                </a:lnTo>
                <a:lnTo>
                  <a:pt x="609634" y="1752127"/>
                </a:lnTo>
                <a:lnTo>
                  <a:pt x="566638" y="1782280"/>
                </a:lnTo>
                <a:close/>
                <a:moveTo>
                  <a:pt x="1992878" y="1735926"/>
                </a:moveTo>
                <a:lnTo>
                  <a:pt x="2451053" y="1985656"/>
                </a:lnTo>
                <a:lnTo>
                  <a:pt x="2429539" y="2023413"/>
                </a:lnTo>
                <a:lnTo>
                  <a:pt x="2418863" y="2038530"/>
                </a:lnTo>
                <a:lnTo>
                  <a:pt x="2418815" y="2038496"/>
                </a:lnTo>
                <a:lnTo>
                  <a:pt x="2416931" y="2041596"/>
                </a:lnTo>
                <a:lnTo>
                  <a:pt x="1995676" y="1743260"/>
                </a:lnTo>
                <a:lnTo>
                  <a:pt x="2027891" y="1760798"/>
                </a:lnTo>
                <a:close/>
                <a:moveTo>
                  <a:pt x="608497" y="1691610"/>
                </a:moveTo>
                <a:lnTo>
                  <a:pt x="577193" y="1710745"/>
                </a:lnTo>
                <a:lnTo>
                  <a:pt x="616256" y="1692852"/>
                </a:lnTo>
                <a:lnTo>
                  <a:pt x="170285" y="1965150"/>
                </a:lnTo>
                <a:lnTo>
                  <a:pt x="168057" y="1960837"/>
                </a:lnTo>
                <a:lnTo>
                  <a:pt x="168006" y="1960868"/>
                </a:lnTo>
                <a:lnTo>
                  <a:pt x="158395" y="1945048"/>
                </a:lnTo>
                <a:lnTo>
                  <a:pt x="140067" y="1907001"/>
                </a:lnTo>
                <a:close/>
                <a:moveTo>
                  <a:pt x="2020146" y="1688342"/>
                </a:moveTo>
                <a:lnTo>
                  <a:pt x="2494445" y="1905898"/>
                </a:lnTo>
                <a:lnTo>
                  <a:pt x="2488886" y="1917439"/>
                </a:lnTo>
                <a:lnTo>
                  <a:pt x="2489705" y="1917820"/>
                </a:lnTo>
                <a:lnTo>
                  <a:pt x="2483215" y="1929211"/>
                </a:lnTo>
                <a:lnTo>
                  <a:pt x="2475585" y="1945048"/>
                </a:lnTo>
                <a:lnTo>
                  <a:pt x="2465976" y="1960865"/>
                </a:lnTo>
                <a:lnTo>
                  <a:pt x="2465384" y="1960503"/>
                </a:lnTo>
                <a:lnTo>
                  <a:pt x="2462328" y="1965867"/>
                </a:lnTo>
                <a:lnTo>
                  <a:pt x="2047495" y="1712004"/>
                </a:lnTo>
                <a:lnTo>
                  <a:pt x="2095109" y="1734165"/>
                </a:lnTo>
                <a:close/>
                <a:moveTo>
                  <a:pt x="2042083" y="1643379"/>
                </a:moveTo>
                <a:lnTo>
                  <a:pt x="2529258" y="1830729"/>
                </a:lnTo>
                <a:lnTo>
                  <a:pt x="2527281" y="1835157"/>
                </a:lnTo>
                <a:lnTo>
                  <a:pt x="2528329" y="1835559"/>
                </a:lnTo>
                <a:lnTo>
                  <a:pt x="2511600" y="1870287"/>
                </a:lnTo>
                <a:lnTo>
                  <a:pt x="2504027" y="1887251"/>
                </a:lnTo>
                <a:lnTo>
                  <a:pt x="2217191" y="1735823"/>
                </a:lnTo>
                <a:lnTo>
                  <a:pt x="2072985" y="1660713"/>
                </a:lnTo>
                <a:lnTo>
                  <a:pt x="2080073" y="1663435"/>
                </a:lnTo>
                <a:close/>
                <a:moveTo>
                  <a:pt x="584361" y="1641885"/>
                </a:moveTo>
                <a:lnTo>
                  <a:pt x="539517" y="1665213"/>
                </a:lnTo>
                <a:lnTo>
                  <a:pt x="592644" y="1645063"/>
                </a:lnTo>
                <a:lnTo>
                  <a:pt x="130183" y="1886484"/>
                </a:lnTo>
                <a:lnTo>
                  <a:pt x="126973" y="1879821"/>
                </a:lnTo>
                <a:lnTo>
                  <a:pt x="126358" y="1880141"/>
                </a:lnTo>
                <a:lnTo>
                  <a:pt x="117860" y="1863696"/>
                </a:lnTo>
                <a:lnTo>
                  <a:pt x="111342" y="1847373"/>
                </a:lnTo>
                <a:lnTo>
                  <a:pt x="103291" y="1830660"/>
                </a:lnTo>
                <a:lnTo>
                  <a:pt x="104487" y="1830207"/>
                </a:lnTo>
                <a:lnTo>
                  <a:pt x="102198" y="1824476"/>
                </a:lnTo>
                <a:close/>
                <a:moveTo>
                  <a:pt x="571754" y="1594356"/>
                </a:moveTo>
                <a:lnTo>
                  <a:pt x="93752" y="1803327"/>
                </a:lnTo>
                <a:lnTo>
                  <a:pt x="91955" y="1798827"/>
                </a:lnTo>
                <a:lnTo>
                  <a:pt x="91605" y="1798980"/>
                </a:lnTo>
                <a:lnTo>
                  <a:pt x="87091" y="1786646"/>
                </a:lnTo>
                <a:lnTo>
                  <a:pt x="70772" y="1745782"/>
                </a:lnTo>
                <a:close/>
                <a:moveTo>
                  <a:pt x="2062855" y="1592624"/>
                </a:moveTo>
                <a:lnTo>
                  <a:pt x="2561785" y="1745949"/>
                </a:lnTo>
                <a:lnTo>
                  <a:pt x="2556987" y="1759059"/>
                </a:lnTo>
                <a:lnTo>
                  <a:pt x="2557168" y="1759116"/>
                </a:lnTo>
                <a:lnTo>
                  <a:pt x="2545377" y="1794616"/>
                </a:lnTo>
                <a:lnTo>
                  <a:pt x="2538533" y="1809949"/>
                </a:lnTo>
                <a:lnTo>
                  <a:pt x="2098906" y="1615066"/>
                </a:lnTo>
                <a:lnTo>
                  <a:pt x="2149413" y="1630943"/>
                </a:lnTo>
                <a:close/>
                <a:moveTo>
                  <a:pt x="557487" y="1552483"/>
                </a:moveTo>
                <a:lnTo>
                  <a:pt x="68092" y="1734738"/>
                </a:lnTo>
                <a:lnTo>
                  <a:pt x="58603" y="1708811"/>
                </a:lnTo>
                <a:lnTo>
                  <a:pt x="50045" y="1675527"/>
                </a:lnTo>
                <a:lnTo>
                  <a:pt x="50319" y="1675461"/>
                </a:lnTo>
                <a:lnTo>
                  <a:pt x="48601" y="1669528"/>
                </a:lnTo>
                <a:lnTo>
                  <a:pt x="466038" y="1568531"/>
                </a:lnTo>
                <a:lnTo>
                  <a:pt x="412937" y="1587534"/>
                </a:lnTo>
                <a:close/>
                <a:moveTo>
                  <a:pt x="2078526" y="1545836"/>
                </a:moveTo>
                <a:lnTo>
                  <a:pt x="2587079" y="1668177"/>
                </a:lnTo>
                <a:lnTo>
                  <a:pt x="2586473" y="1670881"/>
                </a:lnTo>
                <a:lnTo>
                  <a:pt x="2580528" y="1688780"/>
                </a:lnTo>
                <a:lnTo>
                  <a:pt x="2575377" y="1708811"/>
                </a:lnTo>
                <a:lnTo>
                  <a:pt x="2569606" y="1724579"/>
                </a:lnTo>
                <a:lnTo>
                  <a:pt x="2568743" y="1724266"/>
                </a:lnTo>
                <a:lnTo>
                  <a:pt x="2567819" y="1727047"/>
                </a:lnTo>
                <a:lnTo>
                  <a:pt x="2139321" y="1568351"/>
                </a:lnTo>
                <a:lnTo>
                  <a:pt x="2117592" y="1560462"/>
                </a:lnTo>
                <a:lnTo>
                  <a:pt x="2118805" y="1560753"/>
                </a:lnTo>
                <a:close/>
                <a:moveTo>
                  <a:pt x="543062" y="1499573"/>
                </a:moveTo>
                <a:lnTo>
                  <a:pt x="42268" y="1647662"/>
                </a:lnTo>
                <a:lnTo>
                  <a:pt x="34589" y="1621142"/>
                </a:lnTo>
                <a:lnTo>
                  <a:pt x="30832" y="1600806"/>
                </a:lnTo>
                <a:lnTo>
                  <a:pt x="28146" y="1590361"/>
                </a:lnTo>
                <a:lnTo>
                  <a:pt x="28878" y="1590232"/>
                </a:lnTo>
                <a:lnTo>
                  <a:pt x="28345" y="1587348"/>
                </a:lnTo>
                <a:lnTo>
                  <a:pt x="479016" y="1510495"/>
                </a:lnTo>
                <a:lnTo>
                  <a:pt x="501909" y="1506439"/>
                </a:lnTo>
                <a:lnTo>
                  <a:pt x="500706" y="1506796"/>
                </a:lnTo>
                <a:close/>
                <a:moveTo>
                  <a:pt x="2092488" y="1492801"/>
                </a:moveTo>
                <a:lnTo>
                  <a:pt x="2608264" y="1579798"/>
                </a:lnTo>
                <a:lnTo>
                  <a:pt x="2607846" y="1582537"/>
                </a:lnTo>
                <a:lnTo>
                  <a:pt x="2595567" y="1630293"/>
                </a:lnTo>
                <a:lnTo>
                  <a:pt x="2592053" y="1645977"/>
                </a:lnTo>
                <a:lnTo>
                  <a:pt x="2179696" y="1524623"/>
                </a:lnTo>
                <a:lnTo>
                  <a:pt x="2235172" y="1534714"/>
                </a:lnTo>
                <a:close/>
                <a:moveTo>
                  <a:pt x="490789" y="1449807"/>
                </a:moveTo>
                <a:lnTo>
                  <a:pt x="439107" y="1461312"/>
                </a:lnTo>
                <a:lnTo>
                  <a:pt x="533232" y="1451217"/>
                </a:lnTo>
                <a:lnTo>
                  <a:pt x="23920" y="1568028"/>
                </a:lnTo>
                <a:lnTo>
                  <a:pt x="19856" y="1541400"/>
                </a:lnTo>
                <a:lnTo>
                  <a:pt x="12369" y="1500875"/>
                </a:lnTo>
                <a:close/>
                <a:moveTo>
                  <a:pt x="2101057" y="1449402"/>
                </a:moveTo>
                <a:lnTo>
                  <a:pt x="2619526" y="1507432"/>
                </a:lnTo>
                <a:lnTo>
                  <a:pt x="2615409" y="1541741"/>
                </a:lnTo>
                <a:lnTo>
                  <a:pt x="2609420" y="1568469"/>
                </a:lnTo>
                <a:close/>
                <a:moveTo>
                  <a:pt x="525844" y="1396876"/>
                </a:moveTo>
                <a:lnTo>
                  <a:pt x="9692" y="1478304"/>
                </a:lnTo>
                <a:lnTo>
                  <a:pt x="9060" y="1470657"/>
                </a:lnTo>
                <a:lnTo>
                  <a:pt x="6168" y="1451710"/>
                </a:lnTo>
                <a:lnTo>
                  <a:pt x="4487" y="1418422"/>
                </a:lnTo>
                <a:lnTo>
                  <a:pt x="4742" y="1418411"/>
                </a:lnTo>
                <a:lnTo>
                  <a:pt x="4594" y="1416620"/>
                </a:lnTo>
                <a:lnTo>
                  <a:pt x="327931" y="1404373"/>
                </a:lnTo>
                <a:lnTo>
                  <a:pt x="490422" y="1397314"/>
                </a:lnTo>
                <a:lnTo>
                  <a:pt x="482920" y="1398502"/>
                </a:lnTo>
                <a:close/>
                <a:moveTo>
                  <a:pt x="2108319" y="1395043"/>
                </a:moveTo>
                <a:lnTo>
                  <a:pt x="2629555" y="1417199"/>
                </a:lnTo>
                <a:lnTo>
                  <a:pt x="2629182" y="1424585"/>
                </a:lnTo>
                <a:lnTo>
                  <a:pt x="2629467" y="1424597"/>
                </a:lnTo>
                <a:lnTo>
                  <a:pt x="2628974" y="1428700"/>
                </a:lnTo>
                <a:lnTo>
                  <a:pt x="2627812" y="1451710"/>
                </a:lnTo>
                <a:lnTo>
                  <a:pt x="2623680" y="1478787"/>
                </a:lnTo>
                <a:lnTo>
                  <a:pt x="2622977" y="1478673"/>
                </a:lnTo>
                <a:lnTo>
                  <a:pt x="2622241" y="1484806"/>
                </a:lnTo>
                <a:lnTo>
                  <a:pt x="2113937" y="1401944"/>
                </a:lnTo>
                <a:lnTo>
                  <a:pt x="2164443" y="1404163"/>
                </a:lnTo>
                <a:close/>
                <a:moveTo>
                  <a:pt x="2632941" y="1329054"/>
                </a:moveTo>
                <a:lnTo>
                  <a:pt x="2632852" y="1333899"/>
                </a:lnTo>
                <a:lnTo>
                  <a:pt x="2633762" y="1333876"/>
                </a:lnTo>
                <a:lnTo>
                  <a:pt x="2632324" y="1362351"/>
                </a:lnTo>
                <a:lnTo>
                  <a:pt x="2631795" y="1390908"/>
                </a:lnTo>
                <a:lnTo>
                  <a:pt x="2630887" y="1390822"/>
                </a:lnTo>
                <a:lnTo>
                  <a:pt x="2630704" y="1394439"/>
                </a:lnTo>
                <a:lnTo>
                  <a:pt x="2117897" y="1346810"/>
                </a:lnTo>
                <a:lnTo>
                  <a:pt x="2154558" y="1345891"/>
                </a:lnTo>
                <a:lnTo>
                  <a:pt x="2111783" y="1341856"/>
                </a:lnTo>
                <a:close/>
                <a:moveTo>
                  <a:pt x="617" y="1327714"/>
                </a:moveTo>
                <a:lnTo>
                  <a:pt x="486851" y="1340150"/>
                </a:lnTo>
                <a:lnTo>
                  <a:pt x="434533" y="1344766"/>
                </a:lnTo>
                <a:lnTo>
                  <a:pt x="522375" y="1346968"/>
                </a:lnTo>
                <a:lnTo>
                  <a:pt x="3338" y="1395662"/>
                </a:lnTo>
                <a:lnTo>
                  <a:pt x="2692" y="1382863"/>
                </a:lnTo>
                <a:lnTo>
                  <a:pt x="1810" y="1382941"/>
                </a:lnTo>
                <a:lnTo>
                  <a:pt x="0" y="1361039"/>
                </a:lnTo>
                <a:lnTo>
                  <a:pt x="427" y="1338004"/>
                </a:lnTo>
                <a:lnTo>
                  <a:pt x="218" y="1333876"/>
                </a:lnTo>
                <a:lnTo>
                  <a:pt x="503" y="1333883"/>
                </a:lnTo>
                <a:close/>
                <a:moveTo>
                  <a:pt x="3276" y="1239542"/>
                </a:moveTo>
                <a:lnTo>
                  <a:pt x="516096" y="1287172"/>
                </a:lnTo>
                <a:lnTo>
                  <a:pt x="479426" y="1288092"/>
                </a:lnTo>
                <a:lnTo>
                  <a:pt x="522199" y="1292126"/>
                </a:lnTo>
                <a:lnTo>
                  <a:pt x="1040" y="1304929"/>
                </a:lnTo>
                <a:lnTo>
                  <a:pt x="1130" y="1300083"/>
                </a:lnTo>
                <a:lnTo>
                  <a:pt x="218" y="1300106"/>
                </a:lnTo>
                <a:lnTo>
                  <a:pt x="1657" y="1271603"/>
                </a:lnTo>
                <a:lnTo>
                  <a:pt x="2186" y="1243075"/>
                </a:lnTo>
                <a:lnTo>
                  <a:pt x="3093" y="1243160"/>
                </a:lnTo>
                <a:close/>
                <a:moveTo>
                  <a:pt x="2630643" y="1238320"/>
                </a:moveTo>
                <a:lnTo>
                  <a:pt x="2631289" y="1251118"/>
                </a:lnTo>
                <a:lnTo>
                  <a:pt x="2632171" y="1251040"/>
                </a:lnTo>
                <a:lnTo>
                  <a:pt x="2633980" y="1272943"/>
                </a:lnTo>
                <a:lnTo>
                  <a:pt x="2633554" y="1295962"/>
                </a:lnTo>
                <a:lnTo>
                  <a:pt x="2633763" y="1300106"/>
                </a:lnTo>
                <a:lnTo>
                  <a:pt x="2633477" y="1300099"/>
                </a:lnTo>
                <a:lnTo>
                  <a:pt x="2633363" y="1306269"/>
                </a:lnTo>
                <a:lnTo>
                  <a:pt x="2147108" y="1293833"/>
                </a:lnTo>
                <a:lnTo>
                  <a:pt x="2199435" y="1289216"/>
                </a:lnTo>
                <a:lnTo>
                  <a:pt x="2111607" y="1287014"/>
                </a:lnTo>
                <a:close/>
                <a:moveTo>
                  <a:pt x="2624288" y="1155677"/>
                </a:moveTo>
                <a:lnTo>
                  <a:pt x="2624919" y="1163311"/>
                </a:lnTo>
                <a:lnTo>
                  <a:pt x="2627812" y="1182271"/>
                </a:lnTo>
                <a:lnTo>
                  <a:pt x="2629493" y="1215561"/>
                </a:lnTo>
                <a:lnTo>
                  <a:pt x="2629239" y="1215572"/>
                </a:lnTo>
                <a:lnTo>
                  <a:pt x="2629387" y="1217360"/>
                </a:lnTo>
                <a:lnTo>
                  <a:pt x="2306758" y="1229580"/>
                </a:lnTo>
                <a:lnTo>
                  <a:pt x="2143537" y="1236670"/>
                </a:lnTo>
                <a:lnTo>
                  <a:pt x="2151067" y="1235479"/>
                </a:lnTo>
                <a:lnTo>
                  <a:pt x="2108141" y="1237105"/>
                </a:lnTo>
                <a:close/>
                <a:moveTo>
                  <a:pt x="11739" y="1149176"/>
                </a:moveTo>
                <a:lnTo>
                  <a:pt x="520056" y="1232040"/>
                </a:lnTo>
                <a:lnTo>
                  <a:pt x="469545" y="1229820"/>
                </a:lnTo>
                <a:lnTo>
                  <a:pt x="525663" y="1238939"/>
                </a:lnTo>
                <a:lnTo>
                  <a:pt x="4425" y="1216782"/>
                </a:lnTo>
                <a:lnTo>
                  <a:pt x="4798" y="1209398"/>
                </a:lnTo>
                <a:lnTo>
                  <a:pt x="4514" y="1209385"/>
                </a:lnTo>
                <a:lnTo>
                  <a:pt x="5006" y="1205283"/>
                </a:lnTo>
                <a:lnTo>
                  <a:pt x="6168" y="1182271"/>
                </a:lnTo>
                <a:lnTo>
                  <a:pt x="10300" y="1155193"/>
                </a:lnTo>
                <a:lnTo>
                  <a:pt x="11003" y="1155307"/>
                </a:lnTo>
                <a:close/>
                <a:moveTo>
                  <a:pt x="2610060" y="1065952"/>
                </a:moveTo>
                <a:lnTo>
                  <a:pt x="2614125" y="1092583"/>
                </a:lnTo>
                <a:lnTo>
                  <a:pt x="2621612" y="1133107"/>
                </a:lnTo>
                <a:lnTo>
                  <a:pt x="2179723" y="1180274"/>
                </a:lnTo>
                <a:lnTo>
                  <a:pt x="2143190" y="1184174"/>
                </a:lnTo>
                <a:lnTo>
                  <a:pt x="2194876" y="1172668"/>
                </a:lnTo>
                <a:lnTo>
                  <a:pt x="2100753" y="1182763"/>
                </a:lnTo>
                <a:close/>
                <a:moveTo>
                  <a:pt x="24560" y="1065512"/>
                </a:moveTo>
                <a:lnTo>
                  <a:pt x="532925" y="1184581"/>
                </a:lnTo>
                <a:lnTo>
                  <a:pt x="14454" y="1126549"/>
                </a:lnTo>
                <a:lnTo>
                  <a:pt x="18571" y="1092240"/>
                </a:lnTo>
                <a:close/>
                <a:moveTo>
                  <a:pt x="41928" y="988004"/>
                </a:moveTo>
                <a:lnTo>
                  <a:pt x="454280" y="1109358"/>
                </a:lnTo>
                <a:lnTo>
                  <a:pt x="398797" y="1099266"/>
                </a:lnTo>
                <a:lnTo>
                  <a:pt x="541484" y="1141179"/>
                </a:lnTo>
                <a:lnTo>
                  <a:pt x="25716" y="1054183"/>
                </a:lnTo>
                <a:lnTo>
                  <a:pt x="26135" y="1051443"/>
                </a:lnTo>
                <a:lnTo>
                  <a:pt x="38411" y="1003698"/>
                </a:lnTo>
                <a:close/>
                <a:moveTo>
                  <a:pt x="2591713" y="986321"/>
                </a:moveTo>
                <a:lnTo>
                  <a:pt x="2599391" y="1012838"/>
                </a:lnTo>
                <a:lnTo>
                  <a:pt x="2603151" y="1033185"/>
                </a:lnTo>
                <a:lnTo>
                  <a:pt x="2605834" y="1043620"/>
                </a:lnTo>
                <a:lnTo>
                  <a:pt x="2605103" y="1043750"/>
                </a:lnTo>
                <a:lnTo>
                  <a:pt x="2605636" y="1046634"/>
                </a:lnTo>
                <a:lnTo>
                  <a:pt x="2154819" y="1123512"/>
                </a:lnTo>
                <a:lnTo>
                  <a:pt x="2132070" y="1127542"/>
                </a:lnTo>
                <a:lnTo>
                  <a:pt x="2133268" y="1127187"/>
                </a:lnTo>
                <a:lnTo>
                  <a:pt x="2090925" y="1134408"/>
                </a:lnTo>
                <a:close/>
                <a:moveTo>
                  <a:pt x="66161" y="906935"/>
                </a:moveTo>
                <a:lnTo>
                  <a:pt x="494586" y="1065604"/>
                </a:lnTo>
                <a:lnTo>
                  <a:pt x="516387" y="1073519"/>
                </a:lnTo>
                <a:lnTo>
                  <a:pt x="515170" y="1073227"/>
                </a:lnTo>
                <a:lnTo>
                  <a:pt x="555447" y="1088144"/>
                </a:lnTo>
                <a:lnTo>
                  <a:pt x="46902" y="965804"/>
                </a:lnTo>
                <a:lnTo>
                  <a:pt x="47509" y="963100"/>
                </a:lnTo>
                <a:lnTo>
                  <a:pt x="53450" y="945209"/>
                </a:lnTo>
                <a:lnTo>
                  <a:pt x="58603" y="925169"/>
                </a:lnTo>
                <a:lnTo>
                  <a:pt x="64374" y="909402"/>
                </a:lnTo>
                <a:lnTo>
                  <a:pt x="65238" y="909716"/>
                </a:lnTo>
                <a:close/>
                <a:moveTo>
                  <a:pt x="2565889" y="899244"/>
                </a:moveTo>
                <a:lnTo>
                  <a:pt x="2575377" y="925169"/>
                </a:lnTo>
                <a:lnTo>
                  <a:pt x="2583936" y="958454"/>
                </a:lnTo>
                <a:lnTo>
                  <a:pt x="2583662" y="958521"/>
                </a:lnTo>
                <a:lnTo>
                  <a:pt x="2585380" y="964453"/>
                </a:lnTo>
                <a:lnTo>
                  <a:pt x="2167932" y="1065454"/>
                </a:lnTo>
                <a:lnTo>
                  <a:pt x="2221033" y="1046451"/>
                </a:lnTo>
                <a:lnTo>
                  <a:pt x="2076499" y="1081497"/>
                </a:lnTo>
                <a:close/>
                <a:moveTo>
                  <a:pt x="2540229" y="830656"/>
                </a:moveTo>
                <a:lnTo>
                  <a:pt x="2542025" y="835153"/>
                </a:lnTo>
                <a:lnTo>
                  <a:pt x="2542375" y="835000"/>
                </a:lnTo>
                <a:lnTo>
                  <a:pt x="2546890" y="847337"/>
                </a:lnTo>
                <a:lnTo>
                  <a:pt x="2563208" y="888200"/>
                </a:lnTo>
                <a:lnTo>
                  <a:pt x="2062228" y="1039626"/>
                </a:lnTo>
                <a:close/>
                <a:moveTo>
                  <a:pt x="95447" y="824032"/>
                </a:moveTo>
                <a:lnTo>
                  <a:pt x="535073" y="1018915"/>
                </a:lnTo>
                <a:lnTo>
                  <a:pt x="484562" y="1003038"/>
                </a:lnTo>
                <a:lnTo>
                  <a:pt x="571110" y="1041351"/>
                </a:lnTo>
                <a:lnTo>
                  <a:pt x="72195" y="888032"/>
                </a:lnTo>
                <a:lnTo>
                  <a:pt x="76993" y="874923"/>
                </a:lnTo>
                <a:lnTo>
                  <a:pt x="76812" y="874866"/>
                </a:lnTo>
                <a:lnTo>
                  <a:pt x="88603" y="839364"/>
                </a:lnTo>
                <a:close/>
                <a:moveTo>
                  <a:pt x="2503798" y="747498"/>
                </a:moveTo>
                <a:lnTo>
                  <a:pt x="2507009" y="754164"/>
                </a:lnTo>
                <a:lnTo>
                  <a:pt x="2507625" y="753844"/>
                </a:lnTo>
                <a:lnTo>
                  <a:pt x="2516120" y="770285"/>
                </a:lnTo>
                <a:lnTo>
                  <a:pt x="2522640" y="786613"/>
                </a:lnTo>
                <a:lnTo>
                  <a:pt x="2530689" y="803321"/>
                </a:lnTo>
                <a:lnTo>
                  <a:pt x="2529494" y="803775"/>
                </a:lnTo>
                <a:lnTo>
                  <a:pt x="2531783" y="809506"/>
                </a:lnTo>
                <a:lnTo>
                  <a:pt x="2049651" y="992085"/>
                </a:lnTo>
                <a:lnTo>
                  <a:pt x="2094493" y="968758"/>
                </a:lnTo>
                <a:lnTo>
                  <a:pt x="2041337" y="988918"/>
                </a:lnTo>
                <a:close/>
                <a:moveTo>
                  <a:pt x="129952" y="746731"/>
                </a:moveTo>
                <a:lnTo>
                  <a:pt x="416293" y="897897"/>
                </a:lnTo>
                <a:lnTo>
                  <a:pt x="561009" y="973272"/>
                </a:lnTo>
                <a:lnTo>
                  <a:pt x="553896" y="970541"/>
                </a:lnTo>
                <a:lnTo>
                  <a:pt x="591883" y="990595"/>
                </a:lnTo>
                <a:lnTo>
                  <a:pt x="104722" y="803252"/>
                </a:lnTo>
                <a:lnTo>
                  <a:pt x="106699" y="798825"/>
                </a:lnTo>
                <a:lnTo>
                  <a:pt x="105651" y="798422"/>
                </a:lnTo>
                <a:lnTo>
                  <a:pt x="122373" y="763710"/>
                </a:lnTo>
                <a:close/>
                <a:moveTo>
                  <a:pt x="2463698" y="668837"/>
                </a:moveTo>
                <a:lnTo>
                  <a:pt x="2465925" y="673148"/>
                </a:lnTo>
                <a:lnTo>
                  <a:pt x="2465977" y="673116"/>
                </a:lnTo>
                <a:lnTo>
                  <a:pt x="2475585" y="688932"/>
                </a:lnTo>
                <a:lnTo>
                  <a:pt x="2493914" y="726981"/>
                </a:lnTo>
                <a:lnTo>
                  <a:pt x="2025514" y="942357"/>
                </a:lnTo>
                <a:lnTo>
                  <a:pt x="2056783" y="923243"/>
                </a:lnTo>
                <a:lnTo>
                  <a:pt x="2017735" y="941131"/>
                </a:lnTo>
                <a:close/>
                <a:moveTo>
                  <a:pt x="171653" y="668112"/>
                </a:moveTo>
                <a:lnTo>
                  <a:pt x="586499" y="921982"/>
                </a:lnTo>
                <a:lnTo>
                  <a:pt x="538884" y="899821"/>
                </a:lnTo>
                <a:lnTo>
                  <a:pt x="613849" y="945645"/>
                </a:lnTo>
                <a:lnTo>
                  <a:pt x="139536" y="728082"/>
                </a:lnTo>
                <a:lnTo>
                  <a:pt x="145095" y="716543"/>
                </a:lnTo>
                <a:lnTo>
                  <a:pt x="144275" y="716161"/>
                </a:lnTo>
                <a:lnTo>
                  <a:pt x="150764" y="704773"/>
                </a:lnTo>
                <a:lnTo>
                  <a:pt x="158395" y="688932"/>
                </a:lnTo>
                <a:lnTo>
                  <a:pt x="168005" y="673114"/>
                </a:lnTo>
                <a:lnTo>
                  <a:pt x="168597" y="673476"/>
                </a:lnTo>
                <a:close/>
                <a:moveTo>
                  <a:pt x="217049" y="592385"/>
                </a:moveTo>
                <a:lnTo>
                  <a:pt x="638298" y="890716"/>
                </a:lnTo>
                <a:lnTo>
                  <a:pt x="606098" y="873187"/>
                </a:lnTo>
                <a:lnTo>
                  <a:pt x="641117" y="898063"/>
                </a:lnTo>
                <a:lnTo>
                  <a:pt x="182928" y="648324"/>
                </a:lnTo>
                <a:lnTo>
                  <a:pt x="204441" y="610567"/>
                </a:lnTo>
                <a:lnTo>
                  <a:pt x="215118" y="595449"/>
                </a:lnTo>
                <a:lnTo>
                  <a:pt x="215167" y="595484"/>
                </a:lnTo>
                <a:close/>
                <a:moveTo>
                  <a:pt x="2416295" y="591339"/>
                </a:moveTo>
                <a:lnTo>
                  <a:pt x="2434493" y="621293"/>
                </a:lnTo>
                <a:lnTo>
                  <a:pt x="2452433" y="649092"/>
                </a:lnTo>
                <a:lnTo>
                  <a:pt x="2024313" y="881879"/>
                </a:lnTo>
                <a:lnTo>
                  <a:pt x="2067320" y="851719"/>
                </a:lnTo>
                <a:lnTo>
                  <a:pt x="1990161" y="893724"/>
                </a:lnTo>
                <a:close/>
                <a:moveTo>
                  <a:pt x="2367898" y="524118"/>
                </a:moveTo>
                <a:lnTo>
                  <a:pt x="2389086" y="550933"/>
                </a:lnTo>
                <a:lnTo>
                  <a:pt x="2398257" y="565143"/>
                </a:lnTo>
                <a:lnTo>
                  <a:pt x="2403696" y="572417"/>
                </a:lnTo>
                <a:lnTo>
                  <a:pt x="2403168" y="572754"/>
                </a:lnTo>
                <a:lnTo>
                  <a:pt x="2404140" y="574260"/>
                </a:lnTo>
                <a:lnTo>
                  <a:pt x="2130672" y="746267"/>
                </a:lnTo>
                <a:lnTo>
                  <a:pt x="1992640" y="834160"/>
                </a:lnTo>
                <a:lnTo>
                  <a:pt x="1998579" y="829352"/>
                </a:lnTo>
                <a:lnTo>
                  <a:pt x="1962216" y="852224"/>
                </a:lnTo>
                <a:close/>
                <a:moveTo>
                  <a:pt x="269610" y="518293"/>
                </a:moveTo>
                <a:lnTo>
                  <a:pt x="669294" y="844950"/>
                </a:lnTo>
                <a:lnTo>
                  <a:pt x="626653" y="817767"/>
                </a:lnTo>
                <a:lnTo>
                  <a:pt x="670696" y="853726"/>
                </a:lnTo>
                <a:lnTo>
                  <a:pt x="229550" y="573399"/>
                </a:lnTo>
                <a:lnTo>
                  <a:pt x="250087" y="545937"/>
                </a:lnTo>
                <a:close/>
                <a:moveTo>
                  <a:pt x="2310748" y="453567"/>
                </a:moveTo>
                <a:lnTo>
                  <a:pt x="2320126" y="463886"/>
                </a:lnTo>
                <a:lnTo>
                  <a:pt x="2320230" y="463790"/>
                </a:lnTo>
                <a:lnTo>
                  <a:pt x="2321498" y="465395"/>
                </a:lnTo>
                <a:lnTo>
                  <a:pt x="2333734" y="478858"/>
                </a:lnTo>
                <a:lnTo>
                  <a:pt x="2350360" y="501092"/>
                </a:lnTo>
                <a:lnTo>
                  <a:pt x="2349944" y="501396"/>
                </a:lnTo>
                <a:lnTo>
                  <a:pt x="2353773" y="506241"/>
                </a:lnTo>
                <a:lnTo>
                  <a:pt x="1966087" y="788872"/>
                </a:lnTo>
                <a:lnTo>
                  <a:pt x="2005096" y="753064"/>
                </a:lnTo>
                <a:lnTo>
                  <a:pt x="1928646" y="808856"/>
                </a:lnTo>
                <a:close/>
                <a:moveTo>
                  <a:pt x="323792" y="453311"/>
                </a:moveTo>
                <a:lnTo>
                  <a:pt x="704165" y="810281"/>
                </a:lnTo>
                <a:lnTo>
                  <a:pt x="283390" y="500214"/>
                </a:lnTo>
                <a:lnTo>
                  <a:pt x="290118" y="492403"/>
                </a:lnTo>
                <a:lnTo>
                  <a:pt x="300247" y="478858"/>
                </a:lnTo>
                <a:lnTo>
                  <a:pt x="315959" y="461570"/>
                </a:lnTo>
                <a:lnTo>
                  <a:pt x="316361" y="461938"/>
                </a:lnTo>
                <a:close/>
                <a:moveTo>
                  <a:pt x="377301" y="394606"/>
                </a:moveTo>
                <a:lnTo>
                  <a:pt x="673679" y="705822"/>
                </a:lnTo>
                <a:lnTo>
                  <a:pt x="630671" y="669336"/>
                </a:lnTo>
                <a:lnTo>
                  <a:pt x="733285" y="776978"/>
                </a:lnTo>
                <a:lnTo>
                  <a:pt x="331278" y="444715"/>
                </a:lnTo>
                <a:lnTo>
                  <a:pt x="346350" y="428132"/>
                </a:lnTo>
                <a:lnTo>
                  <a:pt x="345847" y="427705"/>
                </a:lnTo>
                <a:lnTo>
                  <a:pt x="360435" y="410770"/>
                </a:lnTo>
                <a:close/>
                <a:moveTo>
                  <a:pt x="2255134" y="393747"/>
                </a:moveTo>
                <a:lnTo>
                  <a:pt x="2258488" y="397246"/>
                </a:lnTo>
                <a:lnTo>
                  <a:pt x="2259035" y="396669"/>
                </a:lnTo>
                <a:lnTo>
                  <a:pt x="2279249" y="418910"/>
                </a:lnTo>
                <a:lnTo>
                  <a:pt x="2297946" y="438419"/>
                </a:lnTo>
                <a:lnTo>
                  <a:pt x="1945938" y="730430"/>
                </a:lnTo>
                <a:lnTo>
                  <a:pt x="1928141" y="745387"/>
                </a:lnTo>
                <a:lnTo>
                  <a:pt x="1929005" y="744477"/>
                </a:lnTo>
                <a:lnTo>
                  <a:pt x="1895947" y="771901"/>
                </a:lnTo>
                <a:close/>
                <a:moveTo>
                  <a:pt x="438418" y="336037"/>
                </a:moveTo>
                <a:lnTo>
                  <a:pt x="730439" y="688056"/>
                </a:lnTo>
                <a:lnTo>
                  <a:pt x="745388" y="705843"/>
                </a:lnTo>
                <a:lnTo>
                  <a:pt x="744479" y="704981"/>
                </a:lnTo>
                <a:lnTo>
                  <a:pt x="771895" y="738029"/>
                </a:lnTo>
                <a:lnTo>
                  <a:pt x="393746" y="378847"/>
                </a:lnTo>
                <a:lnTo>
                  <a:pt x="397244" y="375495"/>
                </a:lnTo>
                <a:lnTo>
                  <a:pt x="396667" y="374947"/>
                </a:lnTo>
                <a:lnTo>
                  <a:pt x="418908" y="354734"/>
                </a:lnTo>
                <a:close/>
                <a:moveTo>
                  <a:pt x="2189266" y="331279"/>
                </a:moveTo>
                <a:lnTo>
                  <a:pt x="2205850" y="346351"/>
                </a:lnTo>
                <a:lnTo>
                  <a:pt x="2206276" y="345848"/>
                </a:lnTo>
                <a:lnTo>
                  <a:pt x="2223210" y="360435"/>
                </a:lnTo>
                <a:lnTo>
                  <a:pt x="2239375" y="377303"/>
                </a:lnTo>
                <a:lnTo>
                  <a:pt x="1928155" y="673684"/>
                </a:lnTo>
                <a:lnTo>
                  <a:pt x="1964639" y="630679"/>
                </a:lnTo>
                <a:lnTo>
                  <a:pt x="1856998" y="733291"/>
                </a:lnTo>
                <a:close/>
                <a:moveTo>
                  <a:pt x="2133769" y="283392"/>
                </a:moveTo>
                <a:lnTo>
                  <a:pt x="2141576" y="290117"/>
                </a:lnTo>
                <a:lnTo>
                  <a:pt x="2155122" y="300247"/>
                </a:lnTo>
                <a:lnTo>
                  <a:pt x="2172411" y="315960"/>
                </a:lnTo>
                <a:lnTo>
                  <a:pt x="2172044" y="316362"/>
                </a:lnTo>
                <a:lnTo>
                  <a:pt x="2180671" y="323793"/>
                </a:lnTo>
                <a:lnTo>
                  <a:pt x="1823704" y="704163"/>
                </a:lnTo>
                <a:close/>
                <a:moveTo>
                  <a:pt x="506241" y="280209"/>
                </a:moveTo>
                <a:lnTo>
                  <a:pt x="788872" y="667898"/>
                </a:lnTo>
                <a:lnTo>
                  <a:pt x="753067" y="628892"/>
                </a:lnTo>
                <a:lnTo>
                  <a:pt x="808854" y="705334"/>
                </a:lnTo>
                <a:lnTo>
                  <a:pt x="453567" y="323233"/>
                </a:lnTo>
                <a:lnTo>
                  <a:pt x="463884" y="313857"/>
                </a:lnTo>
                <a:lnTo>
                  <a:pt x="463788" y="313752"/>
                </a:lnTo>
                <a:lnTo>
                  <a:pt x="465398" y="312480"/>
                </a:lnTo>
                <a:lnTo>
                  <a:pt x="478858" y="300247"/>
                </a:lnTo>
                <a:lnTo>
                  <a:pt x="501092" y="283621"/>
                </a:lnTo>
                <a:lnTo>
                  <a:pt x="501396" y="284037"/>
                </a:lnTo>
                <a:close/>
                <a:moveTo>
                  <a:pt x="574260" y="229841"/>
                </a:moveTo>
                <a:lnTo>
                  <a:pt x="746407" y="503532"/>
                </a:lnTo>
                <a:lnTo>
                  <a:pt x="834156" y="641339"/>
                </a:lnTo>
                <a:lnTo>
                  <a:pt x="829356" y="635410"/>
                </a:lnTo>
                <a:lnTo>
                  <a:pt x="852222" y="671765"/>
                </a:lnTo>
                <a:lnTo>
                  <a:pt x="524117" y="266083"/>
                </a:lnTo>
                <a:lnTo>
                  <a:pt x="550933" y="244895"/>
                </a:lnTo>
                <a:lnTo>
                  <a:pt x="565144" y="235724"/>
                </a:lnTo>
                <a:lnTo>
                  <a:pt x="572416" y="230286"/>
                </a:lnTo>
                <a:lnTo>
                  <a:pt x="572752" y="230814"/>
                </a:lnTo>
                <a:close/>
                <a:moveTo>
                  <a:pt x="2060583" y="229552"/>
                </a:moveTo>
                <a:lnTo>
                  <a:pt x="2088036" y="250081"/>
                </a:lnTo>
                <a:lnTo>
                  <a:pt x="2115689" y="269610"/>
                </a:lnTo>
                <a:lnTo>
                  <a:pt x="1789046" y="669276"/>
                </a:lnTo>
                <a:lnTo>
                  <a:pt x="1816222" y="626645"/>
                </a:lnTo>
                <a:lnTo>
                  <a:pt x="1780258" y="670694"/>
                </a:lnTo>
                <a:close/>
                <a:moveTo>
                  <a:pt x="1985658" y="182929"/>
                </a:moveTo>
                <a:lnTo>
                  <a:pt x="2023413" y="204441"/>
                </a:lnTo>
                <a:lnTo>
                  <a:pt x="2038533" y="215119"/>
                </a:lnTo>
                <a:lnTo>
                  <a:pt x="2038499" y="215167"/>
                </a:lnTo>
                <a:lnTo>
                  <a:pt x="2041596" y="217049"/>
                </a:lnTo>
                <a:lnTo>
                  <a:pt x="1743278" y="638279"/>
                </a:lnTo>
                <a:lnTo>
                  <a:pt x="1760801" y="606092"/>
                </a:lnTo>
                <a:lnTo>
                  <a:pt x="1735925" y="641111"/>
                </a:lnTo>
                <a:close/>
                <a:moveTo>
                  <a:pt x="649090" y="181549"/>
                </a:moveTo>
                <a:lnTo>
                  <a:pt x="881875" y="609666"/>
                </a:lnTo>
                <a:lnTo>
                  <a:pt x="851722" y="566669"/>
                </a:lnTo>
                <a:lnTo>
                  <a:pt x="893717" y="643809"/>
                </a:lnTo>
                <a:lnTo>
                  <a:pt x="591338" y="217685"/>
                </a:lnTo>
                <a:lnTo>
                  <a:pt x="621316" y="199473"/>
                </a:lnTo>
                <a:close/>
                <a:moveTo>
                  <a:pt x="726980" y="140067"/>
                </a:moveTo>
                <a:lnTo>
                  <a:pt x="942356" y="608464"/>
                </a:lnTo>
                <a:lnTo>
                  <a:pt x="923236" y="577186"/>
                </a:lnTo>
                <a:lnTo>
                  <a:pt x="941124" y="616235"/>
                </a:lnTo>
                <a:lnTo>
                  <a:pt x="668836" y="170282"/>
                </a:lnTo>
                <a:lnTo>
                  <a:pt x="673147" y="168055"/>
                </a:lnTo>
                <a:lnTo>
                  <a:pt x="673116" y="168004"/>
                </a:lnTo>
                <a:lnTo>
                  <a:pt x="688932" y="158395"/>
                </a:lnTo>
                <a:close/>
                <a:moveTo>
                  <a:pt x="1905900" y="139537"/>
                </a:moveTo>
                <a:lnTo>
                  <a:pt x="1917437" y="145095"/>
                </a:lnTo>
                <a:lnTo>
                  <a:pt x="1917819" y="144275"/>
                </a:lnTo>
                <a:lnTo>
                  <a:pt x="1929207" y="150764"/>
                </a:lnTo>
                <a:lnTo>
                  <a:pt x="1945048" y="158395"/>
                </a:lnTo>
                <a:lnTo>
                  <a:pt x="1960868" y="168006"/>
                </a:lnTo>
                <a:lnTo>
                  <a:pt x="1960506" y="168598"/>
                </a:lnTo>
                <a:lnTo>
                  <a:pt x="1965870" y="171655"/>
                </a:lnTo>
                <a:lnTo>
                  <a:pt x="1711991" y="586515"/>
                </a:lnTo>
                <a:lnTo>
                  <a:pt x="1734153" y="538898"/>
                </a:lnTo>
                <a:lnTo>
                  <a:pt x="1688342" y="613842"/>
                </a:lnTo>
                <a:close/>
                <a:moveTo>
                  <a:pt x="1830730" y="104724"/>
                </a:moveTo>
                <a:lnTo>
                  <a:pt x="1835156" y="106699"/>
                </a:lnTo>
                <a:lnTo>
                  <a:pt x="1835558" y="105651"/>
                </a:lnTo>
                <a:lnTo>
                  <a:pt x="1870294" y="122385"/>
                </a:lnTo>
                <a:lnTo>
                  <a:pt x="1887249" y="129953"/>
                </a:lnTo>
                <a:lnTo>
                  <a:pt x="1736261" y="415957"/>
                </a:lnTo>
                <a:lnTo>
                  <a:pt x="1660702" y="561026"/>
                </a:lnTo>
                <a:lnTo>
                  <a:pt x="1663440" y="553895"/>
                </a:lnTo>
                <a:lnTo>
                  <a:pt x="1643387" y="591880"/>
                </a:lnTo>
                <a:close/>
                <a:moveTo>
                  <a:pt x="809505" y="102198"/>
                </a:moveTo>
                <a:lnTo>
                  <a:pt x="992084" y="584327"/>
                </a:lnTo>
                <a:lnTo>
                  <a:pt x="968748" y="539468"/>
                </a:lnTo>
                <a:lnTo>
                  <a:pt x="988914" y="592639"/>
                </a:lnTo>
                <a:lnTo>
                  <a:pt x="747497" y="130183"/>
                </a:lnTo>
                <a:lnTo>
                  <a:pt x="754164" y="126972"/>
                </a:lnTo>
                <a:lnTo>
                  <a:pt x="753844" y="126356"/>
                </a:lnTo>
                <a:lnTo>
                  <a:pt x="770284" y="117860"/>
                </a:lnTo>
                <a:lnTo>
                  <a:pt x="786613" y="111340"/>
                </a:lnTo>
                <a:lnTo>
                  <a:pt x="803319" y="103292"/>
                </a:lnTo>
                <a:lnTo>
                  <a:pt x="803773" y="104488"/>
                </a:lnTo>
                <a:close/>
                <a:moveTo>
                  <a:pt x="1745950" y="72196"/>
                </a:moveTo>
                <a:lnTo>
                  <a:pt x="1759058" y="76994"/>
                </a:lnTo>
                <a:lnTo>
                  <a:pt x="1759115" y="76812"/>
                </a:lnTo>
                <a:lnTo>
                  <a:pt x="1794616" y="88603"/>
                </a:lnTo>
                <a:lnTo>
                  <a:pt x="1809949" y="95447"/>
                </a:lnTo>
                <a:lnTo>
                  <a:pt x="1615062" y="535084"/>
                </a:lnTo>
                <a:lnTo>
                  <a:pt x="1630941" y="484569"/>
                </a:lnTo>
                <a:lnTo>
                  <a:pt x="1592631" y="571107"/>
                </a:lnTo>
                <a:close/>
                <a:moveTo>
                  <a:pt x="888197" y="70773"/>
                </a:moveTo>
                <a:lnTo>
                  <a:pt x="1039622" y="571749"/>
                </a:lnTo>
                <a:lnTo>
                  <a:pt x="830655" y="93752"/>
                </a:lnTo>
                <a:lnTo>
                  <a:pt x="835152" y="91956"/>
                </a:lnTo>
                <a:lnTo>
                  <a:pt x="834999" y="91606"/>
                </a:lnTo>
                <a:lnTo>
                  <a:pt x="847333" y="87092"/>
                </a:lnTo>
                <a:close/>
                <a:moveTo>
                  <a:pt x="964452" y="48601"/>
                </a:moveTo>
                <a:lnTo>
                  <a:pt x="1065452" y="466050"/>
                </a:lnTo>
                <a:lnTo>
                  <a:pt x="1046451" y="412953"/>
                </a:lnTo>
                <a:lnTo>
                  <a:pt x="1081495" y="557477"/>
                </a:lnTo>
                <a:lnTo>
                  <a:pt x="899243" y="68092"/>
                </a:lnTo>
                <a:lnTo>
                  <a:pt x="925169" y="58603"/>
                </a:lnTo>
                <a:lnTo>
                  <a:pt x="958452" y="50045"/>
                </a:lnTo>
                <a:lnTo>
                  <a:pt x="958519" y="50319"/>
                </a:lnTo>
                <a:close/>
                <a:moveTo>
                  <a:pt x="1668176" y="46902"/>
                </a:moveTo>
                <a:lnTo>
                  <a:pt x="1670881" y="47509"/>
                </a:lnTo>
                <a:lnTo>
                  <a:pt x="1688771" y="53450"/>
                </a:lnTo>
                <a:lnTo>
                  <a:pt x="1708811" y="58603"/>
                </a:lnTo>
                <a:lnTo>
                  <a:pt x="1724579" y="64374"/>
                </a:lnTo>
                <a:lnTo>
                  <a:pt x="1724265" y="65238"/>
                </a:lnTo>
                <a:lnTo>
                  <a:pt x="1727045" y="66161"/>
                </a:lnTo>
                <a:lnTo>
                  <a:pt x="1568470" y="494332"/>
                </a:lnTo>
                <a:lnTo>
                  <a:pt x="1560458" y="516398"/>
                </a:lnTo>
                <a:lnTo>
                  <a:pt x="1560754" y="515166"/>
                </a:lnTo>
                <a:lnTo>
                  <a:pt x="1545835" y="555448"/>
                </a:lnTo>
                <a:close/>
                <a:moveTo>
                  <a:pt x="1043619" y="28146"/>
                </a:moveTo>
                <a:lnTo>
                  <a:pt x="1043749" y="28878"/>
                </a:lnTo>
                <a:lnTo>
                  <a:pt x="1046632" y="28345"/>
                </a:lnTo>
                <a:lnTo>
                  <a:pt x="1123485" y="479009"/>
                </a:lnTo>
                <a:lnTo>
                  <a:pt x="1127543" y="501919"/>
                </a:lnTo>
                <a:lnTo>
                  <a:pt x="1127186" y="500715"/>
                </a:lnTo>
                <a:lnTo>
                  <a:pt x="1134406" y="543052"/>
                </a:lnTo>
                <a:lnTo>
                  <a:pt x="986320" y="42268"/>
                </a:lnTo>
                <a:lnTo>
                  <a:pt x="1012838" y="34589"/>
                </a:lnTo>
                <a:lnTo>
                  <a:pt x="1033175" y="30832"/>
                </a:lnTo>
                <a:close/>
                <a:moveTo>
                  <a:pt x="1579797" y="25716"/>
                </a:moveTo>
                <a:lnTo>
                  <a:pt x="1582537" y="26135"/>
                </a:lnTo>
                <a:lnTo>
                  <a:pt x="1630274" y="38409"/>
                </a:lnTo>
                <a:lnTo>
                  <a:pt x="1645977" y="41928"/>
                </a:lnTo>
                <a:lnTo>
                  <a:pt x="1524621" y="454289"/>
                </a:lnTo>
                <a:lnTo>
                  <a:pt x="1534718" y="398786"/>
                </a:lnTo>
                <a:lnTo>
                  <a:pt x="1492800" y="541485"/>
                </a:lnTo>
                <a:close/>
                <a:moveTo>
                  <a:pt x="1507431" y="14454"/>
                </a:moveTo>
                <a:lnTo>
                  <a:pt x="1541741" y="18571"/>
                </a:lnTo>
                <a:lnTo>
                  <a:pt x="1568468" y="24560"/>
                </a:lnTo>
                <a:lnTo>
                  <a:pt x="1449403" y="532905"/>
                </a:lnTo>
                <a:close/>
                <a:moveTo>
                  <a:pt x="1133106" y="12369"/>
                </a:moveTo>
                <a:lnTo>
                  <a:pt x="1184174" y="490800"/>
                </a:lnTo>
                <a:lnTo>
                  <a:pt x="1172666" y="439105"/>
                </a:lnTo>
                <a:lnTo>
                  <a:pt x="1182760" y="533218"/>
                </a:lnTo>
                <a:lnTo>
                  <a:pt x="1065953" y="23920"/>
                </a:lnTo>
                <a:lnTo>
                  <a:pt x="1092573" y="19857"/>
                </a:lnTo>
                <a:close/>
                <a:moveTo>
                  <a:pt x="1215562" y="4487"/>
                </a:moveTo>
                <a:lnTo>
                  <a:pt x="1215573" y="4741"/>
                </a:lnTo>
                <a:lnTo>
                  <a:pt x="1217359" y="4594"/>
                </a:lnTo>
                <a:lnTo>
                  <a:pt x="1229570" y="326983"/>
                </a:lnTo>
                <a:lnTo>
                  <a:pt x="1236671" y="490452"/>
                </a:lnTo>
                <a:lnTo>
                  <a:pt x="1235477" y="482905"/>
                </a:lnTo>
                <a:lnTo>
                  <a:pt x="1237102" y="525830"/>
                </a:lnTo>
                <a:lnTo>
                  <a:pt x="1155678" y="9692"/>
                </a:lnTo>
                <a:lnTo>
                  <a:pt x="1163323" y="9060"/>
                </a:lnTo>
                <a:lnTo>
                  <a:pt x="1182271" y="6168"/>
                </a:lnTo>
                <a:close/>
                <a:moveTo>
                  <a:pt x="1417198" y="4425"/>
                </a:moveTo>
                <a:lnTo>
                  <a:pt x="1424587" y="4798"/>
                </a:lnTo>
                <a:lnTo>
                  <a:pt x="1424599" y="4514"/>
                </a:lnTo>
                <a:lnTo>
                  <a:pt x="1428701" y="5006"/>
                </a:lnTo>
                <a:lnTo>
                  <a:pt x="1451710" y="6168"/>
                </a:lnTo>
                <a:lnTo>
                  <a:pt x="1478786" y="10300"/>
                </a:lnTo>
                <a:lnTo>
                  <a:pt x="1478672" y="11003"/>
                </a:lnTo>
                <a:lnTo>
                  <a:pt x="1484804" y="11739"/>
                </a:lnTo>
                <a:lnTo>
                  <a:pt x="1401946" y="520028"/>
                </a:lnTo>
                <a:lnTo>
                  <a:pt x="1404166" y="469503"/>
                </a:lnTo>
                <a:lnTo>
                  <a:pt x="1395043" y="525643"/>
                </a:lnTo>
                <a:close/>
                <a:moveTo>
                  <a:pt x="1333878" y="218"/>
                </a:moveTo>
                <a:lnTo>
                  <a:pt x="1362369" y="1657"/>
                </a:lnTo>
                <a:lnTo>
                  <a:pt x="1390908" y="2186"/>
                </a:lnTo>
                <a:lnTo>
                  <a:pt x="1390822" y="3094"/>
                </a:lnTo>
                <a:lnTo>
                  <a:pt x="1394438" y="3276"/>
                </a:lnTo>
                <a:lnTo>
                  <a:pt x="1346811" y="516067"/>
                </a:lnTo>
                <a:lnTo>
                  <a:pt x="1345892" y="479416"/>
                </a:lnTo>
                <a:lnTo>
                  <a:pt x="1341858" y="522189"/>
                </a:lnTo>
                <a:lnTo>
                  <a:pt x="1329056" y="1039"/>
                </a:lnTo>
                <a:lnTo>
                  <a:pt x="1333901" y="1129"/>
                </a:lnTo>
                <a:close/>
                <a:moveTo>
                  <a:pt x="1272943" y="0"/>
                </a:moveTo>
                <a:lnTo>
                  <a:pt x="1295976" y="427"/>
                </a:lnTo>
                <a:lnTo>
                  <a:pt x="1300106" y="218"/>
                </a:lnTo>
                <a:lnTo>
                  <a:pt x="1300099" y="503"/>
                </a:lnTo>
                <a:lnTo>
                  <a:pt x="1306270" y="617"/>
                </a:lnTo>
                <a:lnTo>
                  <a:pt x="1293833" y="486882"/>
                </a:lnTo>
                <a:lnTo>
                  <a:pt x="1289217" y="434553"/>
                </a:lnTo>
                <a:lnTo>
                  <a:pt x="1287015" y="522365"/>
                </a:lnTo>
                <a:lnTo>
                  <a:pt x="1238322" y="3337"/>
                </a:lnTo>
                <a:lnTo>
                  <a:pt x="1251118" y="2691"/>
                </a:lnTo>
                <a:lnTo>
                  <a:pt x="1251040" y="18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6710F82A-06FC-4138-8910-9CC8187BE351}"/>
              </a:ext>
            </a:extLst>
          </p:cNvPr>
          <p:cNvSpPr/>
          <p:nvPr/>
        </p:nvSpPr>
        <p:spPr>
          <a:xfrm>
            <a:off x="6579234" y="3766185"/>
            <a:ext cx="2633981" cy="2633981"/>
          </a:xfrm>
          <a:custGeom>
            <a:avLst/>
            <a:gdLst>
              <a:gd name="connsiteX0" fmla="*/ 1585480 w 2633981"/>
              <a:gd name="connsiteY0" fmla="*/ 184717 h 2633981"/>
              <a:gd name="connsiteX1" fmla="*/ 1455879 w 2633981"/>
              <a:gd name="connsiteY1" fmla="*/ 625919 h 2633981"/>
              <a:gd name="connsiteX2" fmla="*/ 1492355 w 2633981"/>
              <a:gd name="connsiteY2" fmla="*/ 298526 h 2633981"/>
              <a:gd name="connsiteX3" fmla="*/ 1407379 w 2633981"/>
              <a:gd name="connsiteY3" fmla="*/ 661335 h 2633981"/>
              <a:gd name="connsiteX4" fmla="*/ 1424491 w 2633981"/>
              <a:gd name="connsiteY4" fmla="*/ 271920 h 2633981"/>
              <a:gd name="connsiteX5" fmla="*/ 1361971 w 2633981"/>
              <a:gd name="connsiteY5" fmla="*/ 656664 h 2633981"/>
              <a:gd name="connsiteX6" fmla="*/ 1352632 w 2633981"/>
              <a:gd name="connsiteY6" fmla="*/ 284148 h 2633981"/>
              <a:gd name="connsiteX7" fmla="*/ 1319041 w 2633981"/>
              <a:gd name="connsiteY7" fmla="*/ 640264 h 2633981"/>
              <a:gd name="connsiteX8" fmla="*/ 1282744 w 2633981"/>
              <a:gd name="connsiteY8" fmla="*/ 228824 h 2633981"/>
              <a:gd name="connsiteX9" fmla="*/ 1272391 w 2633981"/>
              <a:gd name="connsiteY9" fmla="*/ 641732 h 2633981"/>
              <a:gd name="connsiteX10" fmla="*/ 1216474 w 2633981"/>
              <a:gd name="connsiteY10" fmla="*/ 288444 h 2633981"/>
              <a:gd name="connsiteX11" fmla="*/ 1229890 w 2633981"/>
              <a:gd name="connsiteY11" fmla="*/ 642636 h 2633981"/>
              <a:gd name="connsiteX12" fmla="*/ 1139020 w 2633981"/>
              <a:gd name="connsiteY12" fmla="*/ 234432 h 2633981"/>
              <a:gd name="connsiteX13" fmla="*/ 1183616 w 2633981"/>
              <a:gd name="connsiteY13" fmla="*/ 650243 h 2633981"/>
              <a:gd name="connsiteX14" fmla="*/ 1082934 w 2633981"/>
              <a:gd name="connsiteY14" fmla="*/ 310396 h 2633981"/>
              <a:gd name="connsiteX15" fmla="*/ 1138310 w 2633981"/>
              <a:gd name="connsiteY15" fmla="*/ 635120 h 2633981"/>
              <a:gd name="connsiteX16" fmla="*/ 983372 w 2633981"/>
              <a:gd name="connsiteY16" fmla="*/ 202162 h 2633981"/>
              <a:gd name="connsiteX17" fmla="*/ 1091735 w 2633981"/>
              <a:gd name="connsiteY17" fmla="*/ 649057 h 2633981"/>
              <a:gd name="connsiteX18" fmla="*/ 959630 w 2633981"/>
              <a:gd name="connsiteY18" fmla="*/ 347293 h 2633981"/>
              <a:gd name="connsiteX19" fmla="*/ 1067444 w 2633981"/>
              <a:gd name="connsiteY19" fmla="*/ 703988 h 2633981"/>
              <a:gd name="connsiteX20" fmla="*/ 887559 w 2633981"/>
              <a:gd name="connsiteY20" fmla="*/ 358193 h 2633981"/>
              <a:gd name="connsiteX21" fmla="*/ 1025785 w 2633981"/>
              <a:gd name="connsiteY21" fmla="*/ 722646 h 2633981"/>
              <a:gd name="connsiteX22" fmla="*/ 831434 w 2633981"/>
              <a:gd name="connsiteY22" fmla="*/ 404699 h 2633981"/>
              <a:gd name="connsiteX23" fmla="*/ 980399 w 2633981"/>
              <a:gd name="connsiteY23" fmla="*/ 729897 h 2633981"/>
              <a:gd name="connsiteX24" fmla="*/ 743244 w 2633981"/>
              <a:gd name="connsiteY24" fmla="*/ 391726 h 2633981"/>
              <a:gd name="connsiteX25" fmla="*/ 940733 w 2633981"/>
              <a:gd name="connsiteY25" fmla="*/ 754493 h 2633981"/>
              <a:gd name="connsiteX26" fmla="*/ 715664 w 2633981"/>
              <a:gd name="connsiteY26" fmla="*/ 476496 h 2633981"/>
              <a:gd name="connsiteX27" fmla="*/ 904381 w 2633981"/>
              <a:gd name="connsiteY27" fmla="*/ 776531 h 2633981"/>
              <a:gd name="connsiteX28" fmla="*/ 621588 w 2633981"/>
              <a:gd name="connsiteY28" fmla="*/ 468457 h 2633981"/>
              <a:gd name="connsiteX29" fmla="*/ 868110 w 2633981"/>
              <a:gd name="connsiteY29" fmla="*/ 806256 h 2633981"/>
              <a:gd name="connsiteX30" fmla="*/ 610985 w 2633981"/>
              <a:gd name="connsiteY30" fmla="*/ 562275 h 2633981"/>
              <a:gd name="connsiteX31" fmla="*/ 821312 w 2633981"/>
              <a:gd name="connsiteY31" fmla="*/ 815816 h 2633981"/>
              <a:gd name="connsiteX32" fmla="*/ 470655 w 2633981"/>
              <a:gd name="connsiteY32" fmla="*/ 518334 h 2633981"/>
              <a:gd name="connsiteX33" fmla="*/ 787946 w 2633981"/>
              <a:gd name="connsiteY33" fmla="*/ 851173 h 2633981"/>
              <a:gd name="connsiteX34" fmla="*/ 522661 w 2633981"/>
              <a:gd name="connsiteY34" fmla="*/ 655892 h 2633981"/>
              <a:gd name="connsiteX35" fmla="*/ 794387 w 2633981"/>
              <a:gd name="connsiteY35" fmla="*/ 910900 h 2633981"/>
              <a:gd name="connsiteX36" fmla="*/ 465708 w 2633981"/>
              <a:gd name="connsiteY36" fmla="*/ 701378 h 2633981"/>
              <a:gd name="connsiteX37" fmla="*/ 767639 w 2633981"/>
              <a:gd name="connsiteY37" fmla="*/ 947887 h 2633981"/>
              <a:gd name="connsiteX38" fmla="*/ 440358 w 2633981"/>
              <a:gd name="connsiteY38" fmla="*/ 769715 h 2633981"/>
              <a:gd name="connsiteX39" fmla="*/ 731942 w 2633981"/>
              <a:gd name="connsiteY39" fmla="*/ 976846 h 2633981"/>
              <a:gd name="connsiteX40" fmla="*/ 357471 w 2633981"/>
              <a:gd name="connsiteY40" fmla="*/ 802559 h 2633981"/>
              <a:gd name="connsiteX41" fmla="*/ 709888 w 2633981"/>
              <a:gd name="connsiteY41" fmla="*/ 1017980 h 2633981"/>
              <a:gd name="connsiteX42" fmla="*/ 375981 w 2633981"/>
              <a:gd name="connsiteY42" fmla="*/ 889765 h 2633981"/>
              <a:gd name="connsiteX43" fmla="*/ 689432 w 2633981"/>
              <a:gd name="connsiteY43" fmla="*/ 1055244 h 2633981"/>
              <a:gd name="connsiteX44" fmla="*/ 290479 w 2633981"/>
              <a:gd name="connsiteY44" fmla="*/ 929837 h 2633981"/>
              <a:gd name="connsiteX45" fmla="*/ 672883 w 2633981"/>
              <a:gd name="connsiteY45" fmla="*/ 1099122 h 2633981"/>
              <a:gd name="connsiteX46" fmla="*/ 328220 w 2633981"/>
              <a:gd name="connsiteY46" fmla="*/ 1016391 h 2633981"/>
              <a:gd name="connsiteX47" fmla="*/ 637135 w 2633981"/>
              <a:gd name="connsiteY47" fmla="*/ 1130800 h 2633981"/>
              <a:gd name="connsiteX48" fmla="*/ 184720 w 2633981"/>
              <a:gd name="connsiteY48" fmla="*/ 1048502 h 2633981"/>
              <a:gd name="connsiteX49" fmla="*/ 625918 w 2633981"/>
              <a:gd name="connsiteY49" fmla="*/ 1178103 h 2633981"/>
              <a:gd name="connsiteX50" fmla="*/ 298548 w 2633981"/>
              <a:gd name="connsiteY50" fmla="*/ 1141629 h 2633981"/>
              <a:gd name="connsiteX51" fmla="*/ 661368 w 2633981"/>
              <a:gd name="connsiteY51" fmla="*/ 1226608 h 2633981"/>
              <a:gd name="connsiteX52" fmla="*/ 271974 w 2633981"/>
              <a:gd name="connsiteY52" fmla="*/ 1209497 h 2633981"/>
              <a:gd name="connsiteX53" fmla="*/ 656697 w 2633981"/>
              <a:gd name="connsiteY53" fmla="*/ 1272013 h 2633981"/>
              <a:gd name="connsiteX54" fmla="*/ 284151 w 2633981"/>
              <a:gd name="connsiteY54" fmla="*/ 1281353 h 2633981"/>
              <a:gd name="connsiteX55" fmla="*/ 640247 w 2633981"/>
              <a:gd name="connsiteY55" fmla="*/ 1314942 h 2633981"/>
              <a:gd name="connsiteX56" fmla="*/ 228792 w 2633981"/>
              <a:gd name="connsiteY56" fmla="*/ 1351241 h 2633981"/>
              <a:gd name="connsiteX57" fmla="*/ 641715 w 2633981"/>
              <a:gd name="connsiteY57" fmla="*/ 1361593 h 2633981"/>
              <a:gd name="connsiteX58" fmla="*/ 288448 w 2633981"/>
              <a:gd name="connsiteY58" fmla="*/ 1417507 h 2633981"/>
              <a:gd name="connsiteX59" fmla="*/ 642634 w 2633981"/>
              <a:gd name="connsiteY59" fmla="*/ 1404091 h 2633981"/>
              <a:gd name="connsiteX60" fmla="*/ 234430 w 2633981"/>
              <a:gd name="connsiteY60" fmla="*/ 1494962 h 2633981"/>
              <a:gd name="connsiteX61" fmla="*/ 650241 w 2633981"/>
              <a:gd name="connsiteY61" fmla="*/ 1450365 h 2633981"/>
              <a:gd name="connsiteX62" fmla="*/ 310401 w 2633981"/>
              <a:gd name="connsiteY62" fmla="*/ 1551046 h 2633981"/>
              <a:gd name="connsiteX63" fmla="*/ 635122 w 2633981"/>
              <a:gd name="connsiteY63" fmla="*/ 1495671 h 2633981"/>
              <a:gd name="connsiteX64" fmla="*/ 202170 w 2633981"/>
              <a:gd name="connsiteY64" fmla="*/ 1650607 h 2633981"/>
              <a:gd name="connsiteX65" fmla="*/ 649059 w 2633981"/>
              <a:gd name="connsiteY65" fmla="*/ 1542245 h 2633981"/>
              <a:gd name="connsiteX66" fmla="*/ 347292 w 2633981"/>
              <a:gd name="connsiteY66" fmla="*/ 1674352 h 2633981"/>
              <a:gd name="connsiteX67" fmla="*/ 704023 w 2633981"/>
              <a:gd name="connsiteY67" fmla="*/ 1566527 h 2633981"/>
              <a:gd name="connsiteX68" fmla="*/ 358247 w 2633981"/>
              <a:gd name="connsiteY68" fmla="*/ 1746402 h 2633981"/>
              <a:gd name="connsiteX69" fmla="*/ 722680 w 2633981"/>
              <a:gd name="connsiteY69" fmla="*/ 1608183 h 2633981"/>
              <a:gd name="connsiteX70" fmla="*/ 404714 w 2633981"/>
              <a:gd name="connsiteY70" fmla="*/ 1802546 h 2633981"/>
              <a:gd name="connsiteX71" fmla="*/ 729879 w 2633981"/>
              <a:gd name="connsiteY71" fmla="*/ 1653596 h 2633981"/>
              <a:gd name="connsiteX72" fmla="*/ 391695 w 2633981"/>
              <a:gd name="connsiteY72" fmla="*/ 1890761 h 2633981"/>
              <a:gd name="connsiteX73" fmla="*/ 754476 w 2633981"/>
              <a:gd name="connsiteY73" fmla="*/ 1693263 h 2633981"/>
              <a:gd name="connsiteX74" fmla="*/ 476502 w 2633981"/>
              <a:gd name="connsiteY74" fmla="*/ 1918314 h 2633981"/>
              <a:gd name="connsiteX75" fmla="*/ 776530 w 2633981"/>
              <a:gd name="connsiteY75" fmla="*/ 1729601 h 2633981"/>
              <a:gd name="connsiteX76" fmla="*/ 468452 w 2633981"/>
              <a:gd name="connsiteY76" fmla="*/ 2012398 h 2633981"/>
              <a:gd name="connsiteX77" fmla="*/ 806255 w 2633981"/>
              <a:gd name="connsiteY77" fmla="*/ 1765872 h 2633981"/>
              <a:gd name="connsiteX78" fmla="*/ 562284 w 2633981"/>
              <a:gd name="connsiteY78" fmla="*/ 2022986 h 2633981"/>
              <a:gd name="connsiteX79" fmla="*/ 815816 w 2633981"/>
              <a:gd name="connsiteY79" fmla="*/ 1812667 h 2633981"/>
              <a:gd name="connsiteX80" fmla="*/ 518335 w 2633981"/>
              <a:gd name="connsiteY80" fmla="*/ 2163323 h 2633981"/>
              <a:gd name="connsiteX81" fmla="*/ 851173 w 2633981"/>
              <a:gd name="connsiteY81" fmla="*/ 1846032 h 2633981"/>
              <a:gd name="connsiteX82" fmla="*/ 655892 w 2633981"/>
              <a:gd name="connsiteY82" fmla="*/ 2111319 h 2633981"/>
              <a:gd name="connsiteX83" fmla="*/ 910914 w 2633981"/>
              <a:gd name="connsiteY83" fmla="*/ 1839577 h 2633981"/>
              <a:gd name="connsiteX84" fmla="*/ 701400 w 2633981"/>
              <a:gd name="connsiteY84" fmla="*/ 2168243 h 2633981"/>
              <a:gd name="connsiteX85" fmla="*/ 947900 w 2633981"/>
              <a:gd name="connsiteY85" fmla="*/ 1866324 h 2633981"/>
              <a:gd name="connsiteX86" fmla="*/ 769705 w 2633981"/>
              <a:gd name="connsiteY86" fmla="*/ 2193650 h 2633981"/>
              <a:gd name="connsiteX87" fmla="*/ 976836 w 2633981"/>
              <a:gd name="connsiteY87" fmla="*/ 1902065 h 2633981"/>
              <a:gd name="connsiteX88" fmla="*/ 802543 w 2633981"/>
              <a:gd name="connsiteY88" fmla="*/ 2276548 h 2633981"/>
              <a:gd name="connsiteX89" fmla="*/ 1017972 w 2633981"/>
              <a:gd name="connsiteY89" fmla="*/ 1924119 h 2633981"/>
              <a:gd name="connsiteX90" fmla="*/ 889770 w 2633981"/>
              <a:gd name="connsiteY90" fmla="*/ 2257995 h 2633981"/>
              <a:gd name="connsiteX91" fmla="*/ 1055240 w 2633981"/>
              <a:gd name="connsiteY91" fmla="*/ 1944558 h 2633981"/>
              <a:gd name="connsiteX92" fmla="*/ 929833 w 2633981"/>
              <a:gd name="connsiteY92" fmla="*/ 2343515 h 2633981"/>
              <a:gd name="connsiteX93" fmla="*/ 1099119 w 2633981"/>
              <a:gd name="connsiteY93" fmla="*/ 1961107 h 2633981"/>
              <a:gd name="connsiteX94" fmla="*/ 1016393 w 2633981"/>
              <a:gd name="connsiteY94" fmla="*/ 2305752 h 2633981"/>
              <a:gd name="connsiteX95" fmla="*/ 1130798 w 2633981"/>
              <a:gd name="connsiteY95" fmla="*/ 1996843 h 2633981"/>
              <a:gd name="connsiteX96" fmla="*/ 1048501 w 2633981"/>
              <a:gd name="connsiteY96" fmla="*/ 2449258 h 2633981"/>
              <a:gd name="connsiteX97" fmla="*/ 1178101 w 2633981"/>
              <a:gd name="connsiteY97" fmla="*/ 2008060 h 2633981"/>
              <a:gd name="connsiteX98" fmla="*/ 1141626 w 2633981"/>
              <a:gd name="connsiteY98" fmla="*/ 2335443 h 2633981"/>
              <a:gd name="connsiteX99" fmla="*/ 1226611 w 2633981"/>
              <a:gd name="connsiteY99" fmla="*/ 1972598 h 2633981"/>
              <a:gd name="connsiteX100" fmla="*/ 1209500 w 2633981"/>
              <a:gd name="connsiteY100" fmla="*/ 2361983 h 2633981"/>
              <a:gd name="connsiteX101" fmla="*/ 1272015 w 2633981"/>
              <a:gd name="connsiteY101" fmla="*/ 1977268 h 2633981"/>
              <a:gd name="connsiteX102" fmla="*/ 1281357 w 2633981"/>
              <a:gd name="connsiteY102" fmla="*/ 2349844 h 2633981"/>
              <a:gd name="connsiteX103" fmla="*/ 1314945 w 2633981"/>
              <a:gd name="connsiteY103" fmla="*/ 1993758 h 2633981"/>
              <a:gd name="connsiteX104" fmla="*/ 1351244 w 2633981"/>
              <a:gd name="connsiteY104" fmla="*/ 2405220 h 2633981"/>
              <a:gd name="connsiteX105" fmla="*/ 1361597 w 2633981"/>
              <a:gd name="connsiteY105" fmla="*/ 1992289 h 2633981"/>
              <a:gd name="connsiteX106" fmla="*/ 1417508 w 2633981"/>
              <a:gd name="connsiteY106" fmla="*/ 2345536 h 2633981"/>
              <a:gd name="connsiteX107" fmla="*/ 1404092 w 2633981"/>
              <a:gd name="connsiteY107" fmla="*/ 1991352 h 2633981"/>
              <a:gd name="connsiteX108" fmla="*/ 1494964 w 2633981"/>
              <a:gd name="connsiteY108" fmla="*/ 2399561 h 2633981"/>
              <a:gd name="connsiteX109" fmla="*/ 1450366 w 2633981"/>
              <a:gd name="connsiteY109" fmla="*/ 1983744 h 2633981"/>
              <a:gd name="connsiteX110" fmla="*/ 1551047 w 2633981"/>
              <a:gd name="connsiteY110" fmla="*/ 2323583 h 2633981"/>
              <a:gd name="connsiteX111" fmla="*/ 1495671 w 2633981"/>
              <a:gd name="connsiteY111" fmla="*/ 1998860 h 2633981"/>
              <a:gd name="connsiteX112" fmla="*/ 1650606 w 2633981"/>
              <a:gd name="connsiteY112" fmla="*/ 2431805 h 2633981"/>
              <a:gd name="connsiteX113" fmla="*/ 1542245 w 2633981"/>
              <a:gd name="connsiteY113" fmla="*/ 1984922 h 2633981"/>
              <a:gd name="connsiteX114" fmla="*/ 1674348 w 2633981"/>
              <a:gd name="connsiteY114" fmla="*/ 2286681 h 2633981"/>
              <a:gd name="connsiteX115" fmla="*/ 1566527 w 2633981"/>
              <a:gd name="connsiteY115" fmla="*/ 1929962 h 2633981"/>
              <a:gd name="connsiteX116" fmla="*/ 1746403 w 2633981"/>
              <a:gd name="connsiteY116" fmla="*/ 2275738 h 2633981"/>
              <a:gd name="connsiteX117" fmla="*/ 1608184 w 2633981"/>
              <a:gd name="connsiteY117" fmla="*/ 1911304 h 2633981"/>
              <a:gd name="connsiteX118" fmla="*/ 1802554 w 2633981"/>
              <a:gd name="connsiteY118" fmla="*/ 2229281 h 2633981"/>
              <a:gd name="connsiteX119" fmla="*/ 1653600 w 2633981"/>
              <a:gd name="connsiteY119" fmla="*/ 1904107 h 2633981"/>
              <a:gd name="connsiteX120" fmla="*/ 1890764 w 2633981"/>
              <a:gd name="connsiteY120" fmla="*/ 2242291 h 2633981"/>
              <a:gd name="connsiteX121" fmla="*/ 1693267 w 2633981"/>
              <a:gd name="connsiteY121" fmla="*/ 1879509 h 2633981"/>
              <a:gd name="connsiteX122" fmla="*/ 1918317 w 2633981"/>
              <a:gd name="connsiteY122" fmla="*/ 2157482 h 2633981"/>
              <a:gd name="connsiteX123" fmla="*/ 1729606 w 2633981"/>
              <a:gd name="connsiteY123" fmla="*/ 1857457 h 2633981"/>
              <a:gd name="connsiteX124" fmla="*/ 2012408 w 2633981"/>
              <a:gd name="connsiteY124" fmla="*/ 2165541 h 2633981"/>
              <a:gd name="connsiteX125" fmla="*/ 1765877 w 2633981"/>
              <a:gd name="connsiteY125" fmla="*/ 1827731 h 2633981"/>
              <a:gd name="connsiteX126" fmla="*/ 2022985 w 2633981"/>
              <a:gd name="connsiteY126" fmla="*/ 2071697 h 2633981"/>
              <a:gd name="connsiteX127" fmla="*/ 1812666 w 2633981"/>
              <a:gd name="connsiteY127" fmla="*/ 1818166 h 2633981"/>
              <a:gd name="connsiteX128" fmla="*/ 2163319 w 2633981"/>
              <a:gd name="connsiteY128" fmla="*/ 2115643 h 2633981"/>
              <a:gd name="connsiteX129" fmla="*/ 1846032 w 2633981"/>
              <a:gd name="connsiteY129" fmla="*/ 1782808 h 2633981"/>
              <a:gd name="connsiteX130" fmla="*/ 2111326 w 2633981"/>
              <a:gd name="connsiteY130" fmla="*/ 1978095 h 2633981"/>
              <a:gd name="connsiteX131" fmla="*/ 1839589 w 2633981"/>
              <a:gd name="connsiteY131" fmla="*/ 1723076 h 2633981"/>
              <a:gd name="connsiteX132" fmla="*/ 2168260 w 2633981"/>
              <a:gd name="connsiteY132" fmla="*/ 1932594 h 2633981"/>
              <a:gd name="connsiteX133" fmla="*/ 1866336 w 2633981"/>
              <a:gd name="connsiteY133" fmla="*/ 1686089 h 2633981"/>
              <a:gd name="connsiteX134" fmla="*/ 2193646 w 2633981"/>
              <a:gd name="connsiteY134" fmla="*/ 1864277 h 2633981"/>
              <a:gd name="connsiteX135" fmla="*/ 1902051 w 2633981"/>
              <a:gd name="connsiteY135" fmla="*/ 1657138 h 2633981"/>
              <a:gd name="connsiteX136" fmla="*/ 2276527 w 2633981"/>
              <a:gd name="connsiteY136" fmla="*/ 1831428 h 2633981"/>
              <a:gd name="connsiteX137" fmla="*/ 1924105 w 2633981"/>
              <a:gd name="connsiteY137" fmla="*/ 1616002 h 2633981"/>
              <a:gd name="connsiteX138" fmla="*/ 2257987 w 2633981"/>
              <a:gd name="connsiteY138" fmla="*/ 1744208 h 2633981"/>
              <a:gd name="connsiteX139" fmla="*/ 1944550 w 2633981"/>
              <a:gd name="connsiteY139" fmla="*/ 1578737 h 2633981"/>
              <a:gd name="connsiteX140" fmla="*/ 2343498 w 2633981"/>
              <a:gd name="connsiteY140" fmla="*/ 1704141 h 2633981"/>
              <a:gd name="connsiteX141" fmla="*/ 1961099 w 2633981"/>
              <a:gd name="connsiteY141" fmla="*/ 1534858 h 2633981"/>
              <a:gd name="connsiteX142" fmla="*/ 2305752 w 2633981"/>
              <a:gd name="connsiteY142" fmla="*/ 1617587 h 2633981"/>
              <a:gd name="connsiteX143" fmla="*/ 1996843 w 2633981"/>
              <a:gd name="connsiteY143" fmla="*/ 1503181 h 2633981"/>
              <a:gd name="connsiteX144" fmla="*/ 2449256 w 2633981"/>
              <a:gd name="connsiteY144" fmla="*/ 1585478 h 2633981"/>
              <a:gd name="connsiteX145" fmla="*/ 2008060 w 2633981"/>
              <a:gd name="connsiteY145" fmla="*/ 1455878 h 2633981"/>
              <a:gd name="connsiteX146" fmla="*/ 2335437 w 2633981"/>
              <a:gd name="connsiteY146" fmla="*/ 1492353 h 2633981"/>
              <a:gd name="connsiteX147" fmla="*/ 1972625 w 2633981"/>
              <a:gd name="connsiteY147" fmla="*/ 1407375 h 2633981"/>
              <a:gd name="connsiteX148" fmla="*/ 2362026 w 2633981"/>
              <a:gd name="connsiteY148" fmla="*/ 1424487 h 2633981"/>
              <a:gd name="connsiteX149" fmla="*/ 1977296 w 2633981"/>
              <a:gd name="connsiteY149" fmla="*/ 1361969 h 2633981"/>
              <a:gd name="connsiteX150" fmla="*/ 2349826 w 2633981"/>
              <a:gd name="connsiteY150" fmla="*/ 1352629 h 2633981"/>
              <a:gd name="connsiteX151" fmla="*/ 1993722 w 2633981"/>
              <a:gd name="connsiteY151" fmla="*/ 1319039 h 2633981"/>
              <a:gd name="connsiteX152" fmla="*/ 2405166 w 2633981"/>
              <a:gd name="connsiteY152" fmla="*/ 1282742 h 2633981"/>
              <a:gd name="connsiteX153" fmla="*/ 1992254 w 2633981"/>
              <a:gd name="connsiteY153" fmla="*/ 1272389 h 2633981"/>
              <a:gd name="connsiteX154" fmla="*/ 2345528 w 2633981"/>
              <a:gd name="connsiteY154" fmla="*/ 1216474 h 2633981"/>
              <a:gd name="connsiteX155" fmla="*/ 1991347 w 2633981"/>
              <a:gd name="connsiteY155" fmla="*/ 1229891 h 2633981"/>
              <a:gd name="connsiteX156" fmla="*/ 2399553 w 2633981"/>
              <a:gd name="connsiteY156" fmla="*/ 1139019 h 2633981"/>
              <a:gd name="connsiteX157" fmla="*/ 1983740 w 2633981"/>
              <a:gd name="connsiteY157" fmla="*/ 1183616 h 2633981"/>
              <a:gd name="connsiteX158" fmla="*/ 2323583 w 2633981"/>
              <a:gd name="connsiteY158" fmla="*/ 1082935 h 2633981"/>
              <a:gd name="connsiteX159" fmla="*/ 1998859 w 2633981"/>
              <a:gd name="connsiteY159" fmla="*/ 1138310 h 2633981"/>
              <a:gd name="connsiteX160" fmla="*/ 2431804 w 2633981"/>
              <a:gd name="connsiteY160" fmla="*/ 983376 h 2633981"/>
              <a:gd name="connsiteX161" fmla="*/ 1984921 w 2633981"/>
              <a:gd name="connsiteY161" fmla="*/ 1091736 h 2633981"/>
              <a:gd name="connsiteX162" fmla="*/ 2286684 w 2633981"/>
              <a:gd name="connsiteY162" fmla="*/ 959632 h 2633981"/>
              <a:gd name="connsiteX163" fmla="*/ 1929990 w 2633981"/>
              <a:gd name="connsiteY163" fmla="*/ 1067445 h 2633981"/>
              <a:gd name="connsiteX164" fmla="*/ 2275782 w 2633981"/>
              <a:gd name="connsiteY164" fmla="*/ 887562 h 2633981"/>
              <a:gd name="connsiteX165" fmla="*/ 1911332 w 2633981"/>
              <a:gd name="connsiteY165" fmla="*/ 1025786 h 2633981"/>
              <a:gd name="connsiteX166" fmla="*/ 2229277 w 2633981"/>
              <a:gd name="connsiteY166" fmla="*/ 831436 h 2633981"/>
              <a:gd name="connsiteX167" fmla="*/ 1904081 w 2633981"/>
              <a:gd name="connsiteY167" fmla="*/ 980401 h 2633981"/>
              <a:gd name="connsiteX168" fmla="*/ 2242254 w 2633981"/>
              <a:gd name="connsiteY168" fmla="*/ 743244 h 2633981"/>
              <a:gd name="connsiteX169" fmla="*/ 1879485 w 2633981"/>
              <a:gd name="connsiteY169" fmla="*/ 940735 h 2633981"/>
              <a:gd name="connsiteX170" fmla="*/ 2157487 w 2633981"/>
              <a:gd name="connsiteY170" fmla="*/ 715662 h 2633981"/>
              <a:gd name="connsiteX171" fmla="*/ 1857449 w 2633981"/>
              <a:gd name="connsiteY171" fmla="*/ 904382 h 2633981"/>
              <a:gd name="connsiteX172" fmla="*/ 2165529 w 2633981"/>
              <a:gd name="connsiteY172" fmla="*/ 621584 h 2633981"/>
              <a:gd name="connsiteX173" fmla="*/ 1827724 w 2633981"/>
              <a:gd name="connsiteY173" fmla="*/ 868111 h 2633981"/>
              <a:gd name="connsiteX174" fmla="*/ 2071701 w 2633981"/>
              <a:gd name="connsiteY174" fmla="*/ 610992 h 2633981"/>
              <a:gd name="connsiteX175" fmla="*/ 1818164 w 2633981"/>
              <a:gd name="connsiteY175" fmla="*/ 821315 h 2633981"/>
              <a:gd name="connsiteX176" fmla="*/ 2115643 w 2633981"/>
              <a:gd name="connsiteY176" fmla="*/ 470662 h 2633981"/>
              <a:gd name="connsiteX177" fmla="*/ 1782807 w 2633981"/>
              <a:gd name="connsiteY177" fmla="*/ 787949 h 2633981"/>
              <a:gd name="connsiteX178" fmla="*/ 1978090 w 2633981"/>
              <a:gd name="connsiteY178" fmla="*/ 522660 h 2633981"/>
              <a:gd name="connsiteX179" fmla="*/ 1723097 w 2633981"/>
              <a:gd name="connsiteY179" fmla="*/ 794371 h 2633981"/>
              <a:gd name="connsiteX180" fmla="*/ 1932625 w 2633981"/>
              <a:gd name="connsiteY180" fmla="*/ 465683 h 2633981"/>
              <a:gd name="connsiteX181" fmla="*/ 1686108 w 2633981"/>
              <a:gd name="connsiteY181" fmla="*/ 767622 h 2633981"/>
              <a:gd name="connsiteX182" fmla="*/ 1864278 w 2633981"/>
              <a:gd name="connsiteY182" fmla="*/ 440344 h 2633981"/>
              <a:gd name="connsiteX183" fmla="*/ 1657130 w 2633981"/>
              <a:gd name="connsiteY183" fmla="*/ 731953 h 2633981"/>
              <a:gd name="connsiteX184" fmla="*/ 1831416 w 2633981"/>
              <a:gd name="connsiteY184" fmla="*/ 357486 h 2633981"/>
              <a:gd name="connsiteX185" fmla="*/ 1615996 w 2633981"/>
              <a:gd name="connsiteY185" fmla="*/ 709899 h 2633981"/>
              <a:gd name="connsiteX186" fmla="*/ 1744217 w 2633981"/>
              <a:gd name="connsiteY186" fmla="*/ 375977 h 2633981"/>
              <a:gd name="connsiteX187" fmla="*/ 1578735 w 2633981"/>
              <a:gd name="connsiteY187" fmla="*/ 689435 h 2633981"/>
              <a:gd name="connsiteX188" fmla="*/ 1704141 w 2633981"/>
              <a:gd name="connsiteY188" fmla="*/ 290486 h 2633981"/>
              <a:gd name="connsiteX189" fmla="*/ 1534857 w 2633981"/>
              <a:gd name="connsiteY189" fmla="*/ 672886 h 2633981"/>
              <a:gd name="connsiteX190" fmla="*/ 1617587 w 2633981"/>
              <a:gd name="connsiteY190" fmla="*/ 328230 h 2633981"/>
              <a:gd name="connsiteX191" fmla="*/ 1503182 w 2633981"/>
              <a:gd name="connsiteY191" fmla="*/ 637136 h 2633981"/>
              <a:gd name="connsiteX192" fmla="*/ 1272944 w 2633981"/>
              <a:gd name="connsiteY192" fmla="*/ 0 h 2633981"/>
              <a:gd name="connsiteX193" fmla="*/ 1345542 w 2633981"/>
              <a:gd name="connsiteY193" fmla="*/ 1345 h 2633981"/>
              <a:gd name="connsiteX194" fmla="*/ 1345528 w 2633981"/>
              <a:gd name="connsiteY194" fmla="*/ 806 h 2633981"/>
              <a:gd name="connsiteX195" fmla="*/ 1362385 w 2633981"/>
              <a:gd name="connsiteY195" fmla="*/ 1657 h 2633981"/>
              <a:gd name="connsiteX196" fmla="*/ 1379249 w 2633981"/>
              <a:gd name="connsiteY196" fmla="*/ 1970 h 2633981"/>
              <a:gd name="connsiteX197" fmla="*/ 1379198 w 2633981"/>
              <a:gd name="connsiteY197" fmla="*/ 2506 h 2633981"/>
              <a:gd name="connsiteX198" fmla="*/ 1451711 w 2633981"/>
              <a:gd name="connsiteY198" fmla="*/ 6168 h 2633981"/>
              <a:gd name="connsiteX199" fmla="*/ 1467289 w 2633981"/>
              <a:gd name="connsiteY199" fmla="*/ 8545 h 2633981"/>
              <a:gd name="connsiteX200" fmla="*/ 1467115 w 2633981"/>
              <a:gd name="connsiteY200" fmla="*/ 9616 h 2633981"/>
              <a:gd name="connsiteX201" fmla="*/ 1541742 w 2633981"/>
              <a:gd name="connsiteY201" fmla="*/ 18572 h 2633981"/>
              <a:gd name="connsiteX202" fmla="*/ 1557119 w 2633981"/>
              <a:gd name="connsiteY202" fmla="*/ 22017 h 2633981"/>
              <a:gd name="connsiteX203" fmla="*/ 1557065 w 2633981"/>
              <a:gd name="connsiteY203" fmla="*/ 22247 h 2633981"/>
              <a:gd name="connsiteX204" fmla="*/ 1582539 w 2633981"/>
              <a:gd name="connsiteY204" fmla="*/ 26135 h 2633981"/>
              <a:gd name="connsiteX205" fmla="*/ 1628585 w 2633981"/>
              <a:gd name="connsiteY205" fmla="*/ 37974 h 2633981"/>
              <a:gd name="connsiteX206" fmla="*/ 1628570 w 2633981"/>
              <a:gd name="connsiteY206" fmla="*/ 38027 h 2633981"/>
              <a:gd name="connsiteX207" fmla="*/ 1670883 w 2633981"/>
              <a:gd name="connsiteY207" fmla="*/ 47509 h 2633981"/>
              <a:gd name="connsiteX208" fmla="*/ 1688780 w 2633981"/>
              <a:gd name="connsiteY208" fmla="*/ 53452 h 2633981"/>
              <a:gd name="connsiteX209" fmla="*/ 1708813 w 2633981"/>
              <a:gd name="connsiteY209" fmla="*/ 58603 h 2633981"/>
              <a:gd name="connsiteX210" fmla="*/ 1769992 w 2633981"/>
              <a:gd name="connsiteY210" fmla="*/ 80995 h 2633981"/>
              <a:gd name="connsiteX211" fmla="*/ 1770154 w 2633981"/>
              <a:gd name="connsiteY211" fmla="*/ 80479 h 2633981"/>
              <a:gd name="connsiteX212" fmla="*/ 1794618 w 2633981"/>
              <a:gd name="connsiteY212" fmla="*/ 88603 h 2633981"/>
              <a:gd name="connsiteX213" fmla="*/ 1845792 w 2633981"/>
              <a:gd name="connsiteY213" fmla="*/ 111447 h 2633981"/>
              <a:gd name="connsiteX214" fmla="*/ 1846073 w 2633981"/>
              <a:gd name="connsiteY214" fmla="*/ 110716 h 2633981"/>
              <a:gd name="connsiteX215" fmla="*/ 1870304 w 2633981"/>
              <a:gd name="connsiteY215" fmla="*/ 122389 h 2633981"/>
              <a:gd name="connsiteX216" fmla="*/ 1876607 w 2633981"/>
              <a:gd name="connsiteY216" fmla="*/ 125202 h 2633981"/>
              <a:gd name="connsiteX217" fmla="*/ 1876513 w 2633981"/>
              <a:gd name="connsiteY217" fmla="*/ 125380 h 2633981"/>
              <a:gd name="connsiteX218" fmla="*/ 1927918 w 2633981"/>
              <a:gd name="connsiteY218" fmla="*/ 150143 h 2633981"/>
              <a:gd name="connsiteX219" fmla="*/ 1927960 w 2633981"/>
              <a:gd name="connsiteY219" fmla="*/ 150053 h 2633981"/>
              <a:gd name="connsiteX220" fmla="*/ 1929207 w 2633981"/>
              <a:gd name="connsiteY220" fmla="*/ 150764 h 2633981"/>
              <a:gd name="connsiteX221" fmla="*/ 1945049 w 2633981"/>
              <a:gd name="connsiteY221" fmla="*/ 158395 h 2633981"/>
              <a:gd name="connsiteX222" fmla="*/ 1950930 w 2633981"/>
              <a:gd name="connsiteY222" fmla="*/ 161968 h 2633981"/>
              <a:gd name="connsiteX223" fmla="*/ 1950398 w 2633981"/>
              <a:gd name="connsiteY223" fmla="*/ 162838 h 2633981"/>
              <a:gd name="connsiteX224" fmla="*/ 2023414 w 2633981"/>
              <a:gd name="connsiteY224" fmla="*/ 204441 h 2633981"/>
              <a:gd name="connsiteX225" fmla="*/ 2029035 w 2633981"/>
              <a:gd name="connsiteY225" fmla="*/ 208411 h 2633981"/>
              <a:gd name="connsiteX226" fmla="*/ 2028535 w 2633981"/>
              <a:gd name="connsiteY226" fmla="*/ 209115 h 2633981"/>
              <a:gd name="connsiteX227" fmla="*/ 2053688 w 2633981"/>
              <a:gd name="connsiteY227" fmla="*/ 224395 h 2633981"/>
              <a:gd name="connsiteX228" fmla="*/ 2088036 w 2633981"/>
              <a:gd name="connsiteY228" fmla="*/ 250081 h 2633981"/>
              <a:gd name="connsiteX229" fmla="*/ 2127245 w 2633981"/>
              <a:gd name="connsiteY229" fmla="*/ 277772 h 2633981"/>
              <a:gd name="connsiteX230" fmla="*/ 2146284 w 2633981"/>
              <a:gd name="connsiteY230" fmla="*/ 294172 h 2633981"/>
              <a:gd name="connsiteX231" fmla="*/ 2146538 w 2633981"/>
              <a:gd name="connsiteY231" fmla="*/ 293827 h 2633981"/>
              <a:gd name="connsiteX232" fmla="*/ 2155123 w 2633981"/>
              <a:gd name="connsiteY232" fmla="*/ 300247 h 2633981"/>
              <a:gd name="connsiteX233" fmla="*/ 2214462 w 2633981"/>
              <a:gd name="connsiteY233" fmla="*/ 354178 h 2633981"/>
              <a:gd name="connsiteX234" fmla="*/ 2215089 w 2633981"/>
              <a:gd name="connsiteY234" fmla="*/ 353439 h 2633981"/>
              <a:gd name="connsiteX235" fmla="*/ 2223211 w 2633981"/>
              <a:gd name="connsiteY235" fmla="*/ 360435 h 2633981"/>
              <a:gd name="connsiteX236" fmla="*/ 2266544 w 2633981"/>
              <a:gd name="connsiteY236" fmla="*/ 405652 h 2633981"/>
              <a:gd name="connsiteX237" fmla="*/ 2266879 w 2633981"/>
              <a:gd name="connsiteY237" fmla="*/ 405299 h 2633981"/>
              <a:gd name="connsiteX238" fmla="*/ 2279257 w 2633981"/>
              <a:gd name="connsiteY238" fmla="*/ 418918 h 2633981"/>
              <a:gd name="connsiteX239" fmla="*/ 2289878 w 2633981"/>
              <a:gd name="connsiteY239" fmla="*/ 430001 h 2633981"/>
              <a:gd name="connsiteX240" fmla="*/ 2289565 w 2633981"/>
              <a:gd name="connsiteY240" fmla="*/ 430261 h 2633981"/>
              <a:gd name="connsiteX241" fmla="*/ 2333734 w 2633981"/>
              <a:gd name="connsiteY241" fmla="*/ 478858 h 2633981"/>
              <a:gd name="connsiteX242" fmla="*/ 2343395 w 2633981"/>
              <a:gd name="connsiteY242" fmla="*/ 491778 h 2633981"/>
              <a:gd name="connsiteX243" fmla="*/ 2342729 w 2633981"/>
              <a:gd name="connsiteY243" fmla="*/ 492264 h 2633981"/>
              <a:gd name="connsiteX244" fmla="*/ 2389086 w 2633981"/>
              <a:gd name="connsiteY244" fmla="*/ 550933 h 2633981"/>
              <a:gd name="connsiteX245" fmla="*/ 2397833 w 2633981"/>
              <a:gd name="connsiteY245" fmla="*/ 564488 h 2633981"/>
              <a:gd name="connsiteX246" fmla="*/ 2397788 w 2633981"/>
              <a:gd name="connsiteY246" fmla="*/ 564516 h 2633981"/>
              <a:gd name="connsiteX247" fmla="*/ 2409586 w 2633981"/>
              <a:gd name="connsiteY247" fmla="*/ 580294 h 2633981"/>
              <a:gd name="connsiteX248" fmla="*/ 2434502 w 2633981"/>
              <a:gd name="connsiteY248" fmla="*/ 621307 h 2633981"/>
              <a:gd name="connsiteX249" fmla="*/ 2457766 w 2633981"/>
              <a:gd name="connsiteY249" fmla="*/ 657356 h 2633981"/>
              <a:gd name="connsiteX250" fmla="*/ 2471280 w 2633981"/>
              <a:gd name="connsiteY250" fmla="*/ 683507 h 2633981"/>
              <a:gd name="connsiteX251" fmla="*/ 2472016 w 2633981"/>
              <a:gd name="connsiteY251" fmla="*/ 683057 h 2633981"/>
              <a:gd name="connsiteX252" fmla="*/ 2475586 w 2633981"/>
              <a:gd name="connsiteY252" fmla="*/ 688932 h 2633981"/>
              <a:gd name="connsiteX253" fmla="*/ 2512060 w 2633981"/>
              <a:gd name="connsiteY253" fmla="*/ 764648 h 2633981"/>
              <a:gd name="connsiteX254" fmla="*/ 2512964 w 2633981"/>
              <a:gd name="connsiteY254" fmla="*/ 764177 h 2633981"/>
              <a:gd name="connsiteX255" fmla="*/ 2516121 w 2633981"/>
              <a:gd name="connsiteY255" fmla="*/ 770285 h 2633981"/>
              <a:gd name="connsiteX256" fmla="*/ 2522645 w 2633981"/>
              <a:gd name="connsiteY256" fmla="*/ 786623 h 2633981"/>
              <a:gd name="connsiteX257" fmla="*/ 2525623 w 2633981"/>
              <a:gd name="connsiteY257" fmla="*/ 792804 h 2633981"/>
              <a:gd name="connsiteX258" fmla="*/ 2525181 w 2633981"/>
              <a:gd name="connsiteY258" fmla="*/ 792972 h 2633981"/>
              <a:gd name="connsiteX259" fmla="*/ 2546341 w 2633981"/>
              <a:gd name="connsiteY259" fmla="*/ 845960 h 2633981"/>
              <a:gd name="connsiteX260" fmla="*/ 2546381 w 2633981"/>
              <a:gd name="connsiteY260" fmla="*/ 845942 h 2633981"/>
              <a:gd name="connsiteX261" fmla="*/ 2546902 w 2633981"/>
              <a:gd name="connsiteY261" fmla="*/ 847366 h 2633981"/>
              <a:gd name="connsiteX262" fmla="*/ 2558879 w 2633981"/>
              <a:gd name="connsiteY262" fmla="*/ 877358 h 2633981"/>
              <a:gd name="connsiteX263" fmla="*/ 2557979 w 2633981"/>
              <a:gd name="connsiteY263" fmla="*/ 877630 h 2633981"/>
              <a:gd name="connsiteX264" fmla="*/ 2575378 w 2633981"/>
              <a:gd name="connsiteY264" fmla="*/ 925169 h 2633981"/>
              <a:gd name="connsiteX265" fmla="*/ 2581040 w 2633981"/>
              <a:gd name="connsiteY265" fmla="*/ 947189 h 2633981"/>
              <a:gd name="connsiteX266" fmla="*/ 2580424 w 2633981"/>
              <a:gd name="connsiteY266" fmla="*/ 947339 h 2633981"/>
              <a:gd name="connsiteX267" fmla="*/ 2599392 w 2633981"/>
              <a:gd name="connsiteY267" fmla="*/ 1012838 h 2633981"/>
              <a:gd name="connsiteX268" fmla="*/ 2603150 w 2633981"/>
              <a:gd name="connsiteY268" fmla="*/ 1033176 h 2633981"/>
              <a:gd name="connsiteX269" fmla="*/ 2607847 w 2633981"/>
              <a:gd name="connsiteY269" fmla="*/ 1051443 h 2633981"/>
              <a:gd name="connsiteX270" fmla="*/ 2614126 w 2633981"/>
              <a:gd name="connsiteY270" fmla="*/ 1092588 h 2633981"/>
              <a:gd name="connsiteX271" fmla="*/ 2623080 w 2633981"/>
              <a:gd name="connsiteY271" fmla="*/ 1141050 h 2633981"/>
              <a:gd name="connsiteX272" fmla="*/ 2625649 w 2633981"/>
              <a:gd name="connsiteY272" fmla="*/ 1172138 h 2633981"/>
              <a:gd name="connsiteX273" fmla="*/ 2626252 w 2633981"/>
              <a:gd name="connsiteY273" fmla="*/ 1172042 h 2633981"/>
              <a:gd name="connsiteX274" fmla="*/ 2627813 w 2633981"/>
              <a:gd name="connsiteY274" fmla="*/ 1182271 h 2633981"/>
              <a:gd name="connsiteX275" fmla="*/ 2631876 w 2633981"/>
              <a:gd name="connsiteY275" fmla="*/ 1262741 h 2633981"/>
              <a:gd name="connsiteX276" fmla="*/ 2633129 w 2633981"/>
              <a:gd name="connsiteY276" fmla="*/ 1262631 h 2633981"/>
              <a:gd name="connsiteX277" fmla="*/ 2633981 w 2633981"/>
              <a:gd name="connsiteY277" fmla="*/ 1272943 h 2633981"/>
              <a:gd name="connsiteX278" fmla="*/ 2632636 w 2633981"/>
              <a:gd name="connsiteY278" fmla="*/ 1345539 h 2633981"/>
              <a:gd name="connsiteX279" fmla="*/ 2633175 w 2633981"/>
              <a:gd name="connsiteY279" fmla="*/ 1345525 h 2633981"/>
              <a:gd name="connsiteX280" fmla="*/ 2632323 w 2633981"/>
              <a:gd name="connsiteY280" fmla="*/ 1362390 h 2633981"/>
              <a:gd name="connsiteX281" fmla="*/ 2632011 w 2633981"/>
              <a:gd name="connsiteY281" fmla="*/ 1379247 h 2633981"/>
              <a:gd name="connsiteX282" fmla="*/ 2631475 w 2633981"/>
              <a:gd name="connsiteY282" fmla="*/ 1379196 h 2633981"/>
              <a:gd name="connsiteX283" fmla="*/ 2627813 w 2633981"/>
              <a:gd name="connsiteY283" fmla="*/ 1451710 h 2633981"/>
              <a:gd name="connsiteX284" fmla="*/ 2625435 w 2633981"/>
              <a:gd name="connsiteY284" fmla="*/ 1467290 h 2633981"/>
              <a:gd name="connsiteX285" fmla="*/ 2624365 w 2633981"/>
              <a:gd name="connsiteY285" fmla="*/ 1467116 h 2633981"/>
              <a:gd name="connsiteX286" fmla="*/ 2615410 w 2633981"/>
              <a:gd name="connsiteY286" fmla="*/ 1541741 h 2633981"/>
              <a:gd name="connsiteX287" fmla="*/ 2611963 w 2633981"/>
              <a:gd name="connsiteY287" fmla="*/ 1557120 h 2633981"/>
              <a:gd name="connsiteX288" fmla="*/ 2611734 w 2633981"/>
              <a:gd name="connsiteY288" fmla="*/ 1557067 h 2633981"/>
              <a:gd name="connsiteX289" fmla="*/ 2607847 w 2633981"/>
              <a:gd name="connsiteY289" fmla="*/ 1582538 h 2633981"/>
              <a:gd name="connsiteX290" fmla="*/ 2596006 w 2633981"/>
              <a:gd name="connsiteY290" fmla="*/ 1628585 h 2633981"/>
              <a:gd name="connsiteX291" fmla="*/ 2595954 w 2633981"/>
              <a:gd name="connsiteY291" fmla="*/ 1628570 h 2633981"/>
              <a:gd name="connsiteX292" fmla="*/ 2586473 w 2633981"/>
              <a:gd name="connsiteY292" fmla="*/ 1670882 h 2633981"/>
              <a:gd name="connsiteX293" fmla="*/ 2580529 w 2633981"/>
              <a:gd name="connsiteY293" fmla="*/ 1688777 h 2633981"/>
              <a:gd name="connsiteX294" fmla="*/ 2575378 w 2633981"/>
              <a:gd name="connsiteY294" fmla="*/ 1708812 h 2633981"/>
              <a:gd name="connsiteX295" fmla="*/ 2552986 w 2633981"/>
              <a:gd name="connsiteY295" fmla="*/ 1769992 h 2633981"/>
              <a:gd name="connsiteX296" fmla="*/ 2553503 w 2633981"/>
              <a:gd name="connsiteY296" fmla="*/ 1770154 h 2633981"/>
              <a:gd name="connsiteX297" fmla="*/ 2545378 w 2633981"/>
              <a:gd name="connsiteY297" fmla="*/ 1794617 h 2633981"/>
              <a:gd name="connsiteX298" fmla="*/ 2522535 w 2633981"/>
              <a:gd name="connsiteY298" fmla="*/ 1845791 h 2633981"/>
              <a:gd name="connsiteX299" fmla="*/ 2523265 w 2633981"/>
              <a:gd name="connsiteY299" fmla="*/ 1846071 h 2633981"/>
              <a:gd name="connsiteX300" fmla="*/ 2511608 w 2633981"/>
              <a:gd name="connsiteY300" fmla="*/ 1870270 h 2633981"/>
              <a:gd name="connsiteX301" fmla="*/ 2508779 w 2633981"/>
              <a:gd name="connsiteY301" fmla="*/ 1876608 h 2633981"/>
              <a:gd name="connsiteX302" fmla="*/ 2508600 w 2633981"/>
              <a:gd name="connsiteY302" fmla="*/ 1876513 h 2633981"/>
              <a:gd name="connsiteX303" fmla="*/ 2483839 w 2633981"/>
              <a:gd name="connsiteY303" fmla="*/ 1927916 h 2633981"/>
              <a:gd name="connsiteX304" fmla="*/ 2483928 w 2633981"/>
              <a:gd name="connsiteY304" fmla="*/ 1927958 h 2633981"/>
              <a:gd name="connsiteX305" fmla="*/ 2483222 w 2633981"/>
              <a:gd name="connsiteY305" fmla="*/ 1929198 h 2633981"/>
              <a:gd name="connsiteX306" fmla="*/ 2475586 w 2633981"/>
              <a:gd name="connsiteY306" fmla="*/ 1945048 h 2633981"/>
              <a:gd name="connsiteX307" fmla="*/ 2472016 w 2633981"/>
              <a:gd name="connsiteY307" fmla="*/ 1950925 h 2633981"/>
              <a:gd name="connsiteX308" fmla="*/ 2471145 w 2633981"/>
              <a:gd name="connsiteY308" fmla="*/ 1950393 h 2633981"/>
              <a:gd name="connsiteX309" fmla="*/ 2429540 w 2633981"/>
              <a:gd name="connsiteY309" fmla="*/ 2023413 h 2633981"/>
              <a:gd name="connsiteX310" fmla="*/ 2425574 w 2633981"/>
              <a:gd name="connsiteY310" fmla="*/ 2029030 h 2633981"/>
              <a:gd name="connsiteX311" fmla="*/ 2424870 w 2633981"/>
              <a:gd name="connsiteY311" fmla="*/ 2028530 h 2633981"/>
              <a:gd name="connsiteX312" fmla="*/ 2409586 w 2633981"/>
              <a:gd name="connsiteY312" fmla="*/ 2053687 h 2633981"/>
              <a:gd name="connsiteX313" fmla="*/ 2383902 w 2633981"/>
              <a:gd name="connsiteY313" fmla="*/ 2088034 h 2633981"/>
              <a:gd name="connsiteX314" fmla="*/ 2356209 w 2633981"/>
              <a:gd name="connsiteY314" fmla="*/ 2127245 h 2633981"/>
              <a:gd name="connsiteX315" fmla="*/ 2339808 w 2633981"/>
              <a:gd name="connsiteY315" fmla="*/ 2146285 h 2633981"/>
              <a:gd name="connsiteX316" fmla="*/ 2340153 w 2633981"/>
              <a:gd name="connsiteY316" fmla="*/ 2146538 h 2633981"/>
              <a:gd name="connsiteX317" fmla="*/ 2333734 w 2633981"/>
              <a:gd name="connsiteY317" fmla="*/ 2155122 h 2633981"/>
              <a:gd name="connsiteX318" fmla="*/ 2279802 w 2633981"/>
              <a:gd name="connsiteY318" fmla="*/ 2214462 h 2633981"/>
              <a:gd name="connsiteX319" fmla="*/ 2280541 w 2633981"/>
              <a:gd name="connsiteY319" fmla="*/ 2215089 h 2633981"/>
              <a:gd name="connsiteX320" fmla="*/ 2273546 w 2633981"/>
              <a:gd name="connsiteY320" fmla="*/ 2223210 h 2633981"/>
              <a:gd name="connsiteX321" fmla="*/ 2228328 w 2633981"/>
              <a:gd name="connsiteY321" fmla="*/ 2266544 h 2633981"/>
              <a:gd name="connsiteX322" fmla="*/ 2228681 w 2633981"/>
              <a:gd name="connsiteY322" fmla="*/ 2266879 h 2633981"/>
              <a:gd name="connsiteX323" fmla="*/ 2215069 w 2633981"/>
              <a:gd name="connsiteY323" fmla="*/ 2279251 h 2633981"/>
              <a:gd name="connsiteX324" fmla="*/ 2203979 w 2633981"/>
              <a:gd name="connsiteY324" fmla="*/ 2289879 h 2633981"/>
              <a:gd name="connsiteX325" fmla="*/ 2203720 w 2633981"/>
              <a:gd name="connsiteY325" fmla="*/ 2289566 h 2633981"/>
              <a:gd name="connsiteX326" fmla="*/ 2155123 w 2633981"/>
              <a:gd name="connsiteY326" fmla="*/ 2333734 h 2633981"/>
              <a:gd name="connsiteX327" fmla="*/ 2142204 w 2633981"/>
              <a:gd name="connsiteY327" fmla="*/ 2343394 h 2633981"/>
              <a:gd name="connsiteX328" fmla="*/ 2141718 w 2633981"/>
              <a:gd name="connsiteY328" fmla="*/ 2342728 h 2633981"/>
              <a:gd name="connsiteX329" fmla="*/ 2083048 w 2633981"/>
              <a:gd name="connsiteY329" fmla="*/ 2389086 h 2633981"/>
              <a:gd name="connsiteX330" fmla="*/ 2069494 w 2633981"/>
              <a:gd name="connsiteY330" fmla="*/ 2397833 h 2633981"/>
              <a:gd name="connsiteX331" fmla="*/ 2069465 w 2633981"/>
              <a:gd name="connsiteY331" fmla="*/ 2397787 h 2633981"/>
              <a:gd name="connsiteX332" fmla="*/ 2053688 w 2633981"/>
              <a:gd name="connsiteY332" fmla="*/ 2409585 h 2633981"/>
              <a:gd name="connsiteX333" fmla="*/ 2012657 w 2633981"/>
              <a:gd name="connsiteY333" fmla="*/ 2434512 h 2633981"/>
              <a:gd name="connsiteX334" fmla="*/ 1976626 w 2633981"/>
              <a:gd name="connsiteY334" fmla="*/ 2457765 h 2633981"/>
              <a:gd name="connsiteX335" fmla="*/ 1950479 w 2633981"/>
              <a:gd name="connsiteY335" fmla="*/ 2471277 h 2633981"/>
              <a:gd name="connsiteX336" fmla="*/ 1950929 w 2633981"/>
              <a:gd name="connsiteY336" fmla="*/ 2472013 h 2633981"/>
              <a:gd name="connsiteX337" fmla="*/ 1945049 w 2633981"/>
              <a:gd name="connsiteY337" fmla="*/ 2475585 h 2633981"/>
              <a:gd name="connsiteX338" fmla="*/ 1869338 w 2633981"/>
              <a:gd name="connsiteY338" fmla="*/ 2512057 h 2633981"/>
              <a:gd name="connsiteX339" fmla="*/ 1869809 w 2633981"/>
              <a:gd name="connsiteY339" fmla="*/ 2512962 h 2633981"/>
              <a:gd name="connsiteX340" fmla="*/ 1863697 w 2633981"/>
              <a:gd name="connsiteY340" fmla="*/ 2516120 h 2633981"/>
              <a:gd name="connsiteX341" fmla="*/ 1847371 w 2633981"/>
              <a:gd name="connsiteY341" fmla="*/ 2522639 h 2633981"/>
              <a:gd name="connsiteX342" fmla="*/ 1841177 w 2633981"/>
              <a:gd name="connsiteY342" fmla="*/ 2525623 h 2633981"/>
              <a:gd name="connsiteX343" fmla="*/ 1841009 w 2633981"/>
              <a:gd name="connsiteY343" fmla="*/ 2525180 h 2633981"/>
              <a:gd name="connsiteX344" fmla="*/ 1788022 w 2633981"/>
              <a:gd name="connsiteY344" fmla="*/ 2546340 h 2633981"/>
              <a:gd name="connsiteX345" fmla="*/ 1788039 w 2633981"/>
              <a:gd name="connsiteY345" fmla="*/ 2546380 h 2633981"/>
              <a:gd name="connsiteX346" fmla="*/ 1786630 w 2633981"/>
              <a:gd name="connsiteY346" fmla="*/ 2546896 h 2633981"/>
              <a:gd name="connsiteX347" fmla="*/ 1756623 w 2633981"/>
              <a:gd name="connsiteY347" fmla="*/ 2558879 h 2633981"/>
              <a:gd name="connsiteX348" fmla="*/ 1756350 w 2633981"/>
              <a:gd name="connsiteY348" fmla="*/ 2557978 h 2633981"/>
              <a:gd name="connsiteX349" fmla="*/ 1708813 w 2633981"/>
              <a:gd name="connsiteY349" fmla="*/ 2575377 h 2633981"/>
              <a:gd name="connsiteX350" fmla="*/ 1686792 w 2633981"/>
              <a:gd name="connsiteY350" fmla="*/ 2581039 h 2633981"/>
              <a:gd name="connsiteX351" fmla="*/ 1686643 w 2633981"/>
              <a:gd name="connsiteY351" fmla="*/ 2580424 h 2633981"/>
              <a:gd name="connsiteX352" fmla="*/ 1621144 w 2633981"/>
              <a:gd name="connsiteY352" fmla="*/ 2599392 h 2633981"/>
              <a:gd name="connsiteX353" fmla="*/ 1600812 w 2633981"/>
              <a:gd name="connsiteY353" fmla="*/ 2603148 h 2633981"/>
              <a:gd name="connsiteX354" fmla="*/ 1582539 w 2633981"/>
              <a:gd name="connsiteY354" fmla="*/ 2607846 h 2633981"/>
              <a:gd name="connsiteX355" fmla="*/ 1541400 w 2633981"/>
              <a:gd name="connsiteY355" fmla="*/ 2614125 h 2633981"/>
              <a:gd name="connsiteX356" fmla="*/ 1492933 w 2633981"/>
              <a:gd name="connsiteY356" fmla="*/ 2623080 h 2633981"/>
              <a:gd name="connsiteX357" fmla="*/ 1461844 w 2633981"/>
              <a:gd name="connsiteY357" fmla="*/ 2625649 h 2633981"/>
              <a:gd name="connsiteX358" fmla="*/ 1461939 w 2633981"/>
              <a:gd name="connsiteY358" fmla="*/ 2626251 h 2633981"/>
              <a:gd name="connsiteX359" fmla="*/ 1451711 w 2633981"/>
              <a:gd name="connsiteY359" fmla="*/ 2627812 h 2633981"/>
              <a:gd name="connsiteX360" fmla="*/ 1371240 w 2633981"/>
              <a:gd name="connsiteY360" fmla="*/ 2631876 h 2633981"/>
              <a:gd name="connsiteX361" fmla="*/ 1371351 w 2633981"/>
              <a:gd name="connsiteY361" fmla="*/ 2633128 h 2633981"/>
              <a:gd name="connsiteX362" fmla="*/ 1361040 w 2633981"/>
              <a:gd name="connsiteY362" fmla="*/ 2633981 h 2633981"/>
              <a:gd name="connsiteX363" fmla="*/ 1288447 w 2633981"/>
              <a:gd name="connsiteY363" fmla="*/ 2632636 h 2633981"/>
              <a:gd name="connsiteX364" fmla="*/ 1288460 w 2633981"/>
              <a:gd name="connsiteY364" fmla="*/ 2633174 h 2633981"/>
              <a:gd name="connsiteX365" fmla="*/ 1271623 w 2633981"/>
              <a:gd name="connsiteY365" fmla="*/ 2632324 h 2633981"/>
              <a:gd name="connsiteX366" fmla="*/ 1254741 w 2633981"/>
              <a:gd name="connsiteY366" fmla="*/ 2632011 h 2633981"/>
              <a:gd name="connsiteX367" fmla="*/ 1254791 w 2633981"/>
              <a:gd name="connsiteY367" fmla="*/ 2631474 h 2633981"/>
              <a:gd name="connsiteX368" fmla="*/ 1182272 w 2633981"/>
              <a:gd name="connsiteY368" fmla="*/ 2627812 h 2633981"/>
              <a:gd name="connsiteX369" fmla="*/ 1166690 w 2633981"/>
              <a:gd name="connsiteY369" fmla="*/ 2625434 h 2633981"/>
              <a:gd name="connsiteX370" fmla="*/ 1166864 w 2633981"/>
              <a:gd name="connsiteY370" fmla="*/ 2624364 h 2633981"/>
              <a:gd name="connsiteX371" fmla="*/ 1092241 w 2633981"/>
              <a:gd name="connsiteY371" fmla="*/ 2615409 h 2633981"/>
              <a:gd name="connsiteX372" fmla="*/ 1076860 w 2633981"/>
              <a:gd name="connsiteY372" fmla="*/ 2611963 h 2633981"/>
              <a:gd name="connsiteX373" fmla="*/ 1076914 w 2633981"/>
              <a:gd name="connsiteY373" fmla="*/ 2611733 h 2633981"/>
              <a:gd name="connsiteX374" fmla="*/ 1051444 w 2633981"/>
              <a:gd name="connsiteY374" fmla="*/ 2607846 h 2633981"/>
              <a:gd name="connsiteX375" fmla="*/ 1005395 w 2633981"/>
              <a:gd name="connsiteY375" fmla="*/ 2596005 h 2633981"/>
              <a:gd name="connsiteX376" fmla="*/ 1005411 w 2633981"/>
              <a:gd name="connsiteY376" fmla="*/ 2595953 h 2633981"/>
              <a:gd name="connsiteX377" fmla="*/ 963101 w 2633981"/>
              <a:gd name="connsiteY377" fmla="*/ 2586473 h 2633981"/>
              <a:gd name="connsiteX378" fmla="*/ 945206 w 2633981"/>
              <a:gd name="connsiteY378" fmla="*/ 2580529 h 2633981"/>
              <a:gd name="connsiteX379" fmla="*/ 925170 w 2633981"/>
              <a:gd name="connsiteY379" fmla="*/ 2575377 h 2633981"/>
              <a:gd name="connsiteX380" fmla="*/ 863989 w 2633981"/>
              <a:gd name="connsiteY380" fmla="*/ 2552985 h 2633981"/>
              <a:gd name="connsiteX381" fmla="*/ 863826 w 2633981"/>
              <a:gd name="connsiteY381" fmla="*/ 2553502 h 2633981"/>
              <a:gd name="connsiteX382" fmla="*/ 839365 w 2633981"/>
              <a:gd name="connsiteY382" fmla="*/ 2545377 h 2633981"/>
              <a:gd name="connsiteX383" fmla="*/ 788191 w 2633981"/>
              <a:gd name="connsiteY383" fmla="*/ 2522534 h 2633981"/>
              <a:gd name="connsiteX384" fmla="*/ 787910 w 2633981"/>
              <a:gd name="connsiteY384" fmla="*/ 2523265 h 2633981"/>
              <a:gd name="connsiteX385" fmla="*/ 763692 w 2633981"/>
              <a:gd name="connsiteY385" fmla="*/ 2511599 h 2633981"/>
              <a:gd name="connsiteX386" fmla="*/ 757375 w 2633981"/>
              <a:gd name="connsiteY386" fmla="*/ 2508779 h 2633981"/>
              <a:gd name="connsiteX387" fmla="*/ 757469 w 2633981"/>
              <a:gd name="connsiteY387" fmla="*/ 2508601 h 2633981"/>
              <a:gd name="connsiteX388" fmla="*/ 706066 w 2633981"/>
              <a:gd name="connsiteY388" fmla="*/ 2483838 h 2633981"/>
              <a:gd name="connsiteX389" fmla="*/ 706024 w 2633981"/>
              <a:gd name="connsiteY389" fmla="*/ 2483928 h 2633981"/>
              <a:gd name="connsiteX390" fmla="*/ 704774 w 2633981"/>
              <a:gd name="connsiteY390" fmla="*/ 2483216 h 2633981"/>
              <a:gd name="connsiteX391" fmla="*/ 688933 w 2633981"/>
              <a:gd name="connsiteY391" fmla="*/ 2475585 h 2633981"/>
              <a:gd name="connsiteX392" fmla="*/ 683059 w 2633981"/>
              <a:gd name="connsiteY392" fmla="*/ 2472016 h 2633981"/>
              <a:gd name="connsiteX393" fmla="*/ 683591 w 2633981"/>
              <a:gd name="connsiteY393" fmla="*/ 2471147 h 2633981"/>
              <a:gd name="connsiteX394" fmla="*/ 610568 w 2633981"/>
              <a:gd name="connsiteY394" fmla="*/ 2429540 h 2633981"/>
              <a:gd name="connsiteX395" fmla="*/ 604954 w 2633981"/>
              <a:gd name="connsiteY395" fmla="*/ 2425574 h 2633981"/>
              <a:gd name="connsiteX396" fmla="*/ 605454 w 2633981"/>
              <a:gd name="connsiteY396" fmla="*/ 2424870 h 2633981"/>
              <a:gd name="connsiteX397" fmla="*/ 580295 w 2633981"/>
              <a:gd name="connsiteY397" fmla="*/ 2409585 h 2633981"/>
              <a:gd name="connsiteX398" fmla="*/ 545941 w 2633981"/>
              <a:gd name="connsiteY398" fmla="*/ 2383896 h 2633981"/>
              <a:gd name="connsiteX399" fmla="*/ 506738 w 2633981"/>
              <a:gd name="connsiteY399" fmla="*/ 2356208 h 2633981"/>
              <a:gd name="connsiteX400" fmla="*/ 487698 w 2633981"/>
              <a:gd name="connsiteY400" fmla="*/ 2339808 h 2633981"/>
              <a:gd name="connsiteX401" fmla="*/ 487443 w 2633981"/>
              <a:gd name="connsiteY401" fmla="*/ 2340153 h 2633981"/>
              <a:gd name="connsiteX402" fmla="*/ 478860 w 2633981"/>
              <a:gd name="connsiteY402" fmla="*/ 2333734 h 2633981"/>
              <a:gd name="connsiteX403" fmla="*/ 419520 w 2633981"/>
              <a:gd name="connsiteY403" fmla="*/ 2279802 h 2633981"/>
              <a:gd name="connsiteX404" fmla="*/ 418892 w 2633981"/>
              <a:gd name="connsiteY404" fmla="*/ 2280542 h 2633981"/>
              <a:gd name="connsiteX405" fmla="*/ 410772 w 2633981"/>
              <a:gd name="connsiteY405" fmla="*/ 2273546 h 2633981"/>
              <a:gd name="connsiteX406" fmla="*/ 367438 w 2633981"/>
              <a:gd name="connsiteY406" fmla="*/ 2228328 h 2633981"/>
              <a:gd name="connsiteX407" fmla="*/ 367103 w 2633981"/>
              <a:gd name="connsiteY407" fmla="*/ 2228681 h 2633981"/>
              <a:gd name="connsiteX408" fmla="*/ 354735 w 2633981"/>
              <a:gd name="connsiteY408" fmla="*/ 2215072 h 2633981"/>
              <a:gd name="connsiteX409" fmla="*/ 344104 w 2633981"/>
              <a:gd name="connsiteY409" fmla="*/ 2203979 h 2633981"/>
              <a:gd name="connsiteX410" fmla="*/ 344417 w 2633981"/>
              <a:gd name="connsiteY410" fmla="*/ 2203720 h 2633981"/>
              <a:gd name="connsiteX411" fmla="*/ 300248 w 2633981"/>
              <a:gd name="connsiteY411" fmla="*/ 2155122 h 2633981"/>
              <a:gd name="connsiteX412" fmla="*/ 290587 w 2633981"/>
              <a:gd name="connsiteY412" fmla="*/ 2142202 h 2633981"/>
              <a:gd name="connsiteX413" fmla="*/ 291254 w 2633981"/>
              <a:gd name="connsiteY413" fmla="*/ 2141716 h 2633981"/>
              <a:gd name="connsiteX414" fmla="*/ 244896 w 2633981"/>
              <a:gd name="connsiteY414" fmla="*/ 2083048 h 2633981"/>
              <a:gd name="connsiteX415" fmla="*/ 236149 w 2633981"/>
              <a:gd name="connsiteY415" fmla="*/ 2069493 h 2633981"/>
              <a:gd name="connsiteX416" fmla="*/ 236194 w 2633981"/>
              <a:gd name="connsiteY416" fmla="*/ 2069464 h 2633981"/>
              <a:gd name="connsiteX417" fmla="*/ 224396 w 2633981"/>
              <a:gd name="connsiteY417" fmla="*/ 2053687 h 2633981"/>
              <a:gd name="connsiteX418" fmla="*/ 199474 w 2633981"/>
              <a:gd name="connsiteY418" fmla="*/ 2012665 h 2633981"/>
              <a:gd name="connsiteX419" fmla="*/ 176216 w 2633981"/>
              <a:gd name="connsiteY419" fmla="*/ 1976626 h 2633981"/>
              <a:gd name="connsiteX420" fmla="*/ 162705 w 2633981"/>
              <a:gd name="connsiteY420" fmla="*/ 1950479 h 2633981"/>
              <a:gd name="connsiteX421" fmla="*/ 161969 w 2633981"/>
              <a:gd name="connsiteY421" fmla="*/ 1950929 h 2633981"/>
              <a:gd name="connsiteX422" fmla="*/ 158397 w 2633981"/>
              <a:gd name="connsiteY422" fmla="*/ 1945048 h 2633981"/>
              <a:gd name="connsiteX423" fmla="*/ 121926 w 2633981"/>
              <a:gd name="connsiteY423" fmla="*/ 1869339 h 2633981"/>
              <a:gd name="connsiteX424" fmla="*/ 121021 w 2633981"/>
              <a:gd name="connsiteY424" fmla="*/ 1869809 h 2633981"/>
              <a:gd name="connsiteX425" fmla="*/ 117863 w 2633981"/>
              <a:gd name="connsiteY425" fmla="*/ 1863696 h 2633981"/>
              <a:gd name="connsiteX426" fmla="*/ 111346 w 2633981"/>
              <a:gd name="connsiteY426" fmla="*/ 1847377 h 2633981"/>
              <a:gd name="connsiteX427" fmla="*/ 108359 w 2633981"/>
              <a:gd name="connsiteY427" fmla="*/ 1841177 h 2633981"/>
              <a:gd name="connsiteX428" fmla="*/ 108803 w 2633981"/>
              <a:gd name="connsiteY428" fmla="*/ 1841009 h 2633981"/>
              <a:gd name="connsiteX429" fmla="*/ 87642 w 2633981"/>
              <a:gd name="connsiteY429" fmla="*/ 1788021 h 2633981"/>
              <a:gd name="connsiteX430" fmla="*/ 87601 w 2633981"/>
              <a:gd name="connsiteY430" fmla="*/ 1788038 h 2633981"/>
              <a:gd name="connsiteX431" fmla="*/ 87079 w 2633981"/>
              <a:gd name="connsiteY431" fmla="*/ 1786611 h 2633981"/>
              <a:gd name="connsiteX432" fmla="*/ 75103 w 2633981"/>
              <a:gd name="connsiteY432" fmla="*/ 1756623 h 2633981"/>
              <a:gd name="connsiteX433" fmla="*/ 76004 w 2633981"/>
              <a:gd name="connsiteY433" fmla="*/ 1756351 h 2633981"/>
              <a:gd name="connsiteX434" fmla="*/ 58604 w 2633981"/>
              <a:gd name="connsiteY434" fmla="*/ 1708812 h 2633981"/>
              <a:gd name="connsiteX435" fmla="*/ 52942 w 2633981"/>
              <a:gd name="connsiteY435" fmla="*/ 1686792 h 2633981"/>
              <a:gd name="connsiteX436" fmla="*/ 53558 w 2633981"/>
              <a:gd name="connsiteY436" fmla="*/ 1686643 h 2633981"/>
              <a:gd name="connsiteX437" fmla="*/ 34590 w 2633981"/>
              <a:gd name="connsiteY437" fmla="*/ 1621143 h 2633981"/>
              <a:gd name="connsiteX438" fmla="*/ 30831 w 2633981"/>
              <a:gd name="connsiteY438" fmla="*/ 1600796 h 2633981"/>
              <a:gd name="connsiteX439" fmla="*/ 26136 w 2633981"/>
              <a:gd name="connsiteY439" fmla="*/ 1582538 h 2633981"/>
              <a:gd name="connsiteX440" fmla="*/ 19861 w 2633981"/>
              <a:gd name="connsiteY440" fmla="*/ 1541423 h 2633981"/>
              <a:gd name="connsiteX441" fmla="*/ 10903 w 2633981"/>
              <a:gd name="connsiteY441" fmla="*/ 1492932 h 2633981"/>
              <a:gd name="connsiteX442" fmla="*/ 8333 w 2633981"/>
              <a:gd name="connsiteY442" fmla="*/ 1461843 h 2633981"/>
              <a:gd name="connsiteX443" fmla="*/ 7730 w 2633981"/>
              <a:gd name="connsiteY443" fmla="*/ 1461938 h 2633981"/>
              <a:gd name="connsiteX444" fmla="*/ 6169 w 2633981"/>
              <a:gd name="connsiteY444" fmla="*/ 1451710 h 2633981"/>
              <a:gd name="connsiteX445" fmla="*/ 2106 w 2633981"/>
              <a:gd name="connsiteY445" fmla="*/ 1371239 h 2633981"/>
              <a:gd name="connsiteX446" fmla="*/ 853 w 2633981"/>
              <a:gd name="connsiteY446" fmla="*/ 1371350 h 2633981"/>
              <a:gd name="connsiteX447" fmla="*/ 0 w 2633981"/>
              <a:gd name="connsiteY447" fmla="*/ 1361039 h 2633981"/>
              <a:gd name="connsiteX448" fmla="*/ 1346 w 2633981"/>
              <a:gd name="connsiteY448" fmla="*/ 1288444 h 2633981"/>
              <a:gd name="connsiteX449" fmla="*/ 807 w 2633981"/>
              <a:gd name="connsiteY449" fmla="*/ 1288457 h 2633981"/>
              <a:gd name="connsiteX450" fmla="*/ 1658 w 2633981"/>
              <a:gd name="connsiteY450" fmla="*/ 1271607 h 2633981"/>
              <a:gd name="connsiteX451" fmla="*/ 1971 w 2633981"/>
              <a:gd name="connsiteY451" fmla="*/ 1254737 h 2633981"/>
              <a:gd name="connsiteX452" fmla="*/ 2507 w 2633981"/>
              <a:gd name="connsiteY452" fmla="*/ 1254787 h 2633981"/>
              <a:gd name="connsiteX453" fmla="*/ 6169 w 2633981"/>
              <a:gd name="connsiteY453" fmla="*/ 1182271 h 2633981"/>
              <a:gd name="connsiteX454" fmla="*/ 8547 w 2633981"/>
              <a:gd name="connsiteY454" fmla="*/ 1166690 h 2633981"/>
              <a:gd name="connsiteX455" fmla="*/ 9617 w 2633981"/>
              <a:gd name="connsiteY455" fmla="*/ 1166864 h 2633981"/>
              <a:gd name="connsiteX456" fmla="*/ 18573 w 2633981"/>
              <a:gd name="connsiteY456" fmla="*/ 1092240 h 2633981"/>
              <a:gd name="connsiteX457" fmla="*/ 22019 w 2633981"/>
              <a:gd name="connsiteY457" fmla="*/ 1076860 h 2633981"/>
              <a:gd name="connsiteX458" fmla="*/ 22249 w 2633981"/>
              <a:gd name="connsiteY458" fmla="*/ 1076914 h 2633981"/>
              <a:gd name="connsiteX459" fmla="*/ 26136 w 2633981"/>
              <a:gd name="connsiteY459" fmla="*/ 1051443 h 2633981"/>
              <a:gd name="connsiteX460" fmla="*/ 37976 w 2633981"/>
              <a:gd name="connsiteY460" fmla="*/ 1005396 h 2633981"/>
              <a:gd name="connsiteX461" fmla="*/ 38029 w 2633981"/>
              <a:gd name="connsiteY461" fmla="*/ 1005412 h 2633981"/>
              <a:gd name="connsiteX462" fmla="*/ 47510 w 2633981"/>
              <a:gd name="connsiteY462" fmla="*/ 963100 h 2633981"/>
              <a:gd name="connsiteX463" fmla="*/ 53451 w 2633981"/>
              <a:gd name="connsiteY463" fmla="*/ 945210 h 2633981"/>
              <a:gd name="connsiteX464" fmla="*/ 58604 w 2633981"/>
              <a:gd name="connsiteY464" fmla="*/ 925169 h 2633981"/>
              <a:gd name="connsiteX465" fmla="*/ 80997 w 2633981"/>
              <a:gd name="connsiteY465" fmla="*/ 863989 h 2633981"/>
              <a:gd name="connsiteX466" fmla="*/ 80480 w 2633981"/>
              <a:gd name="connsiteY466" fmla="*/ 863826 h 2633981"/>
              <a:gd name="connsiteX467" fmla="*/ 88604 w 2633981"/>
              <a:gd name="connsiteY467" fmla="*/ 839364 h 2633981"/>
              <a:gd name="connsiteX468" fmla="*/ 111448 w 2633981"/>
              <a:gd name="connsiteY468" fmla="*/ 788189 h 2633981"/>
              <a:gd name="connsiteX469" fmla="*/ 110717 w 2633981"/>
              <a:gd name="connsiteY469" fmla="*/ 787908 h 2633981"/>
              <a:gd name="connsiteX470" fmla="*/ 122388 w 2633981"/>
              <a:gd name="connsiteY470" fmla="*/ 763682 h 2633981"/>
              <a:gd name="connsiteX471" fmla="*/ 125204 w 2633981"/>
              <a:gd name="connsiteY471" fmla="*/ 757374 h 2633981"/>
              <a:gd name="connsiteX472" fmla="*/ 125382 w 2633981"/>
              <a:gd name="connsiteY472" fmla="*/ 757468 h 2633981"/>
              <a:gd name="connsiteX473" fmla="*/ 150144 w 2633981"/>
              <a:gd name="connsiteY473" fmla="*/ 706064 h 2633981"/>
              <a:gd name="connsiteX474" fmla="*/ 150054 w 2633981"/>
              <a:gd name="connsiteY474" fmla="*/ 706022 h 2633981"/>
              <a:gd name="connsiteX475" fmla="*/ 150769 w 2633981"/>
              <a:gd name="connsiteY475" fmla="*/ 704768 h 2633981"/>
              <a:gd name="connsiteX476" fmla="*/ 158397 w 2633981"/>
              <a:gd name="connsiteY476" fmla="*/ 688932 h 2633981"/>
              <a:gd name="connsiteX477" fmla="*/ 161968 w 2633981"/>
              <a:gd name="connsiteY477" fmla="*/ 683053 h 2633981"/>
              <a:gd name="connsiteX478" fmla="*/ 162838 w 2633981"/>
              <a:gd name="connsiteY478" fmla="*/ 683585 h 2633981"/>
              <a:gd name="connsiteX479" fmla="*/ 204443 w 2633981"/>
              <a:gd name="connsiteY479" fmla="*/ 610567 h 2633981"/>
              <a:gd name="connsiteX480" fmla="*/ 208411 w 2633981"/>
              <a:gd name="connsiteY480" fmla="*/ 604949 h 2633981"/>
              <a:gd name="connsiteX481" fmla="*/ 209115 w 2633981"/>
              <a:gd name="connsiteY481" fmla="*/ 605449 h 2633981"/>
              <a:gd name="connsiteX482" fmla="*/ 224396 w 2633981"/>
              <a:gd name="connsiteY482" fmla="*/ 580294 h 2633981"/>
              <a:gd name="connsiteX483" fmla="*/ 250092 w 2633981"/>
              <a:gd name="connsiteY483" fmla="*/ 545931 h 2633981"/>
              <a:gd name="connsiteX484" fmla="*/ 277773 w 2633981"/>
              <a:gd name="connsiteY484" fmla="*/ 506737 h 2633981"/>
              <a:gd name="connsiteX485" fmla="*/ 294173 w 2633981"/>
              <a:gd name="connsiteY485" fmla="*/ 487698 h 2633981"/>
              <a:gd name="connsiteX486" fmla="*/ 293828 w 2633981"/>
              <a:gd name="connsiteY486" fmla="*/ 487444 h 2633981"/>
              <a:gd name="connsiteX487" fmla="*/ 300248 w 2633981"/>
              <a:gd name="connsiteY487" fmla="*/ 478858 h 2633981"/>
              <a:gd name="connsiteX488" fmla="*/ 354179 w 2633981"/>
              <a:gd name="connsiteY488" fmla="*/ 419520 h 2633981"/>
              <a:gd name="connsiteX489" fmla="*/ 353440 w 2633981"/>
              <a:gd name="connsiteY489" fmla="*/ 418893 h 2633981"/>
              <a:gd name="connsiteX490" fmla="*/ 360436 w 2633981"/>
              <a:gd name="connsiteY490" fmla="*/ 410770 h 2633981"/>
              <a:gd name="connsiteX491" fmla="*/ 405653 w 2633981"/>
              <a:gd name="connsiteY491" fmla="*/ 367438 h 2633981"/>
              <a:gd name="connsiteX492" fmla="*/ 405299 w 2633981"/>
              <a:gd name="connsiteY492" fmla="*/ 367103 h 2633981"/>
              <a:gd name="connsiteX493" fmla="*/ 418915 w 2633981"/>
              <a:gd name="connsiteY493" fmla="*/ 354729 h 2633981"/>
              <a:gd name="connsiteX494" fmla="*/ 430001 w 2633981"/>
              <a:gd name="connsiteY494" fmla="*/ 344105 h 2633981"/>
              <a:gd name="connsiteX495" fmla="*/ 430260 w 2633981"/>
              <a:gd name="connsiteY495" fmla="*/ 344417 h 2633981"/>
              <a:gd name="connsiteX496" fmla="*/ 478860 w 2633981"/>
              <a:gd name="connsiteY496" fmla="*/ 300247 h 2633981"/>
              <a:gd name="connsiteX497" fmla="*/ 491779 w 2633981"/>
              <a:gd name="connsiteY497" fmla="*/ 290586 h 2633981"/>
              <a:gd name="connsiteX498" fmla="*/ 492266 w 2633981"/>
              <a:gd name="connsiteY498" fmla="*/ 291253 h 2633981"/>
              <a:gd name="connsiteX499" fmla="*/ 550935 w 2633981"/>
              <a:gd name="connsiteY499" fmla="*/ 244895 h 2633981"/>
              <a:gd name="connsiteX500" fmla="*/ 564489 w 2633981"/>
              <a:gd name="connsiteY500" fmla="*/ 236148 h 2633981"/>
              <a:gd name="connsiteX501" fmla="*/ 564518 w 2633981"/>
              <a:gd name="connsiteY501" fmla="*/ 236194 h 2633981"/>
              <a:gd name="connsiteX502" fmla="*/ 580295 w 2633981"/>
              <a:gd name="connsiteY502" fmla="*/ 224395 h 2633981"/>
              <a:gd name="connsiteX503" fmla="*/ 621311 w 2633981"/>
              <a:gd name="connsiteY503" fmla="*/ 199478 h 2633981"/>
              <a:gd name="connsiteX504" fmla="*/ 657357 w 2633981"/>
              <a:gd name="connsiteY504" fmla="*/ 176215 h 2633981"/>
              <a:gd name="connsiteX505" fmla="*/ 683509 w 2633981"/>
              <a:gd name="connsiteY505" fmla="*/ 162702 h 2633981"/>
              <a:gd name="connsiteX506" fmla="*/ 683058 w 2633981"/>
              <a:gd name="connsiteY506" fmla="*/ 161965 h 2633981"/>
              <a:gd name="connsiteX507" fmla="*/ 688933 w 2633981"/>
              <a:gd name="connsiteY507" fmla="*/ 158395 h 2633981"/>
              <a:gd name="connsiteX508" fmla="*/ 764649 w 2633981"/>
              <a:gd name="connsiteY508" fmla="*/ 121921 h 2633981"/>
              <a:gd name="connsiteX509" fmla="*/ 764178 w 2633981"/>
              <a:gd name="connsiteY509" fmla="*/ 121017 h 2633981"/>
              <a:gd name="connsiteX510" fmla="*/ 770286 w 2633981"/>
              <a:gd name="connsiteY510" fmla="*/ 117860 h 2633981"/>
              <a:gd name="connsiteX511" fmla="*/ 786617 w 2633981"/>
              <a:gd name="connsiteY511" fmla="*/ 111339 h 2633981"/>
              <a:gd name="connsiteX512" fmla="*/ 792804 w 2633981"/>
              <a:gd name="connsiteY512" fmla="*/ 108358 h 2633981"/>
              <a:gd name="connsiteX513" fmla="*/ 792972 w 2633981"/>
              <a:gd name="connsiteY513" fmla="*/ 108801 h 2633981"/>
              <a:gd name="connsiteX514" fmla="*/ 845961 w 2633981"/>
              <a:gd name="connsiteY514" fmla="*/ 87640 h 2633981"/>
              <a:gd name="connsiteX515" fmla="*/ 845943 w 2633981"/>
              <a:gd name="connsiteY515" fmla="*/ 87600 h 2633981"/>
              <a:gd name="connsiteX516" fmla="*/ 847355 w 2633981"/>
              <a:gd name="connsiteY516" fmla="*/ 87084 h 2633981"/>
              <a:gd name="connsiteX517" fmla="*/ 877358 w 2633981"/>
              <a:gd name="connsiteY517" fmla="*/ 75102 h 2633981"/>
              <a:gd name="connsiteX518" fmla="*/ 877631 w 2633981"/>
              <a:gd name="connsiteY518" fmla="*/ 76003 h 2633981"/>
              <a:gd name="connsiteX519" fmla="*/ 925170 w 2633981"/>
              <a:gd name="connsiteY519" fmla="*/ 58603 h 2633981"/>
              <a:gd name="connsiteX520" fmla="*/ 947188 w 2633981"/>
              <a:gd name="connsiteY520" fmla="*/ 52941 h 2633981"/>
              <a:gd name="connsiteX521" fmla="*/ 947338 w 2633981"/>
              <a:gd name="connsiteY521" fmla="*/ 53557 h 2633981"/>
              <a:gd name="connsiteX522" fmla="*/ 1012839 w 2633981"/>
              <a:gd name="connsiteY522" fmla="*/ 34589 h 2633981"/>
              <a:gd name="connsiteX523" fmla="*/ 1033193 w 2633981"/>
              <a:gd name="connsiteY523" fmla="*/ 30828 h 2633981"/>
              <a:gd name="connsiteX524" fmla="*/ 1051444 w 2633981"/>
              <a:gd name="connsiteY524" fmla="*/ 26135 h 2633981"/>
              <a:gd name="connsiteX525" fmla="*/ 1092566 w 2633981"/>
              <a:gd name="connsiteY525" fmla="*/ 19859 h 2633981"/>
              <a:gd name="connsiteX526" fmla="*/ 1141051 w 2633981"/>
              <a:gd name="connsiteY526" fmla="*/ 10902 h 2633981"/>
              <a:gd name="connsiteX527" fmla="*/ 1172139 w 2633981"/>
              <a:gd name="connsiteY527" fmla="*/ 8332 h 2633981"/>
              <a:gd name="connsiteX528" fmla="*/ 1172043 w 2633981"/>
              <a:gd name="connsiteY528" fmla="*/ 7729 h 2633981"/>
              <a:gd name="connsiteX529" fmla="*/ 1182272 w 2633981"/>
              <a:gd name="connsiteY529" fmla="*/ 6168 h 2633981"/>
              <a:gd name="connsiteX530" fmla="*/ 1262742 w 2633981"/>
              <a:gd name="connsiteY530" fmla="*/ 2105 h 2633981"/>
              <a:gd name="connsiteX531" fmla="*/ 1262632 w 2633981"/>
              <a:gd name="connsiteY531" fmla="*/ 852 h 263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</a:cxnLst>
            <a:rect l="l" t="t" r="r" b="b"/>
            <a:pathLst>
              <a:path w="2633981" h="2633981">
                <a:moveTo>
                  <a:pt x="1585480" y="184717"/>
                </a:moveTo>
                <a:lnTo>
                  <a:pt x="1455879" y="625919"/>
                </a:lnTo>
                <a:lnTo>
                  <a:pt x="1492355" y="298526"/>
                </a:lnTo>
                <a:lnTo>
                  <a:pt x="1407379" y="661335"/>
                </a:lnTo>
                <a:lnTo>
                  <a:pt x="1424491" y="271920"/>
                </a:lnTo>
                <a:lnTo>
                  <a:pt x="1361971" y="656664"/>
                </a:lnTo>
                <a:lnTo>
                  <a:pt x="1352632" y="284148"/>
                </a:lnTo>
                <a:lnTo>
                  <a:pt x="1319041" y="640264"/>
                </a:lnTo>
                <a:lnTo>
                  <a:pt x="1282744" y="228824"/>
                </a:lnTo>
                <a:lnTo>
                  <a:pt x="1272391" y="641732"/>
                </a:lnTo>
                <a:lnTo>
                  <a:pt x="1216474" y="288444"/>
                </a:lnTo>
                <a:lnTo>
                  <a:pt x="1229890" y="642636"/>
                </a:lnTo>
                <a:lnTo>
                  <a:pt x="1139020" y="234432"/>
                </a:lnTo>
                <a:lnTo>
                  <a:pt x="1183616" y="650243"/>
                </a:lnTo>
                <a:lnTo>
                  <a:pt x="1082934" y="310396"/>
                </a:lnTo>
                <a:lnTo>
                  <a:pt x="1138310" y="635120"/>
                </a:lnTo>
                <a:lnTo>
                  <a:pt x="983372" y="202162"/>
                </a:lnTo>
                <a:lnTo>
                  <a:pt x="1091735" y="649057"/>
                </a:lnTo>
                <a:lnTo>
                  <a:pt x="959630" y="347293"/>
                </a:lnTo>
                <a:lnTo>
                  <a:pt x="1067444" y="703988"/>
                </a:lnTo>
                <a:lnTo>
                  <a:pt x="887559" y="358193"/>
                </a:lnTo>
                <a:lnTo>
                  <a:pt x="1025785" y="722646"/>
                </a:lnTo>
                <a:lnTo>
                  <a:pt x="831434" y="404699"/>
                </a:lnTo>
                <a:lnTo>
                  <a:pt x="980399" y="729897"/>
                </a:lnTo>
                <a:lnTo>
                  <a:pt x="743244" y="391726"/>
                </a:lnTo>
                <a:lnTo>
                  <a:pt x="940733" y="754493"/>
                </a:lnTo>
                <a:lnTo>
                  <a:pt x="715664" y="476496"/>
                </a:lnTo>
                <a:lnTo>
                  <a:pt x="904381" y="776531"/>
                </a:lnTo>
                <a:lnTo>
                  <a:pt x="621588" y="468457"/>
                </a:lnTo>
                <a:lnTo>
                  <a:pt x="868110" y="806256"/>
                </a:lnTo>
                <a:lnTo>
                  <a:pt x="610985" y="562275"/>
                </a:lnTo>
                <a:lnTo>
                  <a:pt x="821312" y="815816"/>
                </a:lnTo>
                <a:lnTo>
                  <a:pt x="470655" y="518334"/>
                </a:lnTo>
                <a:lnTo>
                  <a:pt x="787946" y="851173"/>
                </a:lnTo>
                <a:lnTo>
                  <a:pt x="522661" y="655892"/>
                </a:lnTo>
                <a:lnTo>
                  <a:pt x="794387" y="910900"/>
                </a:lnTo>
                <a:lnTo>
                  <a:pt x="465708" y="701378"/>
                </a:lnTo>
                <a:lnTo>
                  <a:pt x="767639" y="947887"/>
                </a:lnTo>
                <a:lnTo>
                  <a:pt x="440358" y="769715"/>
                </a:lnTo>
                <a:lnTo>
                  <a:pt x="731942" y="976846"/>
                </a:lnTo>
                <a:lnTo>
                  <a:pt x="357471" y="802559"/>
                </a:lnTo>
                <a:lnTo>
                  <a:pt x="709888" y="1017980"/>
                </a:lnTo>
                <a:lnTo>
                  <a:pt x="375981" y="889765"/>
                </a:lnTo>
                <a:lnTo>
                  <a:pt x="689432" y="1055244"/>
                </a:lnTo>
                <a:lnTo>
                  <a:pt x="290479" y="929837"/>
                </a:lnTo>
                <a:lnTo>
                  <a:pt x="672883" y="1099122"/>
                </a:lnTo>
                <a:lnTo>
                  <a:pt x="328220" y="1016391"/>
                </a:lnTo>
                <a:lnTo>
                  <a:pt x="637135" y="1130800"/>
                </a:lnTo>
                <a:lnTo>
                  <a:pt x="184720" y="1048502"/>
                </a:lnTo>
                <a:lnTo>
                  <a:pt x="625918" y="1178103"/>
                </a:lnTo>
                <a:lnTo>
                  <a:pt x="298548" y="1141629"/>
                </a:lnTo>
                <a:lnTo>
                  <a:pt x="661368" y="1226608"/>
                </a:lnTo>
                <a:lnTo>
                  <a:pt x="271974" y="1209497"/>
                </a:lnTo>
                <a:lnTo>
                  <a:pt x="656697" y="1272013"/>
                </a:lnTo>
                <a:lnTo>
                  <a:pt x="284151" y="1281353"/>
                </a:lnTo>
                <a:lnTo>
                  <a:pt x="640247" y="1314942"/>
                </a:lnTo>
                <a:lnTo>
                  <a:pt x="228792" y="1351241"/>
                </a:lnTo>
                <a:lnTo>
                  <a:pt x="641715" y="1361593"/>
                </a:lnTo>
                <a:lnTo>
                  <a:pt x="288448" y="1417507"/>
                </a:lnTo>
                <a:lnTo>
                  <a:pt x="642634" y="1404091"/>
                </a:lnTo>
                <a:lnTo>
                  <a:pt x="234430" y="1494962"/>
                </a:lnTo>
                <a:lnTo>
                  <a:pt x="650241" y="1450365"/>
                </a:lnTo>
                <a:lnTo>
                  <a:pt x="310401" y="1551046"/>
                </a:lnTo>
                <a:lnTo>
                  <a:pt x="635122" y="1495671"/>
                </a:lnTo>
                <a:lnTo>
                  <a:pt x="202170" y="1650607"/>
                </a:lnTo>
                <a:lnTo>
                  <a:pt x="649059" y="1542245"/>
                </a:lnTo>
                <a:lnTo>
                  <a:pt x="347292" y="1674352"/>
                </a:lnTo>
                <a:lnTo>
                  <a:pt x="704023" y="1566527"/>
                </a:lnTo>
                <a:lnTo>
                  <a:pt x="358247" y="1746402"/>
                </a:lnTo>
                <a:lnTo>
                  <a:pt x="722680" y="1608183"/>
                </a:lnTo>
                <a:lnTo>
                  <a:pt x="404714" y="1802546"/>
                </a:lnTo>
                <a:lnTo>
                  <a:pt x="729879" y="1653596"/>
                </a:lnTo>
                <a:lnTo>
                  <a:pt x="391695" y="1890761"/>
                </a:lnTo>
                <a:lnTo>
                  <a:pt x="754476" y="1693263"/>
                </a:lnTo>
                <a:lnTo>
                  <a:pt x="476502" y="1918314"/>
                </a:lnTo>
                <a:lnTo>
                  <a:pt x="776530" y="1729601"/>
                </a:lnTo>
                <a:lnTo>
                  <a:pt x="468452" y="2012398"/>
                </a:lnTo>
                <a:lnTo>
                  <a:pt x="806255" y="1765872"/>
                </a:lnTo>
                <a:lnTo>
                  <a:pt x="562284" y="2022986"/>
                </a:lnTo>
                <a:lnTo>
                  <a:pt x="815816" y="1812667"/>
                </a:lnTo>
                <a:lnTo>
                  <a:pt x="518335" y="2163323"/>
                </a:lnTo>
                <a:lnTo>
                  <a:pt x="851173" y="1846032"/>
                </a:lnTo>
                <a:lnTo>
                  <a:pt x="655892" y="2111319"/>
                </a:lnTo>
                <a:lnTo>
                  <a:pt x="910914" y="1839577"/>
                </a:lnTo>
                <a:lnTo>
                  <a:pt x="701400" y="2168243"/>
                </a:lnTo>
                <a:lnTo>
                  <a:pt x="947900" y="1866324"/>
                </a:lnTo>
                <a:lnTo>
                  <a:pt x="769705" y="2193650"/>
                </a:lnTo>
                <a:lnTo>
                  <a:pt x="976836" y="1902065"/>
                </a:lnTo>
                <a:lnTo>
                  <a:pt x="802543" y="2276548"/>
                </a:lnTo>
                <a:lnTo>
                  <a:pt x="1017972" y="1924119"/>
                </a:lnTo>
                <a:lnTo>
                  <a:pt x="889770" y="2257995"/>
                </a:lnTo>
                <a:lnTo>
                  <a:pt x="1055240" y="1944558"/>
                </a:lnTo>
                <a:lnTo>
                  <a:pt x="929833" y="2343515"/>
                </a:lnTo>
                <a:lnTo>
                  <a:pt x="1099119" y="1961107"/>
                </a:lnTo>
                <a:lnTo>
                  <a:pt x="1016393" y="2305752"/>
                </a:lnTo>
                <a:lnTo>
                  <a:pt x="1130798" y="1996843"/>
                </a:lnTo>
                <a:lnTo>
                  <a:pt x="1048501" y="2449258"/>
                </a:lnTo>
                <a:lnTo>
                  <a:pt x="1178101" y="2008060"/>
                </a:lnTo>
                <a:lnTo>
                  <a:pt x="1141626" y="2335443"/>
                </a:lnTo>
                <a:lnTo>
                  <a:pt x="1226611" y="1972598"/>
                </a:lnTo>
                <a:lnTo>
                  <a:pt x="1209500" y="2361983"/>
                </a:lnTo>
                <a:lnTo>
                  <a:pt x="1272015" y="1977268"/>
                </a:lnTo>
                <a:lnTo>
                  <a:pt x="1281357" y="2349844"/>
                </a:lnTo>
                <a:lnTo>
                  <a:pt x="1314945" y="1993758"/>
                </a:lnTo>
                <a:lnTo>
                  <a:pt x="1351244" y="2405220"/>
                </a:lnTo>
                <a:lnTo>
                  <a:pt x="1361597" y="1992289"/>
                </a:lnTo>
                <a:lnTo>
                  <a:pt x="1417508" y="2345536"/>
                </a:lnTo>
                <a:lnTo>
                  <a:pt x="1404092" y="1991352"/>
                </a:lnTo>
                <a:lnTo>
                  <a:pt x="1494964" y="2399561"/>
                </a:lnTo>
                <a:lnTo>
                  <a:pt x="1450366" y="1983744"/>
                </a:lnTo>
                <a:lnTo>
                  <a:pt x="1551047" y="2323583"/>
                </a:lnTo>
                <a:lnTo>
                  <a:pt x="1495671" y="1998860"/>
                </a:lnTo>
                <a:lnTo>
                  <a:pt x="1650606" y="2431805"/>
                </a:lnTo>
                <a:lnTo>
                  <a:pt x="1542245" y="1984922"/>
                </a:lnTo>
                <a:lnTo>
                  <a:pt x="1674348" y="2286681"/>
                </a:lnTo>
                <a:lnTo>
                  <a:pt x="1566527" y="1929962"/>
                </a:lnTo>
                <a:lnTo>
                  <a:pt x="1746403" y="2275738"/>
                </a:lnTo>
                <a:lnTo>
                  <a:pt x="1608184" y="1911304"/>
                </a:lnTo>
                <a:lnTo>
                  <a:pt x="1802554" y="2229281"/>
                </a:lnTo>
                <a:lnTo>
                  <a:pt x="1653600" y="1904107"/>
                </a:lnTo>
                <a:lnTo>
                  <a:pt x="1890764" y="2242291"/>
                </a:lnTo>
                <a:lnTo>
                  <a:pt x="1693267" y="1879509"/>
                </a:lnTo>
                <a:lnTo>
                  <a:pt x="1918317" y="2157482"/>
                </a:lnTo>
                <a:lnTo>
                  <a:pt x="1729606" y="1857457"/>
                </a:lnTo>
                <a:lnTo>
                  <a:pt x="2012408" y="2165541"/>
                </a:lnTo>
                <a:lnTo>
                  <a:pt x="1765877" y="1827731"/>
                </a:lnTo>
                <a:lnTo>
                  <a:pt x="2022985" y="2071697"/>
                </a:lnTo>
                <a:lnTo>
                  <a:pt x="1812666" y="1818166"/>
                </a:lnTo>
                <a:lnTo>
                  <a:pt x="2163319" y="2115643"/>
                </a:lnTo>
                <a:lnTo>
                  <a:pt x="1846032" y="1782808"/>
                </a:lnTo>
                <a:lnTo>
                  <a:pt x="2111326" y="1978095"/>
                </a:lnTo>
                <a:lnTo>
                  <a:pt x="1839589" y="1723076"/>
                </a:lnTo>
                <a:lnTo>
                  <a:pt x="2168260" y="1932594"/>
                </a:lnTo>
                <a:lnTo>
                  <a:pt x="1866336" y="1686089"/>
                </a:lnTo>
                <a:lnTo>
                  <a:pt x="2193646" y="1864277"/>
                </a:lnTo>
                <a:lnTo>
                  <a:pt x="1902051" y="1657138"/>
                </a:lnTo>
                <a:lnTo>
                  <a:pt x="2276527" y="1831428"/>
                </a:lnTo>
                <a:lnTo>
                  <a:pt x="1924105" y="1616002"/>
                </a:lnTo>
                <a:lnTo>
                  <a:pt x="2257987" y="1744208"/>
                </a:lnTo>
                <a:lnTo>
                  <a:pt x="1944550" y="1578737"/>
                </a:lnTo>
                <a:lnTo>
                  <a:pt x="2343498" y="1704141"/>
                </a:lnTo>
                <a:lnTo>
                  <a:pt x="1961099" y="1534858"/>
                </a:lnTo>
                <a:lnTo>
                  <a:pt x="2305752" y="1617587"/>
                </a:lnTo>
                <a:lnTo>
                  <a:pt x="1996843" y="1503181"/>
                </a:lnTo>
                <a:lnTo>
                  <a:pt x="2449256" y="1585478"/>
                </a:lnTo>
                <a:lnTo>
                  <a:pt x="2008060" y="1455878"/>
                </a:lnTo>
                <a:lnTo>
                  <a:pt x="2335437" y="1492353"/>
                </a:lnTo>
                <a:lnTo>
                  <a:pt x="1972625" y="1407375"/>
                </a:lnTo>
                <a:lnTo>
                  <a:pt x="2362026" y="1424487"/>
                </a:lnTo>
                <a:lnTo>
                  <a:pt x="1977296" y="1361969"/>
                </a:lnTo>
                <a:lnTo>
                  <a:pt x="2349826" y="1352629"/>
                </a:lnTo>
                <a:lnTo>
                  <a:pt x="1993722" y="1319039"/>
                </a:lnTo>
                <a:lnTo>
                  <a:pt x="2405166" y="1282742"/>
                </a:lnTo>
                <a:lnTo>
                  <a:pt x="1992254" y="1272389"/>
                </a:lnTo>
                <a:lnTo>
                  <a:pt x="2345528" y="1216474"/>
                </a:lnTo>
                <a:lnTo>
                  <a:pt x="1991347" y="1229891"/>
                </a:lnTo>
                <a:lnTo>
                  <a:pt x="2399553" y="1139019"/>
                </a:lnTo>
                <a:lnTo>
                  <a:pt x="1983740" y="1183616"/>
                </a:lnTo>
                <a:lnTo>
                  <a:pt x="2323583" y="1082935"/>
                </a:lnTo>
                <a:lnTo>
                  <a:pt x="1998859" y="1138310"/>
                </a:lnTo>
                <a:lnTo>
                  <a:pt x="2431804" y="983376"/>
                </a:lnTo>
                <a:lnTo>
                  <a:pt x="1984921" y="1091736"/>
                </a:lnTo>
                <a:lnTo>
                  <a:pt x="2286684" y="959632"/>
                </a:lnTo>
                <a:lnTo>
                  <a:pt x="1929990" y="1067445"/>
                </a:lnTo>
                <a:lnTo>
                  <a:pt x="2275782" y="887562"/>
                </a:lnTo>
                <a:lnTo>
                  <a:pt x="1911332" y="1025786"/>
                </a:lnTo>
                <a:lnTo>
                  <a:pt x="2229277" y="831436"/>
                </a:lnTo>
                <a:lnTo>
                  <a:pt x="1904081" y="980401"/>
                </a:lnTo>
                <a:lnTo>
                  <a:pt x="2242254" y="743244"/>
                </a:lnTo>
                <a:lnTo>
                  <a:pt x="1879485" y="940735"/>
                </a:lnTo>
                <a:lnTo>
                  <a:pt x="2157487" y="715662"/>
                </a:lnTo>
                <a:lnTo>
                  <a:pt x="1857449" y="904382"/>
                </a:lnTo>
                <a:lnTo>
                  <a:pt x="2165529" y="621584"/>
                </a:lnTo>
                <a:lnTo>
                  <a:pt x="1827724" y="868111"/>
                </a:lnTo>
                <a:lnTo>
                  <a:pt x="2071701" y="610992"/>
                </a:lnTo>
                <a:lnTo>
                  <a:pt x="1818164" y="821315"/>
                </a:lnTo>
                <a:lnTo>
                  <a:pt x="2115643" y="470662"/>
                </a:lnTo>
                <a:lnTo>
                  <a:pt x="1782807" y="787949"/>
                </a:lnTo>
                <a:lnTo>
                  <a:pt x="1978090" y="522660"/>
                </a:lnTo>
                <a:lnTo>
                  <a:pt x="1723097" y="794371"/>
                </a:lnTo>
                <a:lnTo>
                  <a:pt x="1932625" y="465683"/>
                </a:lnTo>
                <a:lnTo>
                  <a:pt x="1686108" y="767622"/>
                </a:lnTo>
                <a:lnTo>
                  <a:pt x="1864278" y="440344"/>
                </a:lnTo>
                <a:lnTo>
                  <a:pt x="1657130" y="731953"/>
                </a:lnTo>
                <a:lnTo>
                  <a:pt x="1831416" y="357486"/>
                </a:lnTo>
                <a:lnTo>
                  <a:pt x="1615996" y="709899"/>
                </a:lnTo>
                <a:lnTo>
                  <a:pt x="1744217" y="375977"/>
                </a:lnTo>
                <a:lnTo>
                  <a:pt x="1578735" y="689435"/>
                </a:lnTo>
                <a:lnTo>
                  <a:pt x="1704141" y="290486"/>
                </a:lnTo>
                <a:lnTo>
                  <a:pt x="1534857" y="672886"/>
                </a:lnTo>
                <a:lnTo>
                  <a:pt x="1617587" y="328230"/>
                </a:lnTo>
                <a:lnTo>
                  <a:pt x="1503182" y="637136"/>
                </a:lnTo>
                <a:close/>
                <a:moveTo>
                  <a:pt x="1272944" y="0"/>
                </a:moveTo>
                <a:lnTo>
                  <a:pt x="1345542" y="1345"/>
                </a:lnTo>
                <a:lnTo>
                  <a:pt x="1345528" y="806"/>
                </a:lnTo>
                <a:lnTo>
                  <a:pt x="1362385" y="1657"/>
                </a:lnTo>
                <a:lnTo>
                  <a:pt x="1379249" y="1970"/>
                </a:lnTo>
                <a:lnTo>
                  <a:pt x="1379198" y="2506"/>
                </a:lnTo>
                <a:lnTo>
                  <a:pt x="1451711" y="6168"/>
                </a:lnTo>
                <a:lnTo>
                  <a:pt x="1467289" y="8545"/>
                </a:lnTo>
                <a:lnTo>
                  <a:pt x="1467115" y="9616"/>
                </a:lnTo>
                <a:lnTo>
                  <a:pt x="1541742" y="18572"/>
                </a:lnTo>
                <a:lnTo>
                  <a:pt x="1557119" y="22017"/>
                </a:lnTo>
                <a:lnTo>
                  <a:pt x="1557065" y="22247"/>
                </a:lnTo>
                <a:lnTo>
                  <a:pt x="1582539" y="26135"/>
                </a:lnTo>
                <a:lnTo>
                  <a:pt x="1628585" y="37974"/>
                </a:lnTo>
                <a:lnTo>
                  <a:pt x="1628570" y="38027"/>
                </a:lnTo>
                <a:lnTo>
                  <a:pt x="1670883" y="47509"/>
                </a:lnTo>
                <a:lnTo>
                  <a:pt x="1688780" y="53452"/>
                </a:lnTo>
                <a:lnTo>
                  <a:pt x="1708813" y="58603"/>
                </a:lnTo>
                <a:lnTo>
                  <a:pt x="1769992" y="80995"/>
                </a:lnTo>
                <a:lnTo>
                  <a:pt x="1770154" y="80479"/>
                </a:lnTo>
                <a:lnTo>
                  <a:pt x="1794618" y="88603"/>
                </a:lnTo>
                <a:lnTo>
                  <a:pt x="1845792" y="111447"/>
                </a:lnTo>
                <a:lnTo>
                  <a:pt x="1846073" y="110716"/>
                </a:lnTo>
                <a:lnTo>
                  <a:pt x="1870304" y="122389"/>
                </a:lnTo>
                <a:lnTo>
                  <a:pt x="1876607" y="125202"/>
                </a:lnTo>
                <a:lnTo>
                  <a:pt x="1876513" y="125380"/>
                </a:lnTo>
                <a:lnTo>
                  <a:pt x="1927918" y="150143"/>
                </a:lnTo>
                <a:lnTo>
                  <a:pt x="1927960" y="150053"/>
                </a:lnTo>
                <a:lnTo>
                  <a:pt x="1929207" y="150764"/>
                </a:lnTo>
                <a:lnTo>
                  <a:pt x="1945049" y="158395"/>
                </a:lnTo>
                <a:lnTo>
                  <a:pt x="1950930" y="161968"/>
                </a:lnTo>
                <a:lnTo>
                  <a:pt x="1950398" y="162838"/>
                </a:lnTo>
                <a:lnTo>
                  <a:pt x="2023414" y="204441"/>
                </a:lnTo>
                <a:lnTo>
                  <a:pt x="2029035" y="208411"/>
                </a:lnTo>
                <a:lnTo>
                  <a:pt x="2028535" y="209115"/>
                </a:lnTo>
                <a:lnTo>
                  <a:pt x="2053688" y="224395"/>
                </a:lnTo>
                <a:lnTo>
                  <a:pt x="2088036" y="250081"/>
                </a:lnTo>
                <a:lnTo>
                  <a:pt x="2127245" y="277772"/>
                </a:lnTo>
                <a:lnTo>
                  <a:pt x="2146284" y="294172"/>
                </a:lnTo>
                <a:lnTo>
                  <a:pt x="2146538" y="293827"/>
                </a:lnTo>
                <a:lnTo>
                  <a:pt x="2155123" y="300247"/>
                </a:lnTo>
                <a:lnTo>
                  <a:pt x="2214462" y="354178"/>
                </a:lnTo>
                <a:lnTo>
                  <a:pt x="2215089" y="353439"/>
                </a:lnTo>
                <a:lnTo>
                  <a:pt x="2223211" y="360435"/>
                </a:lnTo>
                <a:lnTo>
                  <a:pt x="2266544" y="405652"/>
                </a:lnTo>
                <a:lnTo>
                  <a:pt x="2266879" y="405299"/>
                </a:lnTo>
                <a:lnTo>
                  <a:pt x="2279257" y="418918"/>
                </a:lnTo>
                <a:lnTo>
                  <a:pt x="2289878" y="430001"/>
                </a:lnTo>
                <a:lnTo>
                  <a:pt x="2289565" y="430261"/>
                </a:lnTo>
                <a:lnTo>
                  <a:pt x="2333734" y="478858"/>
                </a:lnTo>
                <a:lnTo>
                  <a:pt x="2343395" y="491778"/>
                </a:lnTo>
                <a:lnTo>
                  <a:pt x="2342729" y="492264"/>
                </a:lnTo>
                <a:lnTo>
                  <a:pt x="2389086" y="550933"/>
                </a:lnTo>
                <a:lnTo>
                  <a:pt x="2397833" y="564488"/>
                </a:lnTo>
                <a:lnTo>
                  <a:pt x="2397788" y="564516"/>
                </a:lnTo>
                <a:lnTo>
                  <a:pt x="2409586" y="580294"/>
                </a:lnTo>
                <a:lnTo>
                  <a:pt x="2434502" y="621307"/>
                </a:lnTo>
                <a:lnTo>
                  <a:pt x="2457766" y="657356"/>
                </a:lnTo>
                <a:lnTo>
                  <a:pt x="2471280" y="683507"/>
                </a:lnTo>
                <a:lnTo>
                  <a:pt x="2472016" y="683057"/>
                </a:lnTo>
                <a:lnTo>
                  <a:pt x="2475586" y="688932"/>
                </a:lnTo>
                <a:lnTo>
                  <a:pt x="2512060" y="764648"/>
                </a:lnTo>
                <a:lnTo>
                  <a:pt x="2512964" y="764177"/>
                </a:lnTo>
                <a:lnTo>
                  <a:pt x="2516121" y="770285"/>
                </a:lnTo>
                <a:lnTo>
                  <a:pt x="2522645" y="786623"/>
                </a:lnTo>
                <a:lnTo>
                  <a:pt x="2525623" y="792804"/>
                </a:lnTo>
                <a:lnTo>
                  <a:pt x="2525181" y="792972"/>
                </a:lnTo>
                <a:lnTo>
                  <a:pt x="2546341" y="845960"/>
                </a:lnTo>
                <a:lnTo>
                  <a:pt x="2546381" y="845942"/>
                </a:lnTo>
                <a:lnTo>
                  <a:pt x="2546902" y="847366"/>
                </a:lnTo>
                <a:lnTo>
                  <a:pt x="2558879" y="877358"/>
                </a:lnTo>
                <a:lnTo>
                  <a:pt x="2557979" y="877630"/>
                </a:lnTo>
                <a:lnTo>
                  <a:pt x="2575378" y="925169"/>
                </a:lnTo>
                <a:lnTo>
                  <a:pt x="2581040" y="947189"/>
                </a:lnTo>
                <a:lnTo>
                  <a:pt x="2580424" y="947339"/>
                </a:lnTo>
                <a:lnTo>
                  <a:pt x="2599392" y="1012838"/>
                </a:lnTo>
                <a:lnTo>
                  <a:pt x="2603150" y="1033176"/>
                </a:lnTo>
                <a:lnTo>
                  <a:pt x="2607847" y="1051443"/>
                </a:lnTo>
                <a:lnTo>
                  <a:pt x="2614126" y="1092588"/>
                </a:lnTo>
                <a:lnTo>
                  <a:pt x="2623080" y="1141050"/>
                </a:lnTo>
                <a:lnTo>
                  <a:pt x="2625649" y="1172138"/>
                </a:lnTo>
                <a:lnTo>
                  <a:pt x="2626252" y="1172042"/>
                </a:lnTo>
                <a:lnTo>
                  <a:pt x="2627813" y="1182271"/>
                </a:lnTo>
                <a:lnTo>
                  <a:pt x="2631876" y="1262741"/>
                </a:lnTo>
                <a:lnTo>
                  <a:pt x="2633129" y="1262631"/>
                </a:lnTo>
                <a:lnTo>
                  <a:pt x="2633981" y="1272943"/>
                </a:lnTo>
                <a:lnTo>
                  <a:pt x="2632636" y="1345539"/>
                </a:lnTo>
                <a:lnTo>
                  <a:pt x="2633175" y="1345525"/>
                </a:lnTo>
                <a:lnTo>
                  <a:pt x="2632323" y="1362390"/>
                </a:lnTo>
                <a:lnTo>
                  <a:pt x="2632011" y="1379247"/>
                </a:lnTo>
                <a:lnTo>
                  <a:pt x="2631475" y="1379196"/>
                </a:lnTo>
                <a:lnTo>
                  <a:pt x="2627813" y="1451710"/>
                </a:lnTo>
                <a:lnTo>
                  <a:pt x="2625435" y="1467290"/>
                </a:lnTo>
                <a:lnTo>
                  <a:pt x="2624365" y="1467116"/>
                </a:lnTo>
                <a:lnTo>
                  <a:pt x="2615410" y="1541741"/>
                </a:lnTo>
                <a:lnTo>
                  <a:pt x="2611963" y="1557120"/>
                </a:lnTo>
                <a:lnTo>
                  <a:pt x="2611734" y="1557067"/>
                </a:lnTo>
                <a:lnTo>
                  <a:pt x="2607847" y="1582538"/>
                </a:lnTo>
                <a:lnTo>
                  <a:pt x="2596006" y="1628585"/>
                </a:lnTo>
                <a:lnTo>
                  <a:pt x="2595954" y="1628570"/>
                </a:lnTo>
                <a:lnTo>
                  <a:pt x="2586473" y="1670882"/>
                </a:lnTo>
                <a:lnTo>
                  <a:pt x="2580529" y="1688777"/>
                </a:lnTo>
                <a:lnTo>
                  <a:pt x="2575378" y="1708812"/>
                </a:lnTo>
                <a:lnTo>
                  <a:pt x="2552986" y="1769992"/>
                </a:lnTo>
                <a:lnTo>
                  <a:pt x="2553503" y="1770154"/>
                </a:lnTo>
                <a:lnTo>
                  <a:pt x="2545378" y="1794617"/>
                </a:lnTo>
                <a:lnTo>
                  <a:pt x="2522535" y="1845791"/>
                </a:lnTo>
                <a:lnTo>
                  <a:pt x="2523265" y="1846071"/>
                </a:lnTo>
                <a:lnTo>
                  <a:pt x="2511608" y="1870270"/>
                </a:lnTo>
                <a:lnTo>
                  <a:pt x="2508779" y="1876608"/>
                </a:lnTo>
                <a:lnTo>
                  <a:pt x="2508600" y="1876513"/>
                </a:lnTo>
                <a:lnTo>
                  <a:pt x="2483839" y="1927916"/>
                </a:lnTo>
                <a:lnTo>
                  <a:pt x="2483928" y="1927958"/>
                </a:lnTo>
                <a:lnTo>
                  <a:pt x="2483222" y="1929198"/>
                </a:lnTo>
                <a:lnTo>
                  <a:pt x="2475586" y="1945048"/>
                </a:lnTo>
                <a:lnTo>
                  <a:pt x="2472016" y="1950925"/>
                </a:lnTo>
                <a:lnTo>
                  <a:pt x="2471145" y="1950393"/>
                </a:lnTo>
                <a:lnTo>
                  <a:pt x="2429540" y="2023413"/>
                </a:lnTo>
                <a:lnTo>
                  <a:pt x="2425574" y="2029030"/>
                </a:lnTo>
                <a:lnTo>
                  <a:pt x="2424870" y="2028530"/>
                </a:lnTo>
                <a:lnTo>
                  <a:pt x="2409586" y="2053687"/>
                </a:lnTo>
                <a:lnTo>
                  <a:pt x="2383902" y="2088034"/>
                </a:lnTo>
                <a:lnTo>
                  <a:pt x="2356209" y="2127245"/>
                </a:lnTo>
                <a:lnTo>
                  <a:pt x="2339808" y="2146285"/>
                </a:lnTo>
                <a:lnTo>
                  <a:pt x="2340153" y="2146538"/>
                </a:lnTo>
                <a:lnTo>
                  <a:pt x="2333734" y="2155122"/>
                </a:lnTo>
                <a:lnTo>
                  <a:pt x="2279802" y="2214462"/>
                </a:lnTo>
                <a:lnTo>
                  <a:pt x="2280541" y="2215089"/>
                </a:lnTo>
                <a:lnTo>
                  <a:pt x="2273546" y="2223210"/>
                </a:lnTo>
                <a:lnTo>
                  <a:pt x="2228328" y="2266544"/>
                </a:lnTo>
                <a:lnTo>
                  <a:pt x="2228681" y="2266879"/>
                </a:lnTo>
                <a:lnTo>
                  <a:pt x="2215069" y="2279251"/>
                </a:lnTo>
                <a:lnTo>
                  <a:pt x="2203979" y="2289879"/>
                </a:lnTo>
                <a:lnTo>
                  <a:pt x="2203720" y="2289566"/>
                </a:lnTo>
                <a:lnTo>
                  <a:pt x="2155123" y="2333734"/>
                </a:lnTo>
                <a:lnTo>
                  <a:pt x="2142204" y="2343394"/>
                </a:lnTo>
                <a:lnTo>
                  <a:pt x="2141718" y="2342728"/>
                </a:lnTo>
                <a:lnTo>
                  <a:pt x="2083048" y="2389086"/>
                </a:lnTo>
                <a:lnTo>
                  <a:pt x="2069494" y="2397833"/>
                </a:lnTo>
                <a:lnTo>
                  <a:pt x="2069465" y="2397787"/>
                </a:lnTo>
                <a:lnTo>
                  <a:pt x="2053688" y="2409585"/>
                </a:lnTo>
                <a:lnTo>
                  <a:pt x="2012657" y="2434512"/>
                </a:lnTo>
                <a:lnTo>
                  <a:pt x="1976626" y="2457765"/>
                </a:lnTo>
                <a:lnTo>
                  <a:pt x="1950479" y="2471277"/>
                </a:lnTo>
                <a:lnTo>
                  <a:pt x="1950929" y="2472013"/>
                </a:lnTo>
                <a:lnTo>
                  <a:pt x="1945049" y="2475585"/>
                </a:lnTo>
                <a:lnTo>
                  <a:pt x="1869338" y="2512057"/>
                </a:lnTo>
                <a:lnTo>
                  <a:pt x="1869809" y="2512962"/>
                </a:lnTo>
                <a:lnTo>
                  <a:pt x="1863697" y="2516120"/>
                </a:lnTo>
                <a:lnTo>
                  <a:pt x="1847371" y="2522639"/>
                </a:lnTo>
                <a:lnTo>
                  <a:pt x="1841177" y="2525623"/>
                </a:lnTo>
                <a:lnTo>
                  <a:pt x="1841009" y="2525180"/>
                </a:lnTo>
                <a:lnTo>
                  <a:pt x="1788022" y="2546340"/>
                </a:lnTo>
                <a:lnTo>
                  <a:pt x="1788039" y="2546380"/>
                </a:lnTo>
                <a:lnTo>
                  <a:pt x="1786630" y="2546896"/>
                </a:lnTo>
                <a:lnTo>
                  <a:pt x="1756623" y="2558879"/>
                </a:lnTo>
                <a:lnTo>
                  <a:pt x="1756350" y="2557978"/>
                </a:lnTo>
                <a:lnTo>
                  <a:pt x="1708813" y="2575377"/>
                </a:lnTo>
                <a:lnTo>
                  <a:pt x="1686792" y="2581039"/>
                </a:lnTo>
                <a:lnTo>
                  <a:pt x="1686643" y="2580424"/>
                </a:lnTo>
                <a:lnTo>
                  <a:pt x="1621144" y="2599392"/>
                </a:lnTo>
                <a:lnTo>
                  <a:pt x="1600812" y="2603148"/>
                </a:lnTo>
                <a:lnTo>
                  <a:pt x="1582539" y="2607846"/>
                </a:lnTo>
                <a:lnTo>
                  <a:pt x="1541400" y="2614125"/>
                </a:lnTo>
                <a:lnTo>
                  <a:pt x="1492933" y="2623080"/>
                </a:lnTo>
                <a:lnTo>
                  <a:pt x="1461844" y="2625649"/>
                </a:lnTo>
                <a:lnTo>
                  <a:pt x="1461939" y="2626251"/>
                </a:lnTo>
                <a:lnTo>
                  <a:pt x="1451711" y="2627812"/>
                </a:lnTo>
                <a:lnTo>
                  <a:pt x="1371240" y="2631876"/>
                </a:lnTo>
                <a:lnTo>
                  <a:pt x="1371351" y="2633128"/>
                </a:lnTo>
                <a:lnTo>
                  <a:pt x="1361040" y="2633981"/>
                </a:lnTo>
                <a:lnTo>
                  <a:pt x="1288447" y="2632636"/>
                </a:lnTo>
                <a:lnTo>
                  <a:pt x="1288460" y="2633174"/>
                </a:lnTo>
                <a:lnTo>
                  <a:pt x="1271623" y="2632324"/>
                </a:lnTo>
                <a:lnTo>
                  <a:pt x="1254741" y="2632011"/>
                </a:lnTo>
                <a:lnTo>
                  <a:pt x="1254791" y="2631474"/>
                </a:lnTo>
                <a:lnTo>
                  <a:pt x="1182272" y="2627812"/>
                </a:lnTo>
                <a:lnTo>
                  <a:pt x="1166690" y="2625434"/>
                </a:lnTo>
                <a:lnTo>
                  <a:pt x="1166864" y="2624364"/>
                </a:lnTo>
                <a:lnTo>
                  <a:pt x="1092241" y="2615409"/>
                </a:lnTo>
                <a:lnTo>
                  <a:pt x="1076860" y="2611963"/>
                </a:lnTo>
                <a:lnTo>
                  <a:pt x="1076914" y="2611733"/>
                </a:lnTo>
                <a:lnTo>
                  <a:pt x="1051444" y="2607846"/>
                </a:lnTo>
                <a:lnTo>
                  <a:pt x="1005395" y="2596005"/>
                </a:lnTo>
                <a:lnTo>
                  <a:pt x="1005411" y="2595953"/>
                </a:lnTo>
                <a:lnTo>
                  <a:pt x="963101" y="2586473"/>
                </a:lnTo>
                <a:lnTo>
                  <a:pt x="945206" y="2580529"/>
                </a:lnTo>
                <a:lnTo>
                  <a:pt x="925170" y="2575377"/>
                </a:lnTo>
                <a:lnTo>
                  <a:pt x="863989" y="2552985"/>
                </a:lnTo>
                <a:lnTo>
                  <a:pt x="863826" y="2553502"/>
                </a:lnTo>
                <a:lnTo>
                  <a:pt x="839365" y="2545377"/>
                </a:lnTo>
                <a:lnTo>
                  <a:pt x="788191" y="2522534"/>
                </a:lnTo>
                <a:lnTo>
                  <a:pt x="787910" y="2523265"/>
                </a:lnTo>
                <a:lnTo>
                  <a:pt x="763692" y="2511599"/>
                </a:lnTo>
                <a:lnTo>
                  <a:pt x="757375" y="2508779"/>
                </a:lnTo>
                <a:lnTo>
                  <a:pt x="757469" y="2508601"/>
                </a:lnTo>
                <a:lnTo>
                  <a:pt x="706066" y="2483838"/>
                </a:lnTo>
                <a:lnTo>
                  <a:pt x="706024" y="2483928"/>
                </a:lnTo>
                <a:lnTo>
                  <a:pt x="704774" y="2483216"/>
                </a:lnTo>
                <a:lnTo>
                  <a:pt x="688933" y="2475585"/>
                </a:lnTo>
                <a:lnTo>
                  <a:pt x="683059" y="2472016"/>
                </a:lnTo>
                <a:lnTo>
                  <a:pt x="683591" y="2471147"/>
                </a:lnTo>
                <a:lnTo>
                  <a:pt x="610568" y="2429540"/>
                </a:lnTo>
                <a:lnTo>
                  <a:pt x="604954" y="2425574"/>
                </a:lnTo>
                <a:lnTo>
                  <a:pt x="605454" y="2424870"/>
                </a:lnTo>
                <a:lnTo>
                  <a:pt x="580295" y="2409585"/>
                </a:lnTo>
                <a:lnTo>
                  <a:pt x="545941" y="2383896"/>
                </a:lnTo>
                <a:lnTo>
                  <a:pt x="506738" y="2356208"/>
                </a:lnTo>
                <a:lnTo>
                  <a:pt x="487698" y="2339808"/>
                </a:lnTo>
                <a:lnTo>
                  <a:pt x="487443" y="2340153"/>
                </a:lnTo>
                <a:lnTo>
                  <a:pt x="478860" y="2333734"/>
                </a:lnTo>
                <a:lnTo>
                  <a:pt x="419520" y="2279802"/>
                </a:lnTo>
                <a:lnTo>
                  <a:pt x="418892" y="2280542"/>
                </a:lnTo>
                <a:lnTo>
                  <a:pt x="410772" y="2273546"/>
                </a:lnTo>
                <a:lnTo>
                  <a:pt x="367438" y="2228328"/>
                </a:lnTo>
                <a:lnTo>
                  <a:pt x="367103" y="2228681"/>
                </a:lnTo>
                <a:lnTo>
                  <a:pt x="354735" y="2215072"/>
                </a:lnTo>
                <a:lnTo>
                  <a:pt x="344104" y="2203979"/>
                </a:lnTo>
                <a:lnTo>
                  <a:pt x="344417" y="2203720"/>
                </a:lnTo>
                <a:lnTo>
                  <a:pt x="300248" y="2155122"/>
                </a:lnTo>
                <a:lnTo>
                  <a:pt x="290587" y="2142202"/>
                </a:lnTo>
                <a:lnTo>
                  <a:pt x="291254" y="2141716"/>
                </a:lnTo>
                <a:lnTo>
                  <a:pt x="244896" y="2083048"/>
                </a:lnTo>
                <a:lnTo>
                  <a:pt x="236149" y="2069493"/>
                </a:lnTo>
                <a:lnTo>
                  <a:pt x="236194" y="2069464"/>
                </a:lnTo>
                <a:lnTo>
                  <a:pt x="224396" y="2053687"/>
                </a:lnTo>
                <a:lnTo>
                  <a:pt x="199474" y="2012665"/>
                </a:lnTo>
                <a:lnTo>
                  <a:pt x="176216" y="1976626"/>
                </a:lnTo>
                <a:lnTo>
                  <a:pt x="162705" y="1950479"/>
                </a:lnTo>
                <a:lnTo>
                  <a:pt x="161969" y="1950929"/>
                </a:lnTo>
                <a:lnTo>
                  <a:pt x="158397" y="1945048"/>
                </a:lnTo>
                <a:lnTo>
                  <a:pt x="121926" y="1869339"/>
                </a:lnTo>
                <a:lnTo>
                  <a:pt x="121021" y="1869809"/>
                </a:lnTo>
                <a:lnTo>
                  <a:pt x="117863" y="1863696"/>
                </a:lnTo>
                <a:lnTo>
                  <a:pt x="111346" y="1847377"/>
                </a:lnTo>
                <a:lnTo>
                  <a:pt x="108359" y="1841177"/>
                </a:lnTo>
                <a:lnTo>
                  <a:pt x="108803" y="1841009"/>
                </a:lnTo>
                <a:lnTo>
                  <a:pt x="87642" y="1788021"/>
                </a:lnTo>
                <a:lnTo>
                  <a:pt x="87601" y="1788038"/>
                </a:lnTo>
                <a:lnTo>
                  <a:pt x="87079" y="1786611"/>
                </a:lnTo>
                <a:lnTo>
                  <a:pt x="75103" y="1756623"/>
                </a:lnTo>
                <a:lnTo>
                  <a:pt x="76004" y="1756351"/>
                </a:lnTo>
                <a:lnTo>
                  <a:pt x="58604" y="1708812"/>
                </a:lnTo>
                <a:lnTo>
                  <a:pt x="52942" y="1686792"/>
                </a:lnTo>
                <a:lnTo>
                  <a:pt x="53558" y="1686643"/>
                </a:lnTo>
                <a:lnTo>
                  <a:pt x="34590" y="1621143"/>
                </a:lnTo>
                <a:lnTo>
                  <a:pt x="30831" y="1600796"/>
                </a:lnTo>
                <a:lnTo>
                  <a:pt x="26136" y="1582538"/>
                </a:lnTo>
                <a:lnTo>
                  <a:pt x="19861" y="1541423"/>
                </a:lnTo>
                <a:lnTo>
                  <a:pt x="10903" y="1492932"/>
                </a:lnTo>
                <a:lnTo>
                  <a:pt x="8333" y="1461843"/>
                </a:lnTo>
                <a:lnTo>
                  <a:pt x="7730" y="1461938"/>
                </a:lnTo>
                <a:lnTo>
                  <a:pt x="6169" y="1451710"/>
                </a:lnTo>
                <a:lnTo>
                  <a:pt x="2106" y="1371239"/>
                </a:lnTo>
                <a:lnTo>
                  <a:pt x="853" y="1371350"/>
                </a:lnTo>
                <a:lnTo>
                  <a:pt x="0" y="1361039"/>
                </a:lnTo>
                <a:lnTo>
                  <a:pt x="1346" y="1288444"/>
                </a:lnTo>
                <a:lnTo>
                  <a:pt x="807" y="1288457"/>
                </a:lnTo>
                <a:lnTo>
                  <a:pt x="1658" y="1271607"/>
                </a:lnTo>
                <a:lnTo>
                  <a:pt x="1971" y="1254737"/>
                </a:lnTo>
                <a:lnTo>
                  <a:pt x="2507" y="1254787"/>
                </a:lnTo>
                <a:lnTo>
                  <a:pt x="6169" y="1182271"/>
                </a:lnTo>
                <a:lnTo>
                  <a:pt x="8547" y="1166690"/>
                </a:lnTo>
                <a:lnTo>
                  <a:pt x="9617" y="1166864"/>
                </a:lnTo>
                <a:lnTo>
                  <a:pt x="18573" y="1092240"/>
                </a:lnTo>
                <a:lnTo>
                  <a:pt x="22019" y="1076860"/>
                </a:lnTo>
                <a:lnTo>
                  <a:pt x="22249" y="1076914"/>
                </a:lnTo>
                <a:lnTo>
                  <a:pt x="26136" y="1051443"/>
                </a:lnTo>
                <a:lnTo>
                  <a:pt x="37976" y="1005396"/>
                </a:lnTo>
                <a:lnTo>
                  <a:pt x="38029" y="1005412"/>
                </a:lnTo>
                <a:lnTo>
                  <a:pt x="47510" y="963100"/>
                </a:lnTo>
                <a:lnTo>
                  <a:pt x="53451" y="945210"/>
                </a:lnTo>
                <a:lnTo>
                  <a:pt x="58604" y="925169"/>
                </a:lnTo>
                <a:lnTo>
                  <a:pt x="80997" y="863989"/>
                </a:lnTo>
                <a:lnTo>
                  <a:pt x="80480" y="863826"/>
                </a:lnTo>
                <a:lnTo>
                  <a:pt x="88604" y="839364"/>
                </a:lnTo>
                <a:lnTo>
                  <a:pt x="111448" y="788189"/>
                </a:lnTo>
                <a:lnTo>
                  <a:pt x="110717" y="787908"/>
                </a:lnTo>
                <a:lnTo>
                  <a:pt x="122388" y="763682"/>
                </a:lnTo>
                <a:lnTo>
                  <a:pt x="125204" y="757374"/>
                </a:lnTo>
                <a:lnTo>
                  <a:pt x="125382" y="757468"/>
                </a:lnTo>
                <a:lnTo>
                  <a:pt x="150144" y="706064"/>
                </a:lnTo>
                <a:lnTo>
                  <a:pt x="150054" y="706022"/>
                </a:lnTo>
                <a:lnTo>
                  <a:pt x="150769" y="704768"/>
                </a:lnTo>
                <a:lnTo>
                  <a:pt x="158397" y="688932"/>
                </a:lnTo>
                <a:lnTo>
                  <a:pt x="161968" y="683053"/>
                </a:lnTo>
                <a:lnTo>
                  <a:pt x="162838" y="683585"/>
                </a:lnTo>
                <a:lnTo>
                  <a:pt x="204443" y="610567"/>
                </a:lnTo>
                <a:lnTo>
                  <a:pt x="208411" y="604949"/>
                </a:lnTo>
                <a:lnTo>
                  <a:pt x="209115" y="605449"/>
                </a:lnTo>
                <a:lnTo>
                  <a:pt x="224396" y="580294"/>
                </a:lnTo>
                <a:lnTo>
                  <a:pt x="250092" y="545931"/>
                </a:lnTo>
                <a:lnTo>
                  <a:pt x="277773" y="506737"/>
                </a:lnTo>
                <a:lnTo>
                  <a:pt x="294173" y="487698"/>
                </a:lnTo>
                <a:lnTo>
                  <a:pt x="293828" y="487444"/>
                </a:lnTo>
                <a:lnTo>
                  <a:pt x="300248" y="478858"/>
                </a:lnTo>
                <a:lnTo>
                  <a:pt x="354179" y="419520"/>
                </a:lnTo>
                <a:lnTo>
                  <a:pt x="353440" y="418893"/>
                </a:lnTo>
                <a:lnTo>
                  <a:pt x="360436" y="410770"/>
                </a:lnTo>
                <a:lnTo>
                  <a:pt x="405653" y="367438"/>
                </a:lnTo>
                <a:lnTo>
                  <a:pt x="405299" y="367103"/>
                </a:lnTo>
                <a:lnTo>
                  <a:pt x="418915" y="354729"/>
                </a:lnTo>
                <a:lnTo>
                  <a:pt x="430001" y="344105"/>
                </a:lnTo>
                <a:lnTo>
                  <a:pt x="430260" y="344417"/>
                </a:lnTo>
                <a:lnTo>
                  <a:pt x="478860" y="300247"/>
                </a:lnTo>
                <a:lnTo>
                  <a:pt x="491779" y="290586"/>
                </a:lnTo>
                <a:lnTo>
                  <a:pt x="492266" y="291253"/>
                </a:lnTo>
                <a:lnTo>
                  <a:pt x="550935" y="244895"/>
                </a:lnTo>
                <a:lnTo>
                  <a:pt x="564489" y="236148"/>
                </a:lnTo>
                <a:lnTo>
                  <a:pt x="564518" y="236194"/>
                </a:lnTo>
                <a:lnTo>
                  <a:pt x="580295" y="224395"/>
                </a:lnTo>
                <a:lnTo>
                  <a:pt x="621311" y="199478"/>
                </a:lnTo>
                <a:lnTo>
                  <a:pt x="657357" y="176215"/>
                </a:lnTo>
                <a:lnTo>
                  <a:pt x="683509" y="162702"/>
                </a:lnTo>
                <a:lnTo>
                  <a:pt x="683058" y="161965"/>
                </a:lnTo>
                <a:lnTo>
                  <a:pt x="688933" y="158395"/>
                </a:lnTo>
                <a:lnTo>
                  <a:pt x="764649" y="121921"/>
                </a:lnTo>
                <a:lnTo>
                  <a:pt x="764178" y="121017"/>
                </a:lnTo>
                <a:lnTo>
                  <a:pt x="770286" y="117860"/>
                </a:lnTo>
                <a:lnTo>
                  <a:pt x="786617" y="111339"/>
                </a:lnTo>
                <a:lnTo>
                  <a:pt x="792804" y="108358"/>
                </a:lnTo>
                <a:lnTo>
                  <a:pt x="792972" y="108801"/>
                </a:lnTo>
                <a:lnTo>
                  <a:pt x="845961" y="87640"/>
                </a:lnTo>
                <a:lnTo>
                  <a:pt x="845943" y="87600"/>
                </a:lnTo>
                <a:lnTo>
                  <a:pt x="847355" y="87084"/>
                </a:lnTo>
                <a:lnTo>
                  <a:pt x="877358" y="75102"/>
                </a:lnTo>
                <a:lnTo>
                  <a:pt x="877631" y="76003"/>
                </a:lnTo>
                <a:lnTo>
                  <a:pt x="925170" y="58603"/>
                </a:lnTo>
                <a:lnTo>
                  <a:pt x="947188" y="52941"/>
                </a:lnTo>
                <a:lnTo>
                  <a:pt x="947338" y="53557"/>
                </a:lnTo>
                <a:lnTo>
                  <a:pt x="1012839" y="34589"/>
                </a:lnTo>
                <a:lnTo>
                  <a:pt x="1033193" y="30828"/>
                </a:lnTo>
                <a:lnTo>
                  <a:pt x="1051444" y="26135"/>
                </a:lnTo>
                <a:lnTo>
                  <a:pt x="1092566" y="19859"/>
                </a:lnTo>
                <a:lnTo>
                  <a:pt x="1141051" y="10902"/>
                </a:lnTo>
                <a:lnTo>
                  <a:pt x="1172139" y="8332"/>
                </a:lnTo>
                <a:lnTo>
                  <a:pt x="1172043" y="7729"/>
                </a:lnTo>
                <a:lnTo>
                  <a:pt x="1182272" y="6168"/>
                </a:lnTo>
                <a:lnTo>
                  <a:pt x="1262742" y="2105"/>
                </a:lnTo>
                <a:lnTo>
                  <a:pt x="1262632" y="8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9855DF1B-9710-4929-8E6A-0C00DB62132E}"/>
              </a:ext>
            </a:extLst>
          </p:cNvPr>
          <p:cNvSpPr/>
          <p:nvPr/>
        </p:nvSpPr>
        <p:spPr>
          <a:xfrm>
            <a:off x="3701973" y="3765476"/>
            <a:ext cx="2635402" cy="2635401"/>
          </a:xfrm>
          <a:custGeom>
            <a:avLst/>
            <a:gdLst>
              <a:gd name="connsiteX0" fmla="*/ 1230702 w 2635402"/>
              <a:gd name="connsiteY0" fmla="*/ 2319489 h 2635401"/>
              <a:gd name="connsiteX1" fmla="*/ 1217492 w 2635402"/>
              <a:gd name="connsiteY1" fmla="*/ 2630265 h 2635401"/>
              <a:gd name="connsiteX2" fmla="*/ 1215066 w 2635402"/>
              <a:gd name="connsiteY2" fmla="*/ 2630143 h 2635401"/>
              <a:gd name="connsiteX3" fmla="*/ 1215049 w 2635402"/>
              <a:gd name="connsiteY3" fmla="*/ 2630523 h 2635401"/>
              <a:gd name="connsiteX4" fmla="*/ 1210629 w 2635402"/>
              <a:gd name="connsiteY4" fmla="*/ 2630014 h 2635401"/>
              <a:gd name="connsiteX5" fmla="*/ 1210624 w 2635402"/>
              <a:gd name="connsiteY5" fmla="*/ 2630130 h 2635401"/>
              <a:gd name="connsiteX6" fmla="*/ 1210100 w 2635402"/>
              <a:gd name="connsiteY6" fmla="*/ 2630106 h 2635401"/>
              <a:gd name="connsiteX7" fmla="*/ 1210096 w 2635402"/>
              <a:gd name="connsiteY7" fmla="*/ 2630178 h 2635401"/>
              <a:gd name="connsiteX8" fmla="*/ 1209126 w 2635402"/>
              <a:gd name="connsiteY8" fmla="*/ 2630062 h 2635401"/>
              <a:gd name="connsiteX9" fmla="*/ 1208179 w 2635402"/>
              <a:gd name="connsiteY9" fmla="*/ 2630018 h 2635401"/>
              <a:gd name="connsiteX10" fmla="*/ 1208188 w 2635402"/>
              <a:gd name="connsiteY10" fmla="*/ 2629949 h 2635401"/>
              <a:gd name="connsiteX11" fmla="*/ 1205985 w 2635402"/>
              <a:gd name="connsiteY11" fmla="*/ 2629684 h 2635401"/>
              <a:gd name="connsiteX12" fmla="*/ 1189819 w 2635402"/>
              <a:gd name="connsiteY12" fmla="*/ 2628868 h 2635401"/>
              <a:gd name="connsiteX13" fmla="*/ 1189966 w 2635402"/>
              <a:gd name="connsiteY13" fmla="*/ 2627762 h 2635401"/>
              <a:gd name="connsiteX14" fmla="*/ 1184237 w 2635402"/>
              <a:gd name="connsiteY14" fmla="*/ 2627074 h 2635401"/>
              <a:gd name="connsiteX15" fmla="*/ 1223109 w 2635402"/>
              <a:gd name="connsiteY15" fmla="*/ 2334056 h 2635401"/>
              <a:gd name="connsiteX16" fmla="*/ 1220285 w 2635402"/>
              <a:gd name="connsiteY16" fmla="*/ 2398324 h 2635401"/>
              <a:gd name="connsiteX17" fmla="*/ 1161859 w 2635402"/>
              <a:gd name="connsiteY17" fmla="*/ 2311110 h 2635401"/>
              <a:gd name="connsiteX18" fmla="*/ 1145852 w 2635402"/>
              <a:gd name="connsiteY18" fmla="*/ 2454123 h 2635401"/>
              <a:gd name="connsiteX19" fmla="*/ 1157838 w 2635402"/>
              <a:gd name="connsiteY19" fmla="*/ 2391359 h 2635401"/>
              <a:gd name="connsiteX20" fmla="*/ 1132782 w 2635402"/>
              <a:gd name="connsiteY20" fmla="*/ 2620612 h 2635401"/>
              <a:gd name="connsiteX21" fmla="*/ 1127308 w 2635402"/>
              <a:gd name="connsiteY21" fmla="*/ 2619804 h 2635401"/>
              <a:gd name="connsiteX22" fmla="*/ 1127259 w 2635402"/>
              <a:gd name="connsiteY22" fmla="*/ 2620236 h 2635401"/>
              <a:gd name="connsiteX23" fmla="*/ 1120441 w 2635402"/>
              <a:gd name="connsiteY23" fmla="*/ 2619418 h 2635401"/>
              <a:gd name="connsiteX24" fmla="*/ 1120416 w 2635402"/>
              <a:gd name="connsiteY24" fmla="*/ 2619628 h 2635401"/>
              <a:gd name="connsiteX25" fmla="*/ 1117986 w 2635402"/>
              <a:gd name="connsiteY25" fmla="*/ 2619349 h 2635401"/>
              <a:gd name="connsiteX26" fmla="*/ 1118028 w 2635402"/>
              <a:gd name="connsiteY26" fmla="*/ 2619129 h 2635401"/>
              <a:gd name="connsiteX27" fmla="*/ 1099748 w 2635402"/>
              <a:gd name="connsiteY27" fmla="*/ 2616935 h 2635401"/>
              <a:gd name="connsiteX28" fmla="*/ 1099968 w 2635402"/>
              <a:gd name="connsiteY28" fmla="*/ 2615853 h 2635401"/>
              <a:gd name="connsiteX29" fmla="*/ 1096802 w 2635402"/>
              <a:gd name="connsiteY29" fmla="*/ 2615370 h 2635401"/>
              <a:gd name="connsiteX30" fmla="*/ 1155208 w 2635402"/>
              <a:gd name="connsiteY30" fmla="*/ 2325652 h 2635401"/>
              <a:gd name="connsiteX31" fmla="*/ 1150715 w 2635402"/>
              <a:gd name="connsiteY31" fmla="*/ 2365981 h 2635401"/>
              <a:gd name="connsiteX32" fmla="*/ 1134991 w 2635402"/>
              <a:gd name="connsiteY32" fmla="*/ 2306521 h 2635401"/>
              <a:gd name="connsiteX33" fmla="*/ 1092026 w 2635402"/>
              <a:gd name="connsiteY33" fmla="*/ 2614596 h 2635401"/>
              <a:gd name="connsiteX34" fmla="*/ 1084713 w 2635402"/>
              <a:gd name="connsiteY34" fmla="*/ 2613518 h 2635401"/>
              <a:gd name="connsiteX35" fmla="*/ 1084673 w 2635402"/>
              <a:gd name="connsiteY35" fmla="*/ 2613800 h 2635401"/>
              <a:gd name="connsiteX36" fmla="*/ 1080628 w 2635402"/>
              <a:gd name="connsiteY36" fmla="*/ 2612914 h 2635401"/>
              <a:gd name="connsiteX37" fmla="*/ 1064615 w 2635402"/>
              <a:gd name="connsiteY37" fmla="*/ 2610551 h 2635401"/>
              <a:gd name="connsiteX38" fmla="*/ 1064867 w 2635402"/>
              <a:gd name="connsiteY38" fmla="*/ 2609464 h 2635401"/>
              <a:gd name="connsiteX39" fmla="*/ 1059231 w 2635402"/>
              <a:gd name="connsiteY39" fmla="*/ 2608230 h 2635401"/>
              <a:gd name="connsiteX40" fmla="*/ 1126036 w 2635402"/>
              <a:gd name="connsiteY40" fmla="*/ 2320293 h 2635401"/>
              <a:gd name="connsiteX41" fmla="*/ 1117059 w 2635402"/>
              <a:gd name="connsiteY41" fmla="*/ 2383993 h 2635401"/>
              <a:gd name="connsiteX42" fmla="*/ 1067270 w 2635402"/>
              <a:gd name="connsiteY42" fmla="*/ 2291576 h 2635401"/>
              <a:gd name="connsiteX43" fmla="*/ 1003172 w 2635402"/>
              <a:gd name="connsiteY43" fmla="*/ 2595957 h 2635401"/>
              <a:gd name="connsiteX44" fmla="*/ 976104 w 2635402"/>
              <a:gd name="connsiteY44" fmla="*/ 2590031 h 2635401"/>
              <a:gd name="connsiteX45" fmla="*/ 976427 w 2635402"/>
              <a:gd name="connsiteY45" fmla="*/ 2588975 h 2635401"/>
              <a:gd name="connsiteX46" fmla="*/ 973322 w 2635402"/>
              <a:gd name="connsiteY46" fmla="*/ 2588191 h 2635401"/>
              <a:gd name="connsiteX47" fmla="*/ 1059254 w 2635402"/>
              <a:gd name="connsiteY47" fmla="*/ 2305413 h 2635401"/>
              <a:gd name="connsiteX48" fmla="*/ 1050913 w 2635402"/>
              <a:gd name="connsiteY48" fmla="*/ 2345125 h 2635401"/>
              <a:gd name="connsiteX49" fmla="*/ 1588037 w 2635402"/>
              <a:gd name="connsiteY49" fmla="*/ 2287171 h 2635401"/>
              <a:gd name="connsiteX50" fmla="*/ 1684435 w 2635402"/>
              <a:gd name="connsiteY50" fmla="*/ 2581955 h 2635401"/>
              <a:gd name="connsiteX51" fmla="*/ 1679784 w 2635402"/>
              <a:gd name="connsiteY51" fmla="*/ 2583312 h 2635401"/>
              <a:gd name="connsiteX52" fmla="*/ 1679903 w 2635402"/>
              <a:gd name="connsiteY52" fmla="*/ 2583675 h 2635401"/>
              <a:gd name="connsiteX53" fmla="*/ 1667177 w 2635402"/>
              <a:gd name="connsiteY53" fmla="*/ 2586989 h 2635401"/>
              <a:gd name="connsiteX54" fmla="*/ 1657956 w 2635402"/>
              <a:gd name="connsiteY54" fmla="*/ 2589680 h 2635401"/>
              <a:gd name="connsiteX55" fmla="*/ 1657893 w 2635402"/>
              <a:gd name="connsiteY55" fmla="*/ 2589408 h 2635401"/>
              <a:gd name="connsiteX56" fmla="*/ 1654758 w 2635402"/>
              <a:gd name="connsiteY56" fmla="*/ 2590224 h 2635401"/>
              <a:gd name="connsiteX57" fmla="*/ 1587874 w 2635402"/>
              <a:gd name="connsiteY57" fmla="*/ 2302731 h 2635401"/>
              <a:gd name="connsiteX58" fmla="*/ 1600642 w 2635402"/>
              <a:gd name="connsiteY58" fmla="*/ 2341705 h 2635401"/>
              <a:gd name="connsiteX59" fmla="*/ 1296913 w 2635402"/>
              <a:gd name="connsiteY59" fmla="*/ 2278410 h 2635401"/>
              <a:gd name="connsiteX60" fmla="*/ 1301545 w 2635402"/>
              <a:gd name="connsiteY60" fmla="*/ 2466962 h 2635401"/>
              <a:gd name="connsiteX61" fmla="*/ 1301807 w 2635402"/>
              <a:gd name="connsiteY61" fmla="*/ 2462004 h 2635401"/>
              <a:gd name="connsiteX62" fmla="*/ 1305782 w 2635402"/>
              <a:gd name="connsiteY62" fmla="*/ 2634476 h 2635401"/>
              <a:gd name="connsiteX63" fmla="*/ 1300812 w 2635402"/>
              <a:gd name="connsiteY63" fmla="*/ 2634249 h 2635401"/>
              <a:gd name="connsiteX64" fmla="*/ 1300817 w 2635402"/>
              <a:gd name="connsiteY64" fmla="*/ 2634473 h 2635401"/>
              <a:gd name="connsiteX65" fmla="*/ 1274805 w 2635402"/>
              <a:gd name="connsiteY65" fmla="*/ 2633159 h 2635401"/>
              <a:gd name="connsiteX66" fmla="*/ 1274810 w 2635402"/>
              <a:gd name="connsiteY66" fmla="*/ 2633080 h 2635401"/>
              <a:gd name="connsiteX67" fmla="*/ 1272599 w 2635402"/>
              <a:gd name="connsiteY67" fmla="*/ 2633039 h 2635401"/>
              <a:gd name="connsiteX68" fmla="*/ 1363181 w 2635402"/>
              <a:gd name="connsiteY68" fmla="*/ 2277558 h 2635401"/>
              <a:gd name="connsiteX69" fmla="*/ 1396373 w 2635402"/>
              <a:gd name="connsiteY69" fmla="*/ 2631353 h 2635401"/>
              <a:gd name="connsiteX70" fmla="*/ 1387431 w 2635402"/>
              <a:gd name="connsiteY70" fmla="*/ 2631805 h 2635401"/>
              <a:gd name="connsiteX71" fmla="*/ 1387525 w 2635402"/>
              <a:gd name="connsiteY71" fmla="*/ 2632908 h 2635401"/>
              <a:gd name="connsiteX72" fmla="*/ 1375572 w 2635402"/>
              <a:gd name="connsiteY72" fmla="*/ 2633946 h 2635401"/>
              <a:gd name="connsiteX73" fmla="*/ 1375568 w 2635402"/>
              <a:gd name="connsiteY73" fmla="*/ 2633549 h 2635401"/>
              <a:gd name="connsiteX74" fmla="*/ 1361749 w 2635402"/>
              <a:gd name="connsiteY74" fmla="*/ 2634691 h 2635401"/>
              <a:gd name="connsiteX75" fmla="*/ 1357612 w 2635402"/>
              <a:gd name="connsiteY75" fmla="*/ 2634614 h 2635401"/>
              <a:gd name="connsiteX76" fmla="*/ 1357606 w 2635402"/>
              <a:gd name="connsiteY76" fmla="*/ 2337656 h 2635401"/>
              <a:gd name="connsiteX77" fmla="*/ 1363246 w 2635402"/>
              <a:gd name="connsiteY77" fmla="*/ 2401592 h 2635401"/>
              <a:gd name="connsiteX78" fmla="*/ 1270882 w 2635402"/>
              <a:gd name="connsiteY78" fmla="*/ 2277494 h 2635401"/>
              <a:gd name="connsiteX79" fmla="*/ 1269978 w 2635402"/>
              <a:gd name="connsiteY79" fmla="*/ 2632841 h 2635401"/>
              <a:gd name="connsiteX80" fmla="*/ 1258638 w 2635402"/>
              <a:gd name="connsiteY80" fmla="*/ 2632323 h 2635401"/>
              <a:gd name="connsiteX81" fmla="*/ 1258637 w 2635402"/>
              <a:gd name="connsiteY81" fmla="*/ 2632343 h 2635401"/>
              <a:gd name="connsiteX82" fmla="*/ 1257176 w 2635402"/>
              <a:gd name="connsiteY82" fmla="*/ 2632269 h 2635401"/>
              <a:gd name="connsiteX83" fmla="*/ 1257169 w 2635402"/>
              <a:gd name="connsiteY83" fmla="*/ 2633142 h 2635401"/>
              <a:gd name="connsiteX84" fmla="*/ 1235193 w 2635402"/>
              <a:gd name="connsiteY84" fmla="*/ 2632842 h 2635401"/>
              <a:gd name="connsiteX85" fmla="*/ 1231083 w 2635402"/>
              <a:gd name="connsiteY85" fmla="*/ 2632368 h 2635401"/>
              <a:gd name="connsiteX86" fmla="*/ 1259567 w 2635402"/>
              <a:gd name="connsiteY86" fmla="*/ 2336780 h 2635401"/>
              <a:gd name="connsiteX87" fmla="*/ 1259047 w 2635402"/>
              <a:gd name="connsiteY87" fmla="*/ 2400962 h 2635401"/>
              <a:gd name="connsiteX88" fmla="*/ 1204838 w 2635402"/>
              <a:gd name="connsiteY88" fmla="*/ 2271984 h 2635401"/>
              <a:gd name="connsiteX89" fmla="*/ 1179443 w 2635402"/>
              <a:gd name="connsiteY89" fmla="*/ 2626425 h 2635401"/>
              <a:gd name="connsiteX90" fmla="*/ 1174628 w 2635402"/>
              <a:gd name="connsiteY90" fmla="*/ 2625870 h 2635401"/>
              <a:gd name="connsiteX91" fmla="*/ 1174563 w 2635402"/>
              <a:gd name="connsiteY91" fmla="*/ 2626779 h 2635401"/>
              <a:gd name="connsiteX92" fmla="*/ 1163718 w 2635402"/>
              <a:gd name="connsiteY92" fmla="*/ 2625178 h 2635401"/>
              <a:gd name="connsiteX93" fmla="*/ 1163685 w 2635402"/>
              <a:gd name="connsiteY93" fmla="*/ 2625577 h 2635401"/>
              <a:gd name="connsiteX94" fmla="*/ 1155903 w 2635402"/>
              <a:gd name="connsiteY94" fmla="*/ 2624390 h 2635401"/>
              <a:gd name="connsiteX95" fmla="*/ 1155961 w 2635402"/>
              <a:gd name="connsiteY95" fmla="*/ 2624033 h 2635401"/>
              <a:gd name="connsiteX96" fmla="*/ 1148797 w 2635402"/>
              <a:gd name="connsiteY96" fmla="*/ 2622976 h 2635401"/>
              <a:gd name="connsiteX97" fmla="*/ 1148810 w 2635402"/>
              <a:gd name="connsiteY97" fmla="*/ 2622897 h 2635401"/>
              <a:gd name="connsiteX98" fmla="*/ 1146613 w 2635402"/>
              <a:gd name="connsiteY98" fmla="*/ 2622645 h 2635401"/>
              <a:gd name="connsiteX99" fmla="*/ 1330805 w 2635402"/>
              <a:gd name="connsiteY99" fmla="*/ 2269845 h 2635401"/>
              <a:gd name="connsiteX100" fmla="*/ 1352847 w 2635402"/>
              <a:gd name="connsiteY100" fmla="*/ 2634444 h 2635401"/>
              <a:gd name="connsiteX101" fmla="*/ 1345190 w 2635402"/>
              <a:gd name="connsiteY101" fmla="*/ 2634340 h 2635401"/>
              <a:gd name="connsiteX102" fmla="*/ 1326038 w 2635402"/>
              <a:gd name="connsiteY102" fmla="*/ 2635401 h 2635401"/>
              <a:gd name="connsiteX103" fmla="*/ 1321905 w 2635402"/>
              <a:gd name="connsiteY103" fmla="*/ 2635212 h 2635401"/>
              <a:gd name="connsiteX104" fmla="*/ 1321937 w 2635402"/>
              <a:gd name="connsiteY104" fmla="*/ 2634024 h 2635401"/>
              <a:gd name="connsiteX105" fmla="*/ 1318603 w 2635402"/>
              <a:gd name="connsiteY105" fmla="*/ 2633978 h 2635401"/>
              <a:gd name="connsiteX106" fmla="*/ 1396403 w 2635402"/>
              <a:gd name="connsiteY106" fmla="*/ 2266677 h 2635401"/>
              <a:gd name="connsiteX107" fmla="*/ 1443522 w 2635402"/>
              <a:gd name="connsiteY107" fmla="*/ 2628890 h 2635401"/>
              <a:gd name="connsiteX108" fmla="*/ 1432166 w 2635402"/>
              <a:gd name="connsiteY108" fmla="*/ 2629520 h 2635401"/>
              <a:gd name="connsiteX109" fmla="*/ 1432169 w 2635402"/>
              <a:gd name="connsiteY109" fmla="*/ 2629545 h 2635401"/>
              <a:gd name="connsiteX110" fmla="*/ 1426941 w 2635402"/>
              <a:gd name="connsiteY110" fmla="*/ 2629809 h 2635401"/>
              <a:gd name="connsiteX111" fmla="*/ 1416636 w 2635402"/>
              <a:gd name="connsiteY111" fmla="*/ 2630380 h 2635401"/>
              <a:gd name="connsiteX112" fmla="*/ 1403603 w 2635402"/>
              <a:gd name="connsiteY112" fmla="*/ 2631512 h 2635401"/>
              <a:gd name="connsiteX113" fmla="*/ 1393259 w 2635402"/>
              <a:gd name="connsiteY113" fmla="*/ 2335873 h 2635401"/>
              <a:gd name="connsiteX114" fmla="*/ 1401116 w 2635402"/>
              <a:gd name="connsiteY114" fmla="*/ 2399459 h 2635401"/>
              <a:gd name="connsiteX115" fmla="*/ 1654216 w 2635402"/>
              <a:gd name="connsiteY115" fmla="*/ 2266231 h 2635401"/>
              <a:gd name="connsiteX116" fmla="*/ 1770703 w 2635402"/>
              <a:gd name="connsiteY116" fmla="*/ 2553670 h 2635401"/>
              <a:gd name="connsiteX117" fmla="*/ 1763762 w 2635402"/>
              <a:gd name="connsiteY117" fmla="*/ 2556227 h 2635401"/>
              <a:gd name="connsiteX118" fmla="*/ 1764022 w 2635402"/>
              <a:gd name="connsiteY118" fmla="*/ 2556870 h 2635401"/>
              <a:gd name="connsiteX119" fmla="*/ 1753967 w 2635402"/>
              <a:gd name="connsiteY119" fmla="*/ 2560896 h 2635401"/>
              <a:gd name="connsiteX120" fmla="*/ 1753979 w 2635402"/>
              <a:gd name="connsiteY120" fmla="*/ 2560928 h 2635401"/>
              <a:gd name="connsiteX121" fmla="*/ 1746491 w 2635402"/>
              <a:gd name="connsiteY121" fmla="*/ 2563918 h 2635401"/>
              <a:gd name="connsiteX122" fmla="*/ 1746473 w 2635402"/>
              <a:gd name="connsiteY122" fmla="*/ 2563857 h 2635401"/>
              <a:gd name="connsiteX123" fmla="*/ 1739640 w 2635402"/>
              <a:gd name="connsiteY123" fmla="*/ 2565851 h 2635401"/>
              <a:gd name="connsiteX124" fmla="*/ 1653526 w 2635402"/>
              <a:gd name="connsiteY124" fmla="*/ 2283086 h 2635401"/>
              <a:gd name="connsiteX125" fmla="*/ 1677425 w 2635402"/>
              <a:gd name="connsiteY125" fmla="*/ 2342301 h 2635401"/>
              <a:gd name="connsiteX126" fmla="*/ 1422094 w 2635402"/>
              <a:gd name="connsiteY126" fmla="*/ 2264195 h 2635401"/>
              <a:gd name="connsiteX127" fmla="*/ 1479014 w 2635402"/>
              <a:gd name="connsiteY127" fmla="*/ 2624998 h 2635401"/>
              <a:gd name="connsiteX128" fmla="*/ 1476478 w 2635402"/>
              <a:gd name="connsiteY128" fmla="*/ 2625208 h 2635401"/>
              <a:gd name="connsiteX129" fmla="*/ 1466159 w 2635402"/>
              <a:gd name="connsiteY129" fmla="*/ 2626826 h 2635401"/>
              <a:gd name="connsiteX130" fmla="*/ 1466127 w 2635402"/>
              <a:gd name="connsiteY130" fmla="*/ 2626431 h 2635401"/>
              <a:gd name="connsiteX131" fmla="*/ 1452420 w 2635402"/>
              <a:gd name="connsiteY131" fmla="*/ 2628522 h 2635401"/>
              <a:gd name="connsiteX132" fmla="*/ 1448288 w 2635402"/>
              <a:gd name="connsiteY132" fmla="*/ 2628731 h 2635401"/>
              <a:gd name="connsiteX133" fmla="*/ 1448206 w 2635402"/>
              <a:gd name="connsiteY133" fmla="*/ 2627545 h 2635401"/>
              <a:gd name="connsiteX134" fmla="*/ 1444883 w 2635402"/>
              <a:gd name="connsiteY134" fmla="*/ 2627819 h 2635401"/>
              <a:gd name="connsiteX135" fmla="*/ 1679801 w 2635402"/>
              <a:gd name="connsiteY135" fmla="*/ 2256762 h 2635401"/>
              <a:gd name="connsiteX136" fmla="*/ 1737091 w 2635402"/>
              <a:gd name="connsiteY136" fmla="*/ 2387808 h 2635401"/>
              <a:gd name="connsiteX137" fmla="*/ 1715465 w 2635402"/>
              <a:gd name="connsiteY137" fmla="*/ 2325665 h 2635401"/>
              <a:gd name="connsiteX138" fmla="*/ 1809552 w 2635402"/>
              <a:gd name="connsiteY138" fmla="*/ 2539365 h 2635401"/>
              <a:gd name="connsiteX139" fmla="*/ 1799657 w 2635402"/>
              <a:gd name="connsiteY139" fmla="*/ 2543009 h 2635401"/>
              <a:gd name="connsiteX140" fmla="*/ 1799690 w 2635402"/>
              <a:gd name="connsiteY140" fmla="*/ 2543085 h 2635401"/>
              <a:gd name="connsiteX141" fmla="*/ 1787341 w 2635402"/>
              <a:gd name="connsiteY141" fmla="*/ 2547605 h 2635401"/>
              <a:gd name="connsiteX142" fmla="*/ 1778421 w 2635402"/>
              <a:gd name="connsiteY142" fmla="*/ 2551168 h 2635401"/>
              <a:gd name="connsiteX143" fmla="*/ 1778332 w 2635402"/>
              <a:gd name="connsiteY143" fmla="*/ 2550903 h 2635401"/>
              <a:gd name="connsiteX144" fmla="*/ 1775290 w 2635402"/>
              <a:gd name="connsiteY144" fmla="*/ 2552016 h 2635401"/>
              <a:gd name="connsiteX145" fmla="*/ 1681132 w 2635402"/>
              <a:gd name="connsiteY145" fmla="*/ 2272266 h 2635401"/>
              <a:gd name="connsiteX146" fmla="*/ 1697580 w 2635402"/>
              <a:gd name="connsiteY146" fmla="*/ 2309836 h 2635401"/>
              <a:gd name="connsiteX147" fmla="*/ 1743666 w 2635402"/>
              <a:gd name="connsiteY147" fmla="*/ 2229570 h 2635401"/>
              <a:gd name="connsiteX148" fmla="*/ 1887193 w 2635402"/>
              <a:gd name="connsiteY148" fmla="*/ 2504507 h 2635401"/>
              <a:gd name="connsiteX149" fmla="*/ 1885213 w 2635402"/>
              <a:gd name="connsiteY149" fmla="*/ 2505462 h 2635401"/>
              <a:gd name="connsiteX150" fmla="*/ 1885422 w 2635402"/>
              <a:gd name="connsiteY150" fmla="*/ 2505866 h 2635401"/>
              <a:gd name="connsiteX151" fmla="*/ 1880807 w 2635402"/>
              <a:gd name="connsiteY151" fmla="*/ 2508250 h 2635401"/>
              <a:gd name="connsiteX152" fmla="*/ 1880850 w 2635402"/>
              <a:gd name="connsiteY152" fmla="*/ 2508333 h 2635401"/>
              <a:gd name="connsiteX153" fmla="*/ 1864406 w 2635402"/>
              <a:gd name="connsiteY153" fmla="*/ 2516830 h 2635401"/>
              <a:gd name="connsiteX154" fmla="*/ 1857442 w 2635402"/>
              <a:gd name="connsiteY154" fmla="*/ 2519612 h 2635401"/>
              <a:gd name="connsiteX155" fmla="*/ 1744596 w 2635402"/>
              <a:gd name="connsiteY155" fmla="*/ 2246413 h 2635401"/>
              <a:gd name="connsiteX156" fmla="*/ 1774066 w 2635402"/>
              <a:gd name="connsiteY156" fmla="*/ 2303062 h 2635401"/>
              <a:gd name="connsiteX157" fmla="*/ 1697862 w 2635402"/>
              <a:gd name="connsiteY157" fmla="*/ 2202137 h 2635401"/>
              <a:gd name="connsiteX158" fmla="*/ 1852853 w 2635402"/>
              <a:gd name="connsiteY158" fmla="*/ 2521301 h 2635401"/>
              <a:gd name="connsiteX159" fmla="*/ 1848347 w 2635402"/>
              <a:gd name="connsiteY159" fmla="*/ 2523105 h 2635401"/>
              <a:gd name="connsiteX160" fmla="*/ 1848373 w 2635402"/>
              <a:gd name="connsiteY160" fmla="*/ 2523159 h 2635401"/>
              <a:gd name="connsiteX161" fmla="*/ 1838618 w 2635402"/>
              <a:gd name="connsiteY161" fmla="*/ 2527869 h 2635401"/>
              <a:gd name="connsiteX162" fmla="*/ 1838633 w 2635402"/>
              <a:gd name="connsiteY162" fmla="*/ 2527900 h 2635401"/>
              <a:gd name="connsiteX163" fmla="*/ 1831369 w 2635402"/>
              <a:gd name="connsiteY163" fmla="*/ 2531399 h 2635401"/>
              <a:gd name="connsiteX164" fmla="*/ 1831346 w 2635402"/>
              <a:gd name="connsiteY164" fmla="*/ 2531339 h 2635401"/>
              <a:gd name="connsiteX165" fmla="*/ 1824668 w 2635402"/>
              <a:gd name="connsiteY165" fmla="*/ 2533799 h 2635401"/>
              <a:gd name="connsiteX166" fmla="*/ 1824267 w 2635402"/>
              <a:gd name="connsiteY166" fmla="*/ 2532747 h 2635401"/>
              <a:gd name="connsiteX167" fmla="*/ 1822251 w 2635402"/>
              <a:gd name="connsiteY167" fmla="*/ 2533555 h 2635401"/>
              <a:gd name="connsiteX168" fmla="*/ 1443554 w 2635402"/>
              <a:gd name="connsiteY168" fmla="*/ 2200346 h 2635401"/>
              <a:gd name="connsiteX169" fmla="*/ 1524548 w 2635402"/>
              <a:gd name="connsiteY169" fmla="*/ 2618267 h 2635401"/>
              <a:gd name="connsiteX170" fmla="*/ 1497416 w 2635402"/>
              <a:gd name="connsiteY170" fmla="*/ 2623367 h 2635401"/>
              <a:gd name="connsiteX171" fmla="*/ 1482328 w 2635402"/>
              <a:gd name="connsiteY171" fmla="*/ 2624678 h 2635401"/>
              <a:gd name="connsiteX172" fmla="*/ 934558 w 2635402"/>
              <a:gd name="connsiteY172" fmla="*/ 2190374 h 2635401"/>
              <a:gd name="connsiteX173" fmla="*/ 803963 w 2635402"/>
              <a:gd name="connsiteY173" fmla="*/ 2529968 h 2635401"/>
              <a:gd name="connsiteX174" fmla="*/ 803070 w 2635402"/>
              <a:gd name="connsiteY174" fmla="*/ 2529569 h 2635401"/>
              <a:gd name="connsiteX175" fmla="*/ 802659 w 2635402"/>
              <a:gd name="connsiteY175" fmla="*/ 2530631 h 2635401"/>
              <a:gd name="connsiteX176" fmla="*/ 799164 w 2635402"/>
              <a:gd name="connsiteY176" fmla="*/ 2528956 h 2635401"/>
              <a:gd name="connsiteX177" fmla="*/ 799132 w 2635402"/>
              <a:gd name="connsiteY177" fmla="*/ 2529039 h 2635401"/>
              <a:gd name="connsiteX178" fmla="*/ 775713 w 2635402"/>
              <a:gd name="connsiteY178" fmla="*/ 2517757 h 2635401"/>
              <a:gd name="connsiteX179" fmla="*/ 775874 w 2635402"/>
              <a:gd name="connsiteY179" fmla="*/ 2517429 h 2635401"/>
              <a:gd name="connsiteX180" fmla="*/ 772791 w 2635402"/>
              <a:gd name="connsiteY180" fmla="*/ 2516053 h 2635401"/>
              <a:gd name="connsiteX181" fmla="*/ 1125829 w 2635402"/>
              <a:gd name="connsiteY181" fmla="*/ 2188417 h 2635401"/>
              <a:gd name="connsiteX182" fmla="*/ 1054893 w 2635402"/>
              <a:gd name="connsiteY182" fmla="*/ 2608974 h 2635401"/>
              <a:gd name="connsiteX183" fmla="*/ 1052153 w 2635402"/>
              <a:gd name="connsiteY183" fmla="*/ 2608556 h 2635401"/>
              <a:gd name="connsiteX184" fmla="*/ 1013451 w 2635402"/>
              <a:gd name="connsiteY184" fmla="*/ 2598604 h 2635401"/>
              <a:gd name="connsiteX185" fmla="*/ 1013528 w 2635402"/>
              <a:gd name="connsiteY185" fmla="*/ 2598323 h 2635401"/>
              <a:gd name="connsiteX186" fmla="*/ 1007883 w 2635402"/>
              <a:gd name="connsiteY186" fmla="*/ 2597058 h 2635401"/>
              <a:gd name="connsiteX187" fmla="*/ 1086120 w 2635402"/>
              <a:gd name="connsiteY187" fmla="*/ 2312055 h 2635401"/>
              <a:gd name="connsiteX188" fmla="*/ 1074586 w 2635402"/>
              <a:gd name="connsiteY188" fmla="*/ 2375457 h 2635401"/>
              <a:gd name="connsiteX189" fmla="*/ 1527655 w 2635402"/>
              <a:gd name="connsiteY189" fmla="*/ 2184200 h 2635401"/>
              <a:gd name="connsiteX190" fmla="*/ 1648371 w 2635402"/>
              <a:gd name="connsiteY190" fmla="*/ 2592422 h 2635401"/>
              <a:gd name="connsiteX191" fmla="*/ 1632668 w 2635402"/>
              <a:gd name="connsiteY191" fmla="*/ 2596970 h 2635401"/>
              <a:gd name="connsiteX192" fmla="*/ 1632691 w 2635402"/>
              <a:gd name="connsiteY192" fmla="*/ 2597050 h 2635401"/>
              <a:gd name="connsiteX193" fmla="*/ 1624950 w 2635402"/>
              <a:gd name="connsiteY193" fmla="*/ 2599308 h 2635401"/>
              <a:gd name="connsiteX194" fmla="*/ 1624931 w 2635402"/>
              <a:gd name="connsiteY194" fmla="*/ 2599211 h 2635401"/>
              <a:gd name="connsiteX195" fmla="*/ 1621853 w 2635402"/>
              <a:gd name="connsiteY195" fmla="*/ 2600102 h 2635401"/>
              <a:gd name="connsiteX196" fmla="*/ 1606961 w 2635402"/>
              <a:gd name="connsiteY196" fmla="*/ 2602854 h 2635401"/>
              <a:gd name="connsiteX197" fmla="*/ 1606928 w 2635402"/>
              <a:gd name="connsiteY197" fmla="*/ 2602680 h 2635401"/>
              <a:gd name="connsiteX198" fmla="*/ 1586984 w 2635402"/>
              <a:gd name="connsiteY198" fmla="*/ 2607874 h 2635401"/>
              <a:gd name="connsiteX199" fmla="*/ 1572023 w 2635402"/>
              <a:gd name="connsiteY199" fmla="*/ 2610221 h 2635401"/>
              <a:gd name="connsiteX200" fmla="*/ 1571886 w 2635402"/>
              <a:gd name="connsiteY200" fmla="*/ 2609369 h 2635401"/>
              <a:gd name="connsiteX201" fmla="*/ 1568560 w 2635402"/>
              <a:gd name="connsiteY201" fmla="*/ 2609995 h 2635401"/>
              <a:gd name="connsiteX202" fmla="*/ 1568738 w 2635402"/>
              <a:gd name="connsiteY202" fmla="*/ 2610770 h 2635401"/>
              <a:gd name="connsiteX203" fmla="*/ 1542119 w 2635402"/>
              <a:gd name="connsiteY203" fmla="*/ 2614833 h 2635401"/>
              <a:gd name="connsiteX204" fmla="*/ 1529255 w 2635402"/>
              <a:gd name="connsiteY204" fmla="*/ 2617210 h 2635401"/>
              <a:gd name="connsiteX205" fmla="*/ 1490594 w 2635402"/>
              <a:gd name="connsiteY205" fmla="*/ 2323927 h 2635401"/>
              <a:gd name="connsiteX206" fmla="*/ 1504516 w 2635402"/>
              <a:gd name="connsiteY206" fmla="*/ 2386466 h 2635401"/>
              <a:gd name="connsiteX207" fmla="*/ 1487085 w 2635402"/>
              <a:gd name="connsiteY207" fmla="*/ 2254748 h 2635401"/>
              <a:gd name="connsiteX208" fmla="*/ 1560560 w 2635402"/>
              <a:gd name="connsiteY208" fmla="*/ 2575113 h 2635401"/>
              <a:gd name="connsiteX209" fmla="*/ 1519336 w 2635402"/>
              <a:gd name="connsiteY209" fmla="*/ 2319010 h 2635401"/>
              <a:gd name="connsiteX210" fmla="*/ 1535011 w 2635402"/>
              <a:gd name="connsiteY210" fmla="*/ 2381023 h 2635401"/>
              <a:gd name="connsiteX211" fmla="*/ 1504093 w 2635402"/>
              <a:gd name="connsiteY211" fmla="*/ 2189572 h 2635401"/>
              <a:gd name="connsiteX212" fmla="*/ 1589119 w 2635402"/>
              <a:gd name="connsiteY212" fmla="*/ 2508664 h 2635401"/>
              <a:gd name="connsiteX213" fmla="*/ 911047 w 2635402"/>
              <a:gd name="connsiteY213" fmla="*/ 2179669 h 2635401"/>
              <a:gd name="connsiteX214" fmla="*/ 771296 w 2635402"/>
              <a:gd name="connsiteY214" fmla="*/ 2515599 h 2635401"/>
              <a:gd name="connsiteX215" fmla="*/ 761134 w 2635402"/>
              <a:gd name="connsiteY215" fmla="*/ 2510728 h 2635401"/>
              <a:gd name="connsiteX216" fmla="*/ 761132 w 2635402"/>
              <a:gd name="connsiteY216" fmla="*/ 2510733 h 2635401"/>
              <a:gd name="connsiteX217" fmla="*/ 758766 w 2635402"/>
              <a:gd name="connsiteY217" fmla="*/ 2509593 h 2635401"/>
              <a:gd name="connsiteX218" fmla="*/ 758704 w 2635402"/>
              <a:gd name="connsiteY218" fmla="*/ 2509564 h 2635401"/>
              <a:gd name="connsiteX219" fmla="*/ 758630 w 2635402"/>
              <a:gd name="connsiteY219" fmla="*/ 2509739 h 2635401"/>
              <a:gd name="connsiteX220" fmla="*/ 734830 w 2635402"/>
              <a:gd name="connsiteY220" fmla="*/ 2499203 h 2635401"/>
              <a:gd name="connsiteX221" fmla="*/ 873876 w 2635402"/>
              <a:gd name="connsiteY221" fmla="*/ 2237649 h 2635401"/>
              <a:gd name="connsiteX222" fmla="*/ 848698 w 2635402"/>
              <a:gd name="connsiteY222" fmla="*/ 2297092 h 2635401"/>
              <a:gd name="connsiteX223" fmla="*/ 1757919 w 2635402"/>
              <a:gd name="connsiteY223" fmla="*/ 2173830 h 2635401"/>
              <a:gd name="connsiteX224" fmla="*/ 1934540 w 2635402"/>
              <a:gd name="connsiteY224" fmla="*/ 2481552 h 2635401"/>
              <a:gd name="connsiteX225" fmla="*/ 1924430 w 2635402"/>
              <a:gd name="connsiteY225" fmla="*/ 2486433 h 2635401"/>
              <a:gd name="connsiteX226" fmla="*/ 1924490 w 2635402"/>
              <a:gd name="connsiteY226" fmla="*/ 2486541 h 2635401"/>
              <a:gd name="connsiteX227" fmla="*/ 1907710 w 2635402"/>
              <a:gd name="connsiteY227" fmla="*/ 2494624 h 2635401"/>
              <a:gd name="connsiteX228" fmla="*/ 1907666 w 2635402"/>
              <a:gd name="connsiteY228" fmla="*/ 2494528 h 2635401"/>
              <a:gd name="connsiteX229" fmla="*/ 1904856 w 2635402"/>
              <a:gd name="connsiteY229" fmla="*/ 2495885 h 2635401"/>
              <a:gd name="connsiteX230" fmla="*/ 1904833 w 2635402"/>
              <a:gd name="connsiteY230" fmla="*/ 2495834 h 2635401"/>
              <a:gd name="connsiteX231" fmla="*/ 1899747 w 2635402"/>
              <a:gd name="connsiteY231" fmla="*/ 2498462 h 2635401"/>
              <a:gd name="connsiteX232" fmla="*/ 1778018 w 2635402"/>
              <a:gd name="connsiteY232" fmla="*/ 2231301 h 2635401"/>
              <a:gd name="connsiteX233" fmla="*/ 1809447 w 2635402"/>
              <a:gd name="connsiteY233" fmla="*/ 2286768 h 2635401"/>
              <a:gd name="connsiteX234" fmla="*/ 876444 w 2635402"/>
              <a:gd name="connsiteY234" fmla="*/ 2173261 h 2635401"/>
              <a:gd name="connsiteX235" fmla="*/ 728796 w 2635402"/>
              <a:gd name="connsiteY235" fmla="*/ 2495156 h 2635401"/>
              <a:gd name="connsiteX236" fmla="*/ 720737 w 2635402"/>
              <a:gd name="connsiteY236" fmla="*/ 2491274 h 2635401"/>
              <a:gd name="connsiteX237" fmla="*/ 720281 w 2635402"/>
              <a:gd name="connsiteY237" fmla="*/ 2492246 h 2635401"/>
              <a:gd name="connsiteX238" fmla="*/ 716909 w 2635402"/>
              <a:gd name="connsiteY238" fmla="*/ 2490334 h 2635401"/>
              <a:gd name="connsiteX239" fmla="*/ 716871 w 2635402"/>
              <a:gd name="connsiteY239" fmla="*/ 2490415 h 2635401"/>
              <a:gd name="connsiteX240" fmla="*/ 705485 w 2635402"/>
              <a:gd name="connsiteY240" fmla="*/ 2483927 h 2635401"/>
              <a:gd name="connsiteX241" fmla="*/ 699079 w 2635402"/>
              <a:gd name="connsiteY241" fmla="*/ 2480841 h 2635401"/>
              <a:gd name="connsiteX242" fmla="*/ 699324 w 2635402"/>
              <a:gd name="connsiteY242" fmla="*/ 2480417 h 2635401"/>
              <a:gd name="connsiteX243" fmla="*/ 694286 w 2635402"/>
              <a:gd name="connsiteY243" fmla="*/ 2477546 h 2635401"/>
              <a:gd name="connsiteX244" fmla="*/ 841716 w 2635402"/>
              <a:gd name="connsiteY244" fmla="*/ 2222174 h 2635401"/>
              <a:gd name="connsiteX245" fmla="*/ 814423 w 2635402"/>
              <a:gd name="connsiteY245" fmla="*/ 2280817 h 2635401"/>
              <a:gd name="connsiteX246" fmla="*/ 1586881 w 2635402"/>
              <a:gd name="connsiteY246" fmla="*/ 2167667 h 2635401"/>
              <a:gd name="connsiteX247" fmla="*/ 1735447 w 2635402"/>
              <a:gd name="connsiteY247" fmla="*/ 2566598 h 2635401"/>
              <a:gd name="connsiteX248" fmla="*/ 1720094 w 2635402"/>
              <a:gd name="connsiteY248" fmla="*/ 2572218 h 2635401"/>
              <a:gd name="connsiteX249" fmla="*/ 1720123 w 2635402"/>
              <a:gd name="connsiteY249" fmla="*/ 2572296 h 2635401"/>
              <a:gd name="connsiteX250" fmla="*/ 1712557 w 2635402"/>
              <a:gd name="connsiteY250" fmla="*/ 2575082 h 2635401"/>
              <a:gd name="connsiteX251" fmla="*/ 1712531 w 2635402"/>
              <a:gd name="connsiteY251" fmla="*/ 2574986 h 2635401"/>
              <a:gd name="connsiteX252" fmla="*/ 1709522 w 2635402"/>
              <a:gd name="connsiteY252" fmla="*/ 2576087 h 2635401"/>
              <a:gd name="connsiteX253" fmla="*/ 1694855 w 2635402"/>
              <a:gd name="connsiteY253" fmla="*/ 2579859 h 2635401"/>
              <a:gd name="connsiteX254" fmla="*/ 1694637 w 2635402"/>
              <a:gd name="connsiteY254" fmla="*/ 2579024 h 2635401"/>
              <a:gd name="connsiteX255" fmla="*/ 1689124 w 2635402"/>
              <a:gd name="connsiteY255" fmla="*/ 2580621 h 2635401"/>
              <a:gd name="connsiteX256" fmla="*/ 1614472 w 2635402"/>
              <a:gd name="connsiteY256" fmla="*/ 2295046 h 2635401"/>
              <a:gd name="connsiteX257" fmla="*/ 1636024 w 2635402"/>
              <a:gd name="connsiteY257" fmla="*/ 2355269 h 2635401"/>
              <a:gd name="connsiteX258" fmla="*/ 1043177 w 2635402"/>
              <a:gd name="connsiteY258" fmla="*/ 2165992 h 2635401"/>
              <a:gd name="connsiteX259" fmla="*/ 957263 w 2635402"/>
              <a:gd name="connsiteY259" fmla="*/ 2484856 h 2635401"/>
              <a:gd name="connsiteX260" fmla="*/ 1066270 w 2635402"/>
              <a:gd name="connsiteY260" fmla="*/ 2173121 h 2635401"/>
              <a:gd name="connsiteX261" fmla="*/ 966515 w 2635402"/>
              <a:gd name="connsiteY261" fmla="*/ 2587789 h 2635401"/>
              <a:gd name="connsiteX262" fmla="*/ 963810 w 2635402"/>
              <a:gd name="connsiteY262" fmla="*/ 2587183 h 2635401"/>
              <a:gd name="connsiteX263" fmla="*/ 945919 w 2635402"/>
              <a:gd name="connsiteY263" fmla="*/ 2581241 h 2635401"/>
              <a:gd name="connsiteX264" fmla="*/ 936899 w 2635402"/>
              <a:gd name="connsiteY264" fmla="*/ 2578921 h 2635401"/>
              <a:gd name="connsiteX265" fmla="*/ 937103 w 2635402"/>
              <a:gd name="connsiteY265" fmla="*/ 2578313 h 2635401"/>
              <a:gd name="connsiteX266" fmla="*/ 932495 w 2635402"/>
              <a:gd name="connsiteY266" fmla="*/ 2576782 h 2635401"/>
              <a:gd name="connsiteX267" fmla="*/ 932220 w 2635402"/>
              <a:gd name="connsiteY267" fmla="*/ 2577804 h 2635401"/>
              <a:gd name="connsiteX268" fmla="*/ 929533 w 2635402"/>
              <a:gd name="connsiteY268" fmla="*/ 2577125 h 2635401"/>
              <a:gd name="connsiteX269" fmla="*/ 921473 w 2635402"/>
              <a:gd name="connsiteY269" fmla="*/ 2574203 h 2635401"/>
              <a:gd name="connsiteX270" fmla="*/ 921404 w 2635402"/>
              <a:gd name="connsiteY270" fmla="*/ 2574449 h 2635401"/>
              <a:gd name="connsiteX271" fmla="*/ 910113 w 2635402"/>
              <a:gd name="connsiteY271" fmla="*/ 2570317 h 2635401"/>
              <a:gd name="connsiteX272" fmla="*/ 910188 w 2635402"/>
              <a:gd name="connsiteY272" fmla="*/ 2570112 h 2635401"/>
              <a:gd name="connsiteX273" fmla="*/ 891964 w 2635402"/>
              <a:gd name="connsiteY273" fmla="*/ 2563506 h 2635401"/>
              <a:gd name="connsiteX274" fmla="*/ 892068 w 2635402"/>
              <a:gd name="connsiteY274" fmla="*/ 2563233 h 2635401"/>
              <a:gd name="connsiteX275" fmla="*/ 888841 w 2635402"/>
              <a:gd name="connsiteY275" fmla="*/ 2562176 h 2635401"/>
              <a:gd name="connsiteX276" fmla="*/ 888743 w 2635402"/>
              <a:gd name="connsiteY276" fmla="*/ 2562495 h 2635401"/>
              <a:gd name="connsiteX277" fmla="*/ 875631 w 2635402"/>
              <a:gd name="connsiteY277" fmla="*/ 2557696 h 2635401"/>
              <a:gd name="connsiteX278" fmla="*/ 875574 w 2635402"/>
              <a:gd name="connsiteY278" fmla="*/ 2557878 h 2635401"/>
              <a:gd name="connsiteX279" fmla="*/ 850873 w 2635402"/>
              <a:gd name="connsiteY279" fmla="*/ 2549674 h 2635401"/>
              <a:gd name="connsiteX280" fmla="*/ 964184 w 2635402"/>
              <a:gd name="connsiteY280" fmla="*/ 2275986 h 2635401"/>
              <a:gd name="connsiteX281" fmla="*/ 944825 w 2635402"/>
              <a:gd name="connsiteY281" fmla="*/ 2337570 h 2635401"/>
              <a:gd name="connsiteX282" fmla="*/ 995620 w 2635402"/>
              <a:gd name="connsiteY282" fmla="*/ 2214707 h 2635401"/>
              <a:gd name="connsiteX283" fmla="*/ 899498 w 2635402"/>
              <a:gd name="connsiteY283" fmla="*/ 2527497 h 2635401"/>
              <a:gd name="connsiteX284" fmla="*/ 991789 w 2635402"/>
              <a:gd name="connsiteY284" fmla="*/ 2285250 h 2635401"/>
              <a:gd name="connsiteX285" fmla="*/ 974226 w 2635402"/>
              <a:gd name="connsiteY285" fmla="*/ 2347253 h 2635401"/>
              <a:gd name="connsiteX286" fmla="*/ 1780962 w 2635402"/>
              <a:gd name="connsiteY286" fmla="*/ 2161584 h 2635401"/>
              <a:gd name="connsiteX287" fmla="*/ 1878341 w 2635402"/>
              <a:gd name="connsiteY287" fmla="*/ 2321071 h 2635401"/>
              <a:gd name="connsiteX288" fmla="*/ 1874703 w 2635402"/>
              <a:gd name="connsiteY288" fmla="*/ 2313926 h 2635401"/>
              <a:gd name="connsiteX289" fmla="*/ 1965968 w 2635402"/>
              <a:gd name="connsiteY289" fmla="*/ 2463908 h 2635401"/>
              <a:gd name="connsiteX290" fmla="*/ 1965666 w 2635402"/>
              <a:gd name="connsiteY290" fmla="*/ 2464091 h 2635401"/>
              <a:gd name="connsiteX291" fmla="*/ 1965858 w 2635402"/>
              <a:gd name="connsiteY291" fmla="*/ 2464406 h 2635401"/>
              <a:gd name="connsiteX292" fmla="*/ 1961546 w 2635402"/>
              <a:gd name="connsiteY292" fmla="*/ 2466634 h 2635401"/>
              <a:gd name="connsiteX293" fmla="*/ 1961577 w 2635402"/>
              <a:gd name="connsiteY293" fmla="*/ 2466685 h 2635401"/>
              <a:gd name="connsiteX294" fmla="*/ 1945758 w 2635402"/>
              <a:gd name="connsiteY294" fmla="*/ 2476295 h 2635401"/>
              <a:gd name="connsiteX295" fmla="*/ 1939002 w 2635402"/>
              <a:gd name="connsiteY295" fmla="*/ 2479550 h 2635401"/>
              <a:gd name="connsiteX296" fmla="*/ 1938502 w 2635402"/>
              <a:gd name="connsiteY296" fmla="*/ 2478542 h 2635401"/>
              <a:gd name="connsiteX297" fmla="*/ 1936573 w 2635402"/>
              <a:gd name="connsiteY297" fmla="*/ 2479539 h 2635401"/>
              <a:gd name="connsiteX298" fmla="*/ 852601 w 2635402"/>
              <a:gd name="connsiteY298" fmla="*/ 2149590 h 2635401"/>
              <a:gd name="connsiteX299" fmla="*/ 690027 w 2635402"/>
              <a:gd name="connsiteY299" fmla="*/ 2475088 h 2635401"/>
              <a:gd name="connsiteX300" fmla="*/ 685809 w 2635402"/>
              <a:gd name="connsiteY300" fmla="*/ 2472695 h 2635401"/>
              <a:gd name="connsiteX301" fmla="*/ 685308 w 2635402"/>
              <a:gd name="connsiteY301" fmla="*/ 2473700 h 2635401"/>
              <a:gd name="connsiteX302" fmla="*/ 663079 w 2635402"/>
              <a:gd name="connsiteY302" fmla="*/ 2460223 h 2635401"/>
              <a:gd name="connsiteX303" fmla="*/ 663271 w 2635402"/>
              <a:gd name="connsiteY303" fmla="*/ 2459912 h 2635401"/>
              <a:gd name="connsiteX304" fmla="*/ 660334 w 2635402"/>
              <a:gd name="connsiteY304" fmla="*/ 2458246 h 2635401"/>
              <a:gd name="connsiteX305" fmla="*/ 985360 w 2635402"/>
              <a:gd name="connsiteY305" fmla="*/ 2145053 h 2635401"/>
              <a:gd name="connsiteX306" fmla="*/ 846282 w 2635402"/>
              <a:gd name="connsiteY306" fmla="*/ 2548237 h 2635401"/>
              <a:gd name="connsiteX307" fmla="*/ 843648 w 2635402"/>
              <a:gd name="connsiteY307" fmla="*/ 2547375 h 2635401"/>
              <a:gd name="connsiteX308" fmla="*/ 835809 w 2635402"/>
              <a:gd name="connsiteY308" fmla="*/ 2543905 h 2635401"/>
              <a:gd name="connsiteX309" fmla="*/ 835723 w 2635402"/>
              <a:gd name="connsiteY309" fmla="*/ 2544145 h 2635401"/>
              <a:gd name="connsiteX310" fmla="*/ 824743 w 2635402"/>
              <a:gd name="connsiteY310" fmla="*/ 2539244 h 2635401"/>
              <a:gd name="connsiteX311" fmla="*/ 824783 w 2635402"/>
              <a:gd name="connsiteY311" fmla="*/ 2539154 h 2635401"/>
              <a:gd name="connsiteX312" fmla="*/ 817653 w 2635402"/>
              <a:gd name="connsiteY312" fmla="*/ 2536569 h 2635401"/>
              <a:gd name="connsiteX313" fmla="*/ 817915 w 2635402"/>
              <a:gd name="connsiteY313" fmla="*/ 2535983 h 2635401"/>
              <a:gd name="connsiteX314" fmla="*/ 807107 w 2635402"/>
              <a:gd name="connsiteY314" fmla="*/ 2531198 h 2635401"/>
              <a:gd name="connsiteX315" fmla="*/ 740040 w 2635402"/>
              <a:gd name="connsiteY315" fmla="*/ 2144015 h 2635401"/>
              <a:gd name="connsiteX316" fmla="*/ 574109 w 2635402"/>
              <a:gd name="connsiteY316" fmla="*/ 2405139 h 2635401"/>
              <a:gd name="connsiteX317" fmla="*/ 568697 w 2635402"/>
              <a:gd name="connsiteY317" fmla="*/ 2401092 h 2635401"/>
              <a:gd name="connsiteX318" fmla="*/ 568646 w 2635402"/>
              <a:gd name="connsiteY318" fmla="*/ 2401171 h 2635401"/>
              <a:gd name="connsiteX319" fmla="*/ 566564 w 2635402"/>
              <a:gd name="connsiteY319" fmla="*/ 2399613 h 2635401"/>
              <a:gd name="connsiteX320" fmla="*/ 566620 w 2635402"/>
              <a:gd name="connsiteY320" fmla="*/ 2399539 h 2635401"/>
              <a:gd name="connsiteX321" fmla="*/ 552108 w 2635402"/>
              <a:gd name="connsiteY321" fmla="*/ 2388687 h 2635401"/>
              <a:gd name="connsiteX322" fmla="*/ 552221 w 2635402"/>
              <a:gd name="connsiteY322" fmla="*/ 2388540 h 2635401"/>
              <a:gd name="connsiteX323" fmla="*/ 547474 w 2635402"/>
              <a:gd name="connsiteY323" fmla="*/ 2385188 h 2635401"/>
              <a:gd name="connsiteX324" fmla="*/ 726398 w 2635402"/>
              <a:gd name="connsiteY324" fmla="*/ 2152487 h 2635401"/>
              <a:gd name="connsiteX325" fmla="*/ 691578 w 2635402"/>
              <a:gd name="connsiteY325" fmla="*/ 2207109 h 2635401"/>
              <a:gd name="connsiteX326" fmla="*/ 818522 w 2635402"/>
              <a:gd name="connsiteY326" fmla="*/ 2140812 h 2635401"/>
              <a:gd name="connsiteX327" fmla="*/ 729078 w 2635402"/>
              <a:gd name="connsiteY327" fmla="*/ 2304915 h 2635401"/>
              <a:gd name="connsiteX328" fmla="*/ 732415 w 2635402"/>
              <a:gd name="connsiteY328" fmla="*/ 2299781 h 2635401"/>
              <a:gd name="connsiteX329" fmla="*/ 649239 w 2635402"/>
              <a:gd name="connsiteY329" fmla="*/ 2451832 h 2635401"/>
              <a:gd name="connsiteX330" fmla="*/ 649060 w 2635402"/>
              <a:gd name="connsiteY330" fmla="*/ 2451724 h 2635401"/>
              <a:gd name="connsiteX331" fmla="*/ 649038 w 2635402"/>
              <a:gd name="connsiteY331" fmla="*/ 2451764 h 2635401"/>
              <a:gd name="connsiteX332" fmla="*/ 637434 w 2635402"/>
              <a:gd name="connsiteY332" fmla="*/ 2445153 h 2635401"/>
              <a:gd name="connsiteX333" fmla="*/ 637390 w 2635402"/>
              <a:gd name="connsiteY333" fmla="*/ 2445233 h 2635401"/>
              <a:gd name="connsiteX334" fmla="*/ 636187 w 2635402"/>
              <a:gd name="connsiteY334" fmla="*/ 2444551 h 2635401"/>
              <a:gd name="connsiteX335" fmla="*/ 636239 w 2635402"/>
              <a:gd name="connsiteY335" fmla="*/ 2444472 h 2635401"/>
              <a:gd name="connsiteX336" fmla="*/ 620379 w 2635402"/>
              <a:gd name="connsiteY336" fmla="*/ 2435435 h 2635401"/>
              <a:gd name="connsiteX337" fmla="*/ 1806514 w 2635402"/>
              <a:gd name="connsiteY337" fmla="*/ 2137838 h 2635401"/>
              <a:gd name="connsiteX338" fmla="*/ 2006092 w 2635402"/>
              <a:gd name="connsiteY338" fmla="*/ 2439828 h 2635401"/>
              <a:gd name="connsiteX339" fmla="*/ 1996752 w 2635402"/>
              <a:gd name="connsiteY339" fmla="*/ 2445849 h 2635401"/>
              <a:gd name="connsiteX340" fmla="*/ 1996796 w 2635402"/>
              <a:gd name="connsiteY340" fmla="*/ 2445917 h 2635401"/>
              <a:gd name="connsiteX341" fmla="*/ 1985604 w 2635402"/>
              <a:gd name="connsiteY341" fmla="*/ 2453139 h 2635401"/>
              <a:gd name="connsiteX342" fmla="*/ 1985563 w 2635402"/>
              <a:gd name="connsiteY342" fmla="*/ 2453063 h 2635401"/>
              <a:gd name="connsiteX343" fmla="*/ 1977473 w 2635402"/>
              <a:gd name="connsiteY343" fmla="*/ 2458278 h 2635401"/>
              <a:gd name="connsiteX344" fmla="*/ 1838026 w 2635402"/>
              <a:gd name="connsiteY344" fmla="*/ 2127646 h 2635401"/>
              <a:gd name="connsiteX345" fmla="*/ 2043355 w 2635402"/>
              <a:gd name="connsiteY345" fmla="*/ 2417003 h 2635401"/>
              <a:gd name="connsiteX346" fmla="*/ 2015183 w 2635402"/>
              <a:gd name="connsiteY346" fmla="*/ 2434118 h 2635401"/>
              <a:gd name="connsiteX347" fmla="*/ 2015155 w 2635402"/>
              <a:gd name="connsiteY347" fmla="*/ 2434069 h 2635401"/>
              <a:gd name="connsiteX348" fmla="*/ 2010345 w 2635402"/>
              <a:gd name="connsiteY348" fmla="*/ 2437173 h 2635401"/>
              <a:gd name="connsiteX349" fmla="*/ 1863546 w 2635402"/>
              <a:gd name="connsiteY349" fmla="*/ 2182923 h 2635401"/>
              <a:gd name="connsiteX350" fmla="*/ 1900151 w 2635402"/>
              <a:gd name="connsiteY350" fmla="*/ 2235119 h 2635401"/>
              <a:gd name="connsiteX351" fmla="*/ 796397 w 2635402"/>
              <a:gd name="connsiteY351" fmla="*/ 2126980 h 2635401"/>
              <a:gd name="connsiteX352" fmla="*/ 618547 w 2635402"/>
              <a:gd name="connsiteY352" fmla="*/ 2433225 h 2635401"/>
              <a:gd name="connsiteX353" fmla="*/ 607591 w 2635402"/>
              <a:gd name="connsiteY353" fmla="*/ 2426583 h 2635401"/>
              <a:gd name="connsiteX354" fmla="*/ 607132 w 2635402"/>
              <a:gd name="connsiteY354" fmla="*/ 2427362 h 2635401"/>
              <a:gd name="connsiteX355" fmla="*/ 596421 w 2635402"/>
              <a:gd name="connsiteY355" fmla="*/ 2419811 h 2635401"/>
              <a:gd name="connsiteX356" fmla="*/ 590340 w 2635402"/>
              <a:gd name="connsiteY356" fmla="*/ 2416125 h 2635401"/>
              <a:gd name="connsiteX357" fmla="*/ 590625 w 2635402"/>
              <a:gd name="connsiteY357" fmla="*/ 2415726 h 2635401"/>
              <a:gd name="connsiteX358" fmla="*/ 585886 w 2635402"/>
              <a:gd name="connsiteY358" fmla="*/ 2412385 h 2635401"/>
              <a:gd name="connsiteX359" fmla="*/ 757136 w 2635402"/>
              <a:gd name="connsiteY359" fmla="*/ 2172336 h 2635401"/>
              <a:gd name="connsiteX360" fmla="*/ 724343 w 2635402"/>
              <a:gd name="connsiteY360" fmla="*/ 2228090 h 2635401"/>
              <a:gd name="connsiteX361" fmla="*/ 684459 w 2635402"/>
              <a:gd name="connsiteY361" fmla="*/ 2102234 h 2635401"/>
              <a:gd name="connsiteX362" fmla="*/ 600658 w 2635402"/>
              <a:gd name="connsiteY362" fmla="*/ 2215957 h 2635401"/>
              <a:gd name="connsiteX363" fmla="*/ 643790 w 2635402"/>
              <a:gd name="connsiteY363" fmla="*/ 2166008 h 2635401"/>
              <a:gd name="connsiteX364" fmla="*/ 505851 w 2635402"/>
              <a:gd name="connsiteY364" fmla="*/ 2354220 h 2635401"/>
              <a:gd name="connsiteX365" fmla="*/ 501287 w 2635402"/>
              <a:gd name="connsiteY365" fmla="*/ 2350808 h 2635401"/>
              <a:gd name="connsiteX366" fmla="*/ 500924 w 2635402"/>
              <a:gd name="connsiteY366" fmla="*/ 2351299 h 2635401"/>
              <a:gd name="connsiteX367" fmla="*/ 495803 w 2635402"/>
              <a:gd name="connsiteY367" fmla="*/ 2346889 h 2635401"/>
              <a:gd name="connsiteX368" fmla="*/ 495747 w 2635402"/>
              <a:gd name="connsiteY368" fmla="*/ 2346964 h 2635401"/>
              <a:gd name="connsiteX369" fmla="*/ 493777 w 2635402"/>
              <a:gd name="connsiteY369" fmla="*/ 2345266 h 2635401"/>
              <a:gd name="connsiteX370" fmla="*/ 493817 w 2635402"/>
              <a:gd name="connsiteY370" fmla="*/ 2345222 h 2635401"/>
              <a:gd name="connsiteX371" fmla="*/ 490910 w 2635402"/>
              <a:gd name="connsiteY371" fmla="*/ 2343048 h 2635401"/>
              <a:gd name="connsiteX372" fmla="*/ 490974 w 2635402"/>
              <a:gd name="connsiteY372" fmla="*/ 2342974 h 2635401"/>
              <a:gd name="connsiteX373" fmla="*/ 479568 w 2635402"/>
              <a:gd name="connsiteY373" fmla="*/ 2334444 h 2635401"/>
              <a:gd name="connsiteX374" fmla="*/ 477005 w 2635402"/>
              <a:gd name="connsiteY374" fmla="*/ 2332114 h 2635401"/>
              <a:gd name="connsiteX375" fmla="*/ 671150 w 2635402"/>
              <a:gd name="connsiteY375" fmla="*/ 2111883 h 2635401"/>
              <a:gd name="connsiteX376" fmla="*/ 647388 w 2635402"/>
              <a:gd name="connsiteY376" fmla="*/ 2144164 h 2635401"/>
              <a:gd name="connsiteX377" fmla="*/ 1861881 w 2635402"/>
              <a:gd name="connsiteY377" fmla="*/ 2102194 h 2635401"/>
              <a:gd name="connsiteX378" fmla="*/ 2081800 w 2635402"/>
              <a:gd name="connsiteY378" fmla="*/ 2389711 h 2635401"/>
              <a:gd name="connsiteX379" fmla="*/ 2072897 w 2635402"/>
              <a:gd name="connsiteY379" fmla="*/ 2396361 h 2635401"/>
              <a:gd name="connsiteX380" fmla="*/ 2072945 w 2635402"/>
              <a:gd name="connsiteY380" fmla="*/ 2396425 h 2635401"/>
              <a:gd name="connsiteX381" fmla="*/ 2070676 w 2635402"/>
              <a:gd name="connsiteY381" fmla="*/ 2398122 h 2635401"/>
              <a:gd name="connsiteX382" fmla="*/ 2070712 w 2635402"/>
              <a:gd name="connsiteY382" fmla="*/ 2398170 h 2635401"/>
              <a:gd name="connsiteX383" fmla="*/ 2069991 w 2635402"/>
              <a:gd name="connsiteY383" fmla="*/ 2398634 h 2635401"/>
              <a:gd name="connsiteX384" fmla="*/ 2062278 w 2635402"/>
              <a:gd name="connsiteY384" fmla="*/ 2404402 h 2635401"/>
              <a:gd name="connsiteX385" fmla="*/ 2062231 w 2635402"/>
              <a:gd name="connsiteY385" fmla="*/ 2404329 h 2635401"/>
              <a:gd name="connsiteX386" fmla="*/ 2054521 w 2635402"/>
              <a:gd name="connsiteY386" fmla="*/ 2410088 h 2635401"/>
              <a:gd name="connsiteX387" fmla="*/ 2053861 w 2635402"/>
              <a:gd name="connsiteY387" fmla="*/ 2409033 h 2635401"/>
              <a:gd name="connsiteX388" fmla="*/ 2049062 w 2635402"/>
              <a:gd name="connsiteY388" fmla="*/ 2412127 h 2635401"/>
              <a:gd name="connsiteX389" fmla="*/ 1894109 w 2635402"/>
              <a:gd name="connsiteY389" fmla="*/ 2164187 h 2635401"/>
              <a:gd name="connsiteX390" fmla="*/ 1932458 w 2635402"/>
              <a:gd name="connsiteY390" fmla="*/ 2214997 h 2635401"/>
              <a:gd name="connsiteX391" fmla="*/ 741855 w 2635402"/>
              <a:gd name="connsiteY391" fmla="*/ 2089124 h 2635401"/>
              <a:gd name="connsiteX392" fmla="*/ 543320 w 2635402"/>
              <a:gd name="connsiteY392" fmla="*/ 2382381 h 2635401"/>
              <a:gd name="connsiteX393" fmla="*/ 516360 w 2635402"/>
              <a:gd name="connsiteY393" fmla="*/ 2363378 h 2635401"/>
              <a:gd name="connsiteX394" fmla="*/ 1882943 w 2635402"/>
              <a:gd name="connsiteY394" fmla="*/ 2087157 h 2635401"/>
              <a:gd name="connsiteX395" fmla="*/ 2110574 w 2635402"/>
              <a:gd name="connsiteY395" fmla="*/ 2368607 h 2635401"/>
              <a:gd name="connsiteX396" fmla="*/ 2083857 w 2635402"/>
              <a:gd name="connsiteY396" fmla="*/ 2389717 h 2635401"/>
              <a:gd name="connsiteX397" fmla="*/ 663428 w 2635402"/>
              <a:gd name="connsiteY397" fmla="*/ 2084782 h 2635401"/>
              <a:gd name="connsiteX398" fmla="*/ 473210 w 2635402"/>
              <a:gd name="connsiteY398" fmla="*/ 2328782 h 2635401"/>
              <a:gd name="connsiteX399" fmla="*/ 452889 w 2635402"/>
              <a:gd name="connsiteY399" fmla="*/ 2310295 h 2635401"/>
              <a:gd name="connsiteX400" fmla="*/ 453015 w 2635402"/>
              <a:gd name="connsiteY400" fmla="*/ 2310160 h 2635401"/>
              <a:gd name="connsiteX401" fmla="*/ 448612 w 2635402"/>
              <a:gd name="connsiteY401" fmla="*/ 2306368 h 2635401"/>
              <a:gd name="connsiteX402" fmla="*/ 649036 w 2635402"/>
              <a:gd name="connsiteY402" fmla="*/ 2091906 h 2635401"/>
              <a:gd name="connsiteX403" fmla="*/ 609136 w 2635402"/>
              <a:gd name="connsiteY403" fmla="*/ 2142936 h 2635401"/>
              <a:gd name="connsiteX404" fmla="*/ 612112 w 2635402"/>
              <a:gd name="connsiteY404" fmla="*/ 2037862 h 2635401"/>
              <a:gd name="connsiteX405" fmla="*/ 405528 w 2635402"/>
              <a:gd name="connsiteY405" fmla="*/ 2268169 h 2635401"/>
              <a:gd name="connsiteX406" fmla="*/ 398405 w 2635402"/>
              <a:gd name="connsiteY406" fmla="*/ 2260732 h 2635401"/>
              <a:gd name="connsiteX407" fmla="*/ 385887 w 2635402"/>
              <a:gd name="connsiteY407" fmla="*/ 2249343 h 2635401"/>
              <a:gd name="connsiteX408" fmla="*/ 383560 w 2635402"/>
              <a:gd name="connsiteY408" fmla="*/ 2246778 h 2635401"/>
              <a:gd name="connsiteX409" fmla="*/ 597938 w 2635402"/>
              <a:gd name="connsiteY409" fmla="*/ 2046189 h 2635401"/>
              <a:gd name="connsiteX410" fmla="*/ 571189 w 2635402"/>
              <a:gd name="connsiteY410" fmla="*/ 2076041 h 2635401"/>
              <a:gd name="connsiteX411" fmla="*/ 2039694 w 2635402"/>
              <a:gd name="connsiteY411" fmla="*/ 2024935 h 2635401"/>
              <a:gd name="connsiteX412" fmla="*/ 2268169 w 2635402"/>
              <a:gd name="connsiteY412" fmla="*/ 2229876 h 2635401"/>
              <a:gd name="connsiteX413" fmla="*/ 2260725 w 2635402"/>
              <a:gd name="connsiteY413" fmla="*/ 2237002 h 2635401"/>
              <a:gd name="connsiteX414" fmla="*/ 2249343 w 2635402"/>
              <a:gd name="connsiteY414" fmla="*/ 2249513 h 2635401"/>
              <a:gd name="connsiteX415" fmla="*/ 2246855 w 2635402"/>
              <a:gd name="connsiteY415" fmla="*/ 2251771 h 2635401"/>
              <a:gd name="connsiteX416" fmla="*/ 2047095 w 2635402"/>
              <a:gd name="connsiteY416" fmla="*/ 2038277 h 2635401"/>
              <a:gd name="connsiteX417" fmla="*/ 2077872 w 2635402"/>
              <a:gd name="connsiteY417" fmla="*/ 2065856 h 2635401"/>
              <a:gd name="connsiteX418" fmla="*/ 1870030 w 2635402"/>
              <a:gd name="connsiteY418" fmla="*/ 2021485 h 2635401"/>
              <a:gd name="connsiteX419" fmla="*/ 2146678 w 2635402"/>
              <a:gd name="connsiteY419" fmla="*/ 2340094 h 2635401"/>
              <a:gd name="connsiteX420" fmla="*/ 2142872 w 2635402"/>
              <a:gd name="connsiteY420" fmla="*/ 2343097 h 2635401"/>
              <a:gd name="connsiteX421" fmla="*/ 2143394 w 2635402"/>
              <a:gd name="connsiteY421" fmla="*/ 2343697 h 2635401"/>
              <a:gd name="connsiteX422" fmla="*/ 2134837 w 2635402"/>
              <a:gd name="connsiteY422" fmla="*/ 2350089 h 2635401"/>
              <a:gd name="connsiteX423" fmla="*/ 2134865 w 2635402"/>
              <a:gd name="connsiteY423" fmla="*/ 2350122 h 2635401"/>
              <a:gd name="connsiteX424" fmla="*/ 2133599 w 2635402"/>
              <a:gd name="connsiteY424" fmla="*/ 2351069 h 2635401"/>
              <a:gd name="connsiteX425" fmla="*/ 2133573 w 2635402"/>
              <a:gd name="connsiteY425" fmla="*/ 2351034 h 2635401"/>
              <a:gd name="connsiteX426" fmla="*/ 2122758 w 2635402"/>
              <a:gd name="connsiteY426" fmla="*/ 2359113 h 2635401"/>
              <a:gd name="connsiteX427" fmla="*/ 2122692 w 2635402"/>
              <a:gd name="connsiteY427" fmla="*/ 2359021 h 2635401"/>
              <a:gd name="connsiteX428" fmla="*/ 2113460 w 2635402"/>
              <a:gd name="connsiteY428" fmla="*/ 2366305 h 2635401"/>
              <a:gd name="connsiteX429" fmla="*/ 714196 w 2635402"/>
              <a:gd name="connsiteY429" fmla="*/ 1978226 h 2635401"/>
              <a:gd name="connsiteX430" fmla="*/ 445425 w 2635402"/>
              <a:gd name="connsiteY430" fmla="*/ 2303412 h 2635401"/>
              <a:gd name="connsiteX431" fmla="*/ 436645 w 2635402"/>
              <a:gd name="connsiteY431" fmla="*/ 2295432 h 2635401"/>
              <a:gd name="connsiteX432" fmla="*/ 436337 w 2635402"/>
              <a:gd name="connsiteY432" fmla="*/ 2295796 h 2635401"/>
              <a:gd name="connsiteX433" fmla="*/ 422202 w 2635402"/>
              <a:gd name="connsiteY433" fmla="*/ 2283621 h 2635401"/>
              <a:gd name="connsiteX434" fmla="*/ 422272 w 2635402"/>
              <a:gd name="connsiteY434" fmla="*/ 2283551 h 2635401"/>
              <a:gd name="connsiteX435" fmla="*/ 411480 w 2635402"/>
              <a:gd name="connsiteY435" fmla="*/ 2274256 h 2635401"/>
              <a:gd name="connsiteX436" fmla="*/ 409084 w 2635402"/>
              <a:gd name="connsiteY436" fmla="*/ 2271755 h 2635401"/>
              <a:gd name="connsiteX437" fmla="*/ 617947 w 2635402"/>
              <a:gd name="connsiteY437" fmla="*/ 2065430 h 2635401"/>
              <a:gd name="connsiteX438" fmla="*/ 575968 w 2635402"/>
              <a:gd name="connsiteY438" fmla="*/ 2114912 h 2635401"/>
              <a:gd name="connsiteX439" fmla="*/ 2086724 w 2635402"/>
              <a:gd name="connsiteY439" fmla="*/ 1973488 h 2635401"/>
              <a:gd name="connsiteX440" fmla="*/ 2328782 w 2635402"/>
              <a:gd name="connsiteY440" fmla="*/ 2162193 h 2635401"/>
              <a:gd name="connsiteX441" fmla="*/ 2310443 w 2635402"/>
              <a:gd name="connsiteY441" fmla="*/ 2182351 h 2635401"/>
              <a:gd name="connsiteX442" fmla="*/ 2310303 w 2635402"/>
              <a:gd name="connsiteY442" fmla="*/ 2182221 h 2635401"/>
              <a:gd name="connsiteX443" fmla="*/ 2306584 w 2635402"/>
              <a:gd name="connsiteY443" fmla="*/ 2186539 h 2635401"/>
              <a:gd name="connsiteX444" fmla="*/ 2094883 w 2635402"/>
              <a:gd name="connsiteY444" fmla="*/ 1988695 h 2635401"/>
              <a:gd name="connsiteX445" fmla="*/ 2144915 w 2635402"/>
              <a:gd name="connsiteY445" fmla="*/ 2027815 h 2635401"/>
              <a:gd name="connsiteX446" fmla="*/ 1935003 w 2635402"/>
              <a:gd name="connsiteY446" fmla="*/ 1965247 h 2635401"/>
              <a:gd name="connsiteX447" fmla="*/ 2240943 w 2635402"/>
              <a:gd name="connsiteY447" fmla="*/ 2255845 h 2635401"/>
              <a:gd name="connsiteX448" fmla="*/ 2237443 w 2635402"/>
              <a:gd name="connsiteY448" fmla="*/ 2259199 h 2635401"/>
              <a:gd name="connsiteX449" fmla="*/ 2238020 w 2635402"/>
              <a:gd name="connsiteY449" fmla="*/ 2259746 h 2635401"/>
              <a:gd name="connsiteX450" fmla="*/ 2234916 w 2635402"/>
              <a:gd name="connsiteY450" fmla="*/ 2262568 h 2635401"/>
              <a:gd name="connsiteX451" fmla="*/ 2234937 w 2635402"/>
              <a:gd name="connsiteY451" fmla="*/ 2262588 h 2635401"/>
              <a:gd name="connsiteX452" fmla="*/ 2232043 w 2635402"/>
              <a:gd name="connsiteY452" fmla="*/ 2265216 h 2635401"/>
              <a:gd name="connsiteX453" fmla="*/ 2232025 w 2635402"/>
              <a:gd name="connsiteY453" fmla="*/ 2265196 h 2635401"/>
              <a:gd name="connsiteX454" fmla="*/ 2218958 w 2635402"/>
              <a:gd name="connsiteY454" fmla="*/ 2277071 h 2635401"/>
              <a:gd name="connsiteX455" fmla="*/ 2218883 w 2635402"/>
              <a:gd name="connsiteY455" fmla="*/ 2276986 h 2635401"/>
              <a:gd name="connsiteX456" fmla="*/ 2210393 w 2635402"/>
              <a:gd name="connsiteY456" fmla="*/ 2285122 h 2635401"/>
              <a:gd name="connsiteX457" fmla="*/ 2210269 w 2635402"/>
              <a:gd name="connsiteY457" fmla="*/ 2284978 h 2635401"/>
              <a:gd name="connsiteX458" fmla="*/ 2201611 w 2635402"/>
              <a:gd name="connsiteY458" fmla="*/ 2292837 h 2635401"/>
              <a:gd name="connsiteX459" fmla="*/ 2198585 w 2635402"/>
              <a:gd name="connsiteY459" fmla="*/ 2295588 h 2635401"/>
              <a:gd name="connsiteX460" fmla="*/ 2199043 w 2635402"/>
              <a:gd name="connsiteY460" fmla="*/ 2296058 h 2635401"/>
              <a:gd name="connsiteX461" fmla="*/ 2182900 w 2635402"/>
              <a:gd name="connsiteY461" fmla="*/ 2311512 h 2635401"/>
              <a:gd name="connsiteX462" fmla="*/ 2180263 w 2635402"/>
              <a:gd name="connsiteY462" fmla="*/ 2313593 h 2635401"/>
              <a:gd name="connsiteX463" fmla="*/ 2179630 w 2635402"/>
              <a:gd name="connsiteY463" fmla="*/ 2312816 h 2635401"/>
              <a:gd name="connsiteX464" fmla="*/ 2170804 w 2635402"/>
              <a:gd name="connsiteY464" fmla="*/ 2320837 h 2635401"/>
              <a:gd name="connsiteX465" fmla="*/ 2170899 w 2635402"/>
              <a:gd name="connsiteY465" fmla="*/ 2320941 h 2635401"/>
              <a:gd name="connsiteX466" fmla="*/ 2169297 w 2635402"/>
              <a:gd name="connsiteY466" fmla="*/ 2322207 h 2635401"/>
              <a:gd name="connsiteX467" fmla="*/ 2155926 w 2635402"/>
              <a:gd name="connsiteY467" fmla="*/ 2334358 h 2635401"/>
              <a:gd name="connsiteX468" fmla="*/ 2155168 w 2635402"/>
              <a:gd name="connsiteY468" fmla="*/ 2333371 h 2635401"/>
              <a:gd name="connsiteX469" fmla="*/ 2150688 w 2635402"/>
              <a:gd name="connsiteY469" fmla="*/ 2336911 h 2635401"/>
              <a:gd name="connsiteX470" fmla="*/ 1972662 w 2635402"/>
              <a:gd name="connsiteY470" fmla="*/ 2104981 h 2635401"/>
              <a:gd name="connsiteX471" fmla="*/ 2015709 w 2635402"/>
              <a:gd name="connsiteY471" fmla="*/ 2151877 h 2635401"/>
              <a:gd name="connsiteX472" fmla="*/ 1934635 w 2635402"/>
              <a:gd name="connsiteY472" fmla="*/ 2046366 h 2635401"/>
              <a:gd name="connsiteX473" fmla="*/ 2160258 w 2635402"/>
              <a:gd name="connsiteY473" fmla="*/ 2289017 h 2635401"/>
              <a:gd name="connsiteX474" fmla="*/ 1995693 w 2635402"/>
              <a:gd name="connsiteY474" fmla="*/ 2086838 h 2635401"/>
              <a:gd name="connsiteX475" fmla="*/ 2040016 w 2635402"/>
              <a:gd name="connsiteY475" fmla="*/ 2132440 h 2635401"/>
              <a:gd name="connsiteX476" fmla="*/ 1917225 w 2635402"/>
              <a:gd name="connsiteY476" fmla="*/ 1981740 h 2635401"/>
              <a:gd name="connsiteX477" fmla="*/ 2151202 w 2635402"/>
              <a:gd name="connsiteY477" fmla="*/ 2216369 h 2635401"/>
              <a:gd name="connsiteX478" fmla="*/ 2104216 w 2635402"/>
              <a:gd name="connsiteY478" fmla="*/ 1952404 h 2635401"/>
              <a:gd name="connsiteX479" fmla="*/ 2215966 w 2635402"/>
              <a:gd name="connsiteY479" fmla="*/ 2034752 h 2635401"/>
              <a:gd name="connsiteX480" fmla="*/ 2162076 w 2635402"/>
              <a:gd name="connsiteY480" fmla="*/ 1988216 h 2635401"/>
              <a:gd name="connsiteX481" fmla="*/ 2354468 w 2635402"/>
              <a:gd name="connsiteY481" fmla="*/ 2129219 h 2635401"/>
              <a:gd name="connsiteX482" fmla="*/ 2350807 w 2635402"/>
              <a:gd name="connsiteY482" fmla="*/ 2134116 h 2635401"/>
              <a:gd name="connsiteX483" fmla="*/ 2351299 w 2635402"/>
              <a:gd name="connsiteY483" fmla="*/ 2134479 h 2635401"/>
              <a:gd name="connsiteX484" fmla="*/ 2347228 w 2635402"/>
              <a:gd name="connsiteY484" fmla="*/ 2139205 h 2635401"/>
              <a:gd name="connsiteX485" fmla="*/ 2347303 w 2635402"/>
              <a:gd name="connsiteY485" fmla="*/ 2139261 h 2635401"/>
              <a:gd name="connsiteX486" fmla="*/ 2345265 w 2635402"/>
              <a:gd name="connsiteY486" fmla="*/ 2141626 h 2635401"/>
              <a:gd name="connsiteX487" fmla="*/ 2345221 w 2635402"/>
              <a:gd name="connsiteY487" fmla="*/ 2141588 h 2635401"/>
              <a:gd name="connsiteX488" fmla="*/ 2343048 w 2635402"/>
              <a:gd name="connsiteY488" fmla="*/ 2144493 h 2635401"/>
              <a:gd name="connsiteX489" fmla="*/ 2342973 w 2635402"/>
              <a:gd name="connsiteY489" fmla="*/ 2144428 h 2635401"/>
              <a:gd name="connsiteX490" fmla="*/ 2334444 w 2635402"/>
              <a:gd name="connsiteY490" fmla="*/ 2155832 h 2635401"/>
              <a:gd name="connsiteX491" fmla="*/ 2332184 w 2635402"/>
              <a:gd name="connsiteY491" fmla="*/ 2158318 h 2635401"/>
              <a:gd name="connsiteX492" fmla="*/ 2112863 w 2635402"/>
              <a:gd name="connsiteY492" fmla="*/ 1964974 h 2635401"/>
              <a:gd name="connsiteX493" fmla="*/ 2146144 w 2635402"/>
              <a:gd name="connsiteY493" fmla="*/ 1989473 h 2635401"/>
              <a:gd name="connsiteX494" fmla="*/ 1978168 w 2635402"/>
              <a:gd name="connsiteY494" fmla="*/ 1921158 h 2635401"/>
              <a:gd name="connsiteX495" fmla="*/ 2303411 w 2635402"/>
              <a:gd name="connsiteY495" fmla="*/ 2189977 h 2635401"/>
              <a:gd name="connsiteX496" fmla="*/ 2295711 w 2635402"/>
              <a:gd name="connsiteY496" fmla="*/ 2198450 h 2635401"/>
              <a:gd name="connsiteX497" fmla="*/ 2296067 w 2635402"/>
              <a:gd name="connsiteY497" fmla="*/ 2198751 h 2635401"/>
              <a:gd name="connsiteX498" fmla="*/ 2283621 w 2635402"/>
              <a:gd name="connsiteY498" fmla="*/ 2213201 h 2635401"/>
              <a:gd name="connsiteX499" fmla="*/ 2283550 w 2635402"/>
              <a:gd name="connsiteY499" fmla="*/ 2213131 h 2635401"/>
              <a:gd name="connsiteX500" fmla="*/ 2274256 w 2635402"/>
              <a:gd name="connsiteY500" fmla="*/ 2223920 h 2635401"/>
              <a:gd name="connsiteX501" fmla="*/ 2271830 w 2635402"/>
              <a:gd name="connsiteY501" fmla="*/ 2226244 h 2635401"/>
              <a:gd name="connsiteX502" fmla="*/ 2066357 w 2635402"/>
              <a:gd name="connsiteY502" fmla="*/ 2018243 h 2635401"/>
              <a:gd name="connsiteX503" fmla="*/ 2114850 w 2635402"/>
              <a:gd name="connsiteY503" fmla="*/ 2059382 h 2635401"/>
              <a:gd name="connsiteX504" fmla="*/ 653609 w 2635402"/>
              <a:gd name="connsiteY504" fmla="*/ 1917279 h 2635401"/>
              <a:gd name="connsiteX505" fmla="*/ 418959 w 2635402"/>
              <a:gd name="connsiteY505" fmla="*/ 2151276 h 2635401"/>
              <a:gd name="connsiteX506" fmla="*/ 670103 w 2635402"/>
              <a:gd name="connsiteY506" fmla="*/ 1935057 h 2635401"/>
              <a:gd name="connsiteX507" fmla="*/ 379557 w 2635402"/>
              <a:gd name="connsiteY507" fmla="*/ 2240944 h 2635401"/>
              <a:gd name="connsiteX508" fmla="*/ 376203 w 2635402"/>
              <a:gd name="connsiteY508" fmla="*/ 2237444 h 2635401"/>
              <a:gd name="connsiteX509" fmla="*/ 375655 w 2635402"/>
              <a:gd name="connsiteY509" fmla="*/ 2238021 h 2635401"/>
              <a:gd name="connsiteX510" fmla="*/ 372706 w 2635402"/>
              <a:gd name="connsiteY510" fmla="*/ 2234776 h 2635401"/>
              <a:gd name="connsiteX511" fmla="*/ 372686 w 2635402"/>
              <a:gd name="connsiteY511" fmla="*/ 2234797 h 2635401"/>
              <a:gd name="connsiteX512" fmla="*/ 370187 w 2635402"/>
              <a:gd name="connsiteY512" fmla="*/ 2232044 h 2635401"/>
              <a:gd name="connsiteX513" fmla="*/ 370206 w 2635402"/>
              <a:gd name="connsiteY513" fmla="*/ 2232026 h 2635401"/>
              <a:gd name="connsiteX514" fmla="*/ 358401 w 2635402"/>
              <a:gd name="connsiteY514" fmla="*/ 2219036 h 2635401"/>
              <a:gd name="connsiteX515" fmla="*/ 358488 w 2635402"/>
              <a:gd name="connsiteY515" fmla="*/ 2218960 h 2635401"/>
              <a:gd name="connsiteX516" fmla="*/ 350285 w 2635402"/>
              <a:gd name="connsiteY516" fmla="*/ 2210400 h 2635401"/>
              <a:gd name="connsiteX517" fmla="*/ 350429 w 2635402"/>
              <a:gd name="connsiteY517" fmla="*/ 2210276 h 2635401"/>
              <a:gd name="connsiteX518" fmla="*/ 343162 w 2635402"/>
              <a:gd name="connsiteY518" fmla="*/ 2202269 h 2635401"/>
              <a:gd name="connsiteX519" fmla="*/ 339814 w 2635402"/>
              <a:gd name="connsiteY519" fmla="*/ 2198586 h 2635401"/>
              <a:gd name="connsiteX520" fmla="*/ 339344 w 2635402"/>
              <a:gd name="connsiteY520" fmla="*/ 2199044 h 2635401"/>
              <a:gd name="connsiteX521" fmla="*/ 323888 w 2635402"/>
              <a:gd name="connsiteY521" fmla="*/ 2182900 h 2635401"/>
              <a:gd name="connsiteX522" fmla="*/ 321743 w 2635402"/>
              <a:gd name="connsiteY522" fmla="*/ 2180181 h 2635401"/>
              <a:gd name="connsiteX523" fmla="*/ 322515 w 2635402"/>
              <a:gd name="connsiteY523" fmla="*/ 2179552 h 2635401"/>
              <a:gd name="connsiteX524" fmla="*/ 314565 w 2635402"/>
              <a:gd name="connsiteY524" fmla="*/ 2170804 h 2635401"/>
              <a:gd name="connsiteX525" fmla="*/ 314461 w 2635402"/>
              <a:gd name="connsiteY525" fmla="*/ 2170900 h 2635401"/>
              <a:gd name="connsiteX526" fmla="*/ 313193 w 2635402"/>
              <a:gd name="connsiteY526" fmla="*/ 2169295 h 2635401"/>
              <a:gd name="connsiteX527" fmla="*/ 301191 w 2635402"/>
              <a:gd name="connsiteY527" fmla="*/ 2156090 h 2635401"/>
              <a:gd name="connsiteX528" fmla="*/ 302167 w 2635402"/>
              <a:gd name="connsiteY528" fmla="*/ 2155341 h 2635401"/>
              <a:gd name="connsiteX529" fmla="*/ 298556 w 2635402"/>
              <a:gd name="connsiteY529" fmla="*/ 2150771 h 2635401"/>
              <a:gd name="connsiteX530" fmla="*/ 529544 w 2635402"/>
              <a:gd name="connsiteY530" fmla="*/ 1973467 h 2635401"/>
              <a:gd name="connsiteX531" fmla="*/ 481675 w 2635402"/>
              <a:gd name="connsiteY531" fmla="*/ 2017407 h 2635401"/>
              <a:gd name="connsiteX532" fmla="*/ 587323 w 2635402"/>
              <a:gd name="connsiteY532" fmla="*/ 1936228 h 2635401"/>
              <a:gd name="connsiteX533" fmla="*/ 347552 w 2635402"/>
              <a:gd name="connsiteY533" fmla="*/ 2159173 h 2635401"/>
              <a:gd name="connsiteX534" fmla="*/ 549437 w 2635402"/>
              <a:gd name="connsiteY534" fmla="*/ 1994846 h 2635401"/>
              <a:gd name="connsiteX535" fmla="*/ 502905 w 2635402"/>
              <a:gd name="connsiteY535" fmla="*/ 2040072 h 2635401"/>
              <a:gd name="connsiteX536" fmla="*/ 2146093 w 2635402"/>
              <a:gd name="connsiteY536" fmla="*/ 1896682 h 2635401"/>
              <a:gd name="connsiteX537" fmla="*/ 2405139 w 2635402"/>
              <a:gd name="connsiteY537" fmla="*/ 2061293 h 2635401"/>
              <a:gd name="connsiteX538" fmla="*/ 2401403 w 2635402"/>
              <a:gd name="connsiteY538" fmla="*/ 2066289 h 2635401"/>
              <a:gd name="connsiteX539" fmla="*/ 2401482 w 2635402"/>
              <a:gd name="connsiteY539" fmla="*/ 2066339 h 2635401"/>
              <a:gd name="connsiteX540" fmla="*/ 2399612 w 2635402"/>
              <a:gd name="connsiteY540" fmla="*/ 2068840 h 2635401"/>
              <a:gd name="connsiteX541" fmla="*/ 2399538 w 2635402"/>
              <a:gd name="connsiteY541" fmla="*/ 2068784 h 2635401"/>
              <a:gd name="connsiteX542" fmla="*/ 2388818 w 2635402"/>
              <a:gd name="connsiteY542" fmla="*/ 2083118 h 2635401"/>
              <a:gd name="connsiteX543" fmla="*/ 2388667 w 2635402"/>
              <a:gd name="connsiteY543" fmla="*/ 2083002 h 2635401"/>
              <a:gd name="connsiteX544" fmla="*/ 2385379 w 2635402"/>
              <a:gd name="connsiteY544" fmla="*/ 2087657 h 2635401"/>
              <a:gd name="connsiteX545" fmla="*/ 2155673 w 2635402"/>
              <a:gd name="connsiteY545" fmla="*/ 1911036 h 2635401"/>
              <a:gd name="connsiteX546" fmla="*/ 2209228 w 2635402"/>
              <a:gd name="connsiteY546" fmla="*/ 1945176 h 2635401"/>
              <a:gd name="connsiteX547" fmla="*/ 2093044 w 2635402"/>
              <a:gd name="connsiteY547" fmla="*/ 1896203 h 2635401"/>
              <a:gd name="connsiteX548" fmla="*/ 2382380 w 2635402"/>
              <a:gd name="connsiteY548" fmla="*/ 2092084 h 2635401"/>
              <a:gd name="connsiteX549" fmla="*/ 2363630 w 2635402"/>
              <a:gd name="connsiteY549" fmla="*/ 2118684 h 2635401"/>
              <a:gd name="connsiteX550" fmla="*/ 546427 w 2635402"/>
              <a:gd name="connsiteY550" fmla="*/ 1884414 h 2635401"/>
              <a:gd name="connsiteX551" fmla="*/ 266794 w 2635402"/>
              <a:gd name="connsiteY551" fmla="*/ 2110574 h 2635401"/>
              <a:gd name="connsiteX552" fmla="*/ 245821 w 2635402"/>
              <a:gd name="connsiteY552" fmla="*/ 2084031 h 2635401"/>
              <a:gd name="connsiteX553" fmla="*/ 613861 w 2635402"/>
              <a:gd name="connsiteY553" fmla="*/ 1870078 h 2635401"/>
              <a:gd name="connsiteX554" fmla="*/ 295308 w 2635402"/>
              <a:gd name="connsiteY554" fmla="*/ 2146679 h 2635401"/>
              <a:gd name="connsiteX555" fmla="*/ 292305 w 2635402"/>
              <a:gd name="connsiteY555" fmla="*/ 2142874 h 2635401"/>
              <a:gd name="connsiteX556" fmla="*/ 291705 w 2635402"/>
              <a:gd name="connsiteY556" fmla="*/ 2143395 h 2635401"/>
              <a:gd name="connsiteX557" fmla="*/ 285393 w 2635402"/>
              <a:gd name="connsiteY557" fmla="*/ 2134946 h 2635401"/>
              <a:gd name="connsiteX558" fmla="*/ 285359 w 2635402"/>
              <a:gd name="connsiteY558" fmla="*/ 2134974 h 2635401"/>
              <a:gd name="connsiteX559" fmla="*/ 284330 w 2635402"/>
              <a:gd name="connsiteY559" fmla="*/ 2133598 h 2635401"/>
              <a:gd name="connsiteX560" fmla="*/ 284367 w 2635402"/>
              <a:gd name="connsiteY560" fmla="*/ 2133572 h 2635401"/>
              <a:gd name="connsiteX561" fmla="*/ 276352 w 2635402"/>
              <a:gd name="connsiteY561" fmla="*/ 2122842 h 2635401"/>
              <a:gd name="connsiteX562" fmla="*/ 276445 w 2635402"/>
              <a:gd name="connsiteY562" fmla="*/ 2122775 h 2635401"/>
              <a:gd name="connsiteX563" fmla="*/ 269102 w 2635402"/>
              <a:gd name="connsiteY563" fmla="*/ 2113468 h 2635401"/>
              <a:gd name="connsiteX564" fmla="*/ 531350 w 2635402"/>
              <a:gd name="connsiteY564" fmla="*/ 1863302 h 2635401"/>
              <a:gd name="connsiteX565" fmla="*/ 245691 w 2635402"/>
              <a:gd name="connsiteY565" fmla="*/ 2081800 h 2635401"/>
              <a:gd name="connsiteX566" fmla="*/ 239184 w 2635402"/>
              <a:gd name="connsiteY566" fmla="*/ 2073088 h 2635401"/>
              <a:gd name="connsiteX567" fmla="*/ 239118 w 2635402"/>
              <a:gd name="connsiteY567" fmla="*/ 2073137 h 2635401"/>
              <a:gd name="connsiteX568" fmla="*/ 237279 w 2635402"/>
              <a:gd name="connsiteY568" fmla="*/ 2070677 h 2635401"/>
              <a:gd name="connsiteX569" fmla="*/ 237232 w 2635402"/>
              <a:gd name="connsiteY569" fmla="*/ 2070713 h 2635401"/>
              <a:gd name="connsiteX570" fmla="*/ 236776 w 2635402"/>
              <a:gd name="connsiteY570" fmla="*/ 2070005 h 2635401"/>
              <a:gd name="connsiteX571" fmla="*/ 230999 w 2635402"/>
              <a:gd name="connsiteY571" fmla="*/ 2062278 h 2635401"/>
              <a:gd name="connsiteX572" fmla="*/ 231073 w 2635402"/>
              <a:gd name="connsiteY572" fmla="*/ 2062232 h 2635401"/>
              <a:gd name="connsiteX573" fmla="*/ 225445 w 2635402"/>
              <a:gd name="connsiteY573" fmla="*/ 2054698 h 2635401"/>
              <a:gd name="connsiteX574" fmla="*/ 226488 w 2635402"/>
              <a:gd name="connsiteY574" fmla="*/ 2054046 h 2635401"/>
              <a:gd name="connsiteX575" fmla="*/ 223332 w 2635402"/>
              <a:gd name="connsiteY575" fmla="*/ 2049151 h 2635401"/>
              <a:gd name="connsiteX576" fmla="*/ 470265 w 2635402"/>
              <a:gd name="connsiteY576" fmla="*/ 1894826 h 2635401"/>
              <a:gd name="connsiteX577" fmla="*/ 418401 w 2635402"/>
              <a:gd name="connsiteY577" fmla="*/ 1933971 h 2635401"/>
              <a:gd name="connsiteX578" fmla="*/ 2131075 w 2635402"/>
              <a:gd name="connsiteY578" fmla="*/ 1841385 h 2635401"/>
              <a:gd name="connsiteX579" fmla="*/ 2433224 w 2635402"/>
              <a:gd name="connsiteY579" fmla="*/ 2016857 h 2635401"/>
              <a:gd name="connsiteX580" fmla="*/ 2426583 w 2635402"/>
              <a:gd name="connsiteY580" fmla="*/ 2027812 h 2635401"/>
              <a:gd name="connsiteX581" fmla="*/ 2427362 w 2635402"/>
              <a:gd name="connsiteY581" fmla="*/ 2028270 h 2635401"/>
              <a:gd name="connsiteX582" fmla="*/ 2419810 w 2635402"/>
              <a:gd name="connsiteY582" fmla="*/ 2038984 h 2635401"/>
              <a:gd name="connsiteX583" fmla="*/ 2416352 w 2635402"/>
              <a:gd name="connsiteY583" fmla="*/ 2044686 h 2635401"/>
              <a:gd name="connsiteX584" fmla="*/ 2415978 w 2635402"/>
              <a:gd name="connsiteY584" fmla="*/ 2044420 h 2635401"/>
              <a:gd name="connsiteX585" fmla="*/ 2412700 w 2635402"/>
              <a:gd name="connsiteY585" fmla="*/ 2049069 h 2635401"/>
              <a:gd name="connsiteX586" fmla="*/ 2177703 w 2635402"/>
              <a:gd name="connsiteY586" fmla="*/ 1881420 h 2635401"/>
              <a:gd name="connsiteX587" fmla="*/ 2232396 w 2635402"/>
              <a:gd name="connsiteY587" fmla="*/ 1913590 h 2635401"/>
              <a:gd name="connsiteX588" fmla="*/ 503955 w 2635402"/>
              <a:gd name="connsiteY588" fmla="*/ 1840726 h 2635401"/>
              <a:gd name="connsiteX589" fmla="*/ 218398 w 2635402"/>
              <a:gd name="connsiteY589" fmla="*/ 2043357 h 2635401"/>
              <a:gd name="connsiteX590" fmla="*/ 201508 w 2635402"/>
              <a:gd name="connsiteY590" fmla="*/ 2015555 h 2635401"/>
              <a:gd name="connsiteX591" fmla="*/ 201568 w 2635402"/>
              <a:gd name="connsiteY591" fmla="*/ 2015520 h 2635401"/>
              <a:gd name="connsiteX592" fmla="*/ 198403 w 2635402"/>
              <a:gd name="connsiteY592" fmla="*/ 2010616 h 2635401"/>
              <a:gd name="connsiteX593" fmla="*/ 449465 w 2635402"/>
              <a:gd name="connsiteY593" fmla="*/ 1865659 h 2635401"/>
              <a:gd name="connsiteX594" fmla="*/ 396197 w 2635402"/>
              <a:gd name="connsiteY594" fmla="*/ 1903016 h 2635401"/>
              <a:gd name="connsiteX595" fmla="*/ 2144969 w 2635402"/>
              <a:gd name="connsiteY595" fmla="*/ 1819147 h 2635401"/>
              <a:gd name="connsiteX596" fmla="*/ 2304916 w 2635402"/>
              <a:gd name="connsiteY596" fmla="*/ 1906327 h 2635401"/>
              <a:gd name="connsiteX597" fmla="*/ 2292807 w 2635402"/>
              <a:gd name="connsiteY597" fmla="*/ 1898458 h 2635401"/>
              <a:gd name="connsiteX598" fmla="*/ 2452157 w 2635402"/>
              <a:gd name="connsiteY598" fmla="*/ 1985626 h 2635401"/>
              <a:gd name="connsiteX599" fmla="*/ 2451722 w 2635402"/>
              <a:gd name="connsiteY599" fmla="*/ 1986344 h 2635401"/>
              <a:gd name="connsiteX600" fmla="*/ 2451763 w 2635402"/>
              <a:gd name="connsiteY600" fmla="*/ 1986366 h 2635401"/>
              <a:gd name="connsiteX601" fmla="*/ 2445512 w 2635402"/>
              <a:gd name="connsiteY601" fmla="*/ 1997337 h 2635401"/>
              <a:gd name="connsiteX602" fmla="*/ 2445591 w 2635402"/>
              <a:gd name="connsiteY602" fmla="*/ 1997381 h 2635401"/>
              <a:gd name="connsiteX603" fmla="*/ 2444550 w 2635402"/>
              <a:gd name="connsiteY603" fmla="*/ 1999215 h 2635401"/>
              <a:gd name="connsiteX604" fmla="*/ 2444472 w 2635402"/>
              <a:gd name="connsiteY604" fmla="*/ 1999163 h 2635401"/>
              <a:gd name="connsiteX605" fmla="*/ 2435652 w 2635402"/>
              <a:gd name="connsiteY605" fmla="*/ 2014642 h 2635401"/>
              <a:gd name="connsiteX606" fmla="*/ 495614 w 2635402"/>
              <a:gd name="connsiteY606" fmla="*/ 1807803 h 2635401"/>
              <a:gd name="connsiteX607" fmla="*/ 195573 w 2635402"/>
              <a:gd name="connsiteY607" fmla="*/ 2006092 h 2635401"/>
              <a:gd name="connsiteX608" fmla="*/ 189682 w 2635402"/>
              <a:gd name="connsiteY608" fmla="*/ 1996953 h 2635401"/>
              <a:gd name="connsiteX609" fmla="*/ 189613 w 2635402"/>
              <a:gd name="connsiteY609" fmla="*/ 1996997 h 2635401"/>
              <a:gd name="connsiteX610" fmla="*/ 182262 w 2635402"/>
              <a:gd name="connsiteY610" fmla="*/ 1985604 h 2635401"/>
              <a:gd name="connsiteX611" fmla="*/ 182339 w 2635402"/>
              <a:gd name="connsiteY611" fmla="*/ 1985563 h 2635401"/>
              <a:gd name="connsiteX612" fmla="*/ 177243 w 2635402"/>
              <a:gd name="connsiteY612" fmla="*/ 1977659 h 2635401"/>
              <a:gd name="connsiteX613" fmla="*/ 2155770 w 2635402"/>
              <a:gd name="connsiteY613" fmla="*/ 1785889 h 2635401"/>
              <a:gd name="connsiteX614" fmla="*/ 2475088 w 2635402"/>
              <a:gd name="connsiteY614" fmla="*/ 1945376 h 2635401"/>
              <a:gd name="connsiteX615" fmla="*/ 2472696 w 2635402"/>
              <a:gd name="connsiteY615" fmla="*/ 1949593 h 2635401"/>
              <a:gd name="connsiteX616" fmla="*/ 2473700 w 2635402"/>
              <a:gd name="connsiteY616" fmla="*/ 1950094 h 2635401"/>
              <a:gd name="connsiteX617" fmla="*/ 2460507 w 2635402"/>
              <a:gd name="connsiteY617" fmla="*/ 1971854 h 2635401"/>
              <a:gd name="connsiteX618" fmla="*/ 2460183 w 2635402"/>
              <a:gd name="connsiteY618" fmla="*/ 1971655 h 2635401"/>
              <a:gd name="connsiteX619" fmla="*/ 2458567 w 2635402"/>
              <a:gd name="connsiteY619" fmla="*/ 1974505 h 2635401"/>
              <a:gd name="connsiteX620" fmla="*/ 469840 w 2635402"/>
              <a:gd name="connsiteY620" fmla="*/ 1783393 h 2635401"/>
              <a:gd name="connsiteX621" fmla="*/ 314345 w 2635402"/>
              <a:gd name="connsiteY621" fmla="*/ 1878335 h 2635401"/>
              <a:gd name="connsiteX622" fmla="*/ 324296 w 2635402"/>
              <a:gd name="connsiteY622" fmla="*/ 1873268 h 2635401"/>
              <a:gd name="connsiteX623" fmla="*/ 171616 w 2635402"/>
              <a:gd name="connsiteY623" fmla="*/ 1966172 h 2635401"/>
              <a:gd name="connsiteX624" fmla="*/ 171310 w 2635402"/>
              <a:gd name="connsiteY624" fmla="*/ 1965668 h 2635401"/>
              <a:gd name="connsiteX625" fmla="*/ 170995 w 2635402"/>
              <a:gd name="connsiteY625" fmla="*/ 1965860 h 2635401"/>
              <a:gd name="connsiteX626" fmla="*/ 168767 w 2635402"/>
              <a:gd name="connsiteY626" fmla="*/ 1961547 h 2635401"/>
              <a:gd name="connsiteX627" fmla="*/ 168716 w 2635402"/>
              <a:gd name="connsiteY627" fmla="*/ 1961578 h 2635401"/>
              <a:gd name="connsiteX628" fmla="*/ 159105 w 2635402"/>
              <a:gd name="connsiteY628" fmla="*/ 1945758 h 2635401"/>
              <a:gd name="connsiteX629" fmla="*/ 156084 w 2635402"/>
              <a:gd name="connsiteY629" fmla="*/ 1939487 h 2635401"/>
              <a:gd name="connsiteX630" fmla="*/ 157106 w 2635402"/>
              <a:gd name="connsiteY630" fmla="*/ 1938980 h 2635401"/>
              <a:gd name="connsiteX631" fmla="*/ 156062 w 2635402"/>
              <a:gd name="connsiteY631" fmla="*/ 1936960 h 2635401"/>
              <a:gd name="connsiteX632" fmla="*/ 2177565 w 2635402"/>
              <a:gd name="connsiteY632" fmla="*/ 1760933 h 2635401"/>
              <a:gd name="connsiteX633" fmla="*/ 2495155 w 2635402"/>
              <a:gd name="connsiteY633" fmla="*/ 1906608 h 2635401"/>
              <a:gd name="connsiteX634" fmla="*/ 2491633 w 2635402"/>
              <a:gd name="connsiteY634" fmla="*/ 1913921 h 2635401"/>
              <a:gd name="connsiteX635" fmla="*/ 2492655 w 2635402"/>
              <a:gd name="connsiteY635" fmla="*/ 1914401 h 2635401"/>
              <a:gd name="connsiteX636" fmla="*/ 2490334 w 2635402"/>
              <a:gd name="connsiteY636" fmla="*/ 1918493 h 2635401"/>
              <a:gd name="connsiteX637" fmla="*/ 2490415 w 2635402"/>
              <a:gd name="connsiteY637" fmla="*/ 1918530 h 2635401"/>
              <a:gd name="connsiteX638" fmla="*/ 2483926 w 2635402"/>
              <a:gd name="connsiteY638" fmla="*/ 1929919 h 2635401"/>
              <a:gd name="connsiteX639" fmla="*/ 2481031 w 2635402"/>
              <a:gd name="connsiteY639" fmla="*/ 1935927 h 2635401"/>
              <a:gd name="connsiteX640" fmla="*/ 2480633 w 2635402"/>
              <a:gd name="connsiteY640" fmla="*/ 1935698 h 2635401"/>
              <a:gd name="connsiteX641" fmla="*/ 2477817 w 2635402"/>
              <a:gd name="connsiteY641" fmla="*/ 1940640 h 2635401"/>
              <a:gd name="connsiteX642" fmla="*/ 2227819 w 2635402"/>
              <a:gd name="connsiteY642" fmla="*/ 1796310 h 2635401"/>
              <a:gd name="connsiteX643" fmla="*/ 2285346 w 2635402"/>
              <a:gd name="connsiteY643" fmla="*/ 1823085 h 2635401"/>
              <a:gd name="connsiteX644" fmla="*/ 457529 w 2635402"/>
              <a:gd name="connsiteY644" fmla="*/ 1760242 h 2635401"/>
              <a:gd name="connsiteX645" fmla="*/ 153849 w 2635402"/>
              <a:gd name="connsiteY645" fmla="*/ 1934542 h 2635401"/>
              <a:gd name="connsiteX646" fmla="*/ 149166 w 2635402"/>
              <a:gd name="connsiteY646" fmla="*/ 1924843 h 2635401"/>
              <a:gd name="connsiteX647" fmla="*/ 149059 w 2635402"/>
              <a:gd name="connsiteY647" fmla="*/ 1924903 h 2635401"/>
              <a:gd name="connsiteX648" fmla="*/ 140777 w 2635402"/>
              <a:gd name="connsiteY648" fmla="*/ 1907711 h 2635401"/>
              <a:gd name="connsiteX649" fmla="*/ 140873 w 2635402"/>
              <a:gd name="connsiteY649" fmla="*/ 1907667 h 2635401"/>
              <a:gd name="connsiteX650" fmla="*/ 139704 w 2635402"/>
              <a:gd name="connsiteY650" fmla="*/ 1905248 h 2635401"/>
              <a:gd name="connsiteX651" fmla="*/ 139767 w 2635402"/>
              <a:gd name="connsiteY651" fmla="*/ 1905219 h 2635401"/>
              <a:gd name="connsiteX652" fmla="*/ 137088 w 2635402"/>
              <a:gd name="connsiteY652" fmla="*/ 1900034 h 2635401"/>
              <a:gd name="connsiteX653" fmla="*/ 400899 w 2635402"/>
              <a:gd name="connsiteY653" fmla="*/ 1779832 h 2635401"/>
              <a:gd name="connsiteX654" fmla="*/ 344292 w 2635402"/>
              <a:gd name="connsiteY654" fmla="*/ 1811906 h 2635401"/>
              <a:gd name="connsiteX655" fmla="*/ 399387 w 2635402"/>
              <a:gd name="connsiteY655" fmla="*/ 1747031 h 2635401"/>
              <a:gd name="connsiteX656" fmla="*/ 130893 w 2635402"/>
              <a:gd name="connsiteY656" fmla="*/ 1887194 h 2635401"/>
              <a:gd name="connsiteX657" fmla="*/ 130042 w 2635402"/>
              <a:gd name="connsiteY657" fmla="*/ 1885428 h 2635401"/>
              <a:gd name="connsiteX658" fmla="*/ 129645 w 2635402"/>
              <a:gd name="connsiteY658" fmla="*/ 1885634 h 2635401"/>
              <a:gd name="connsiteX659" fmla="*/ 127151 w 2635402"/>
              <a:gd name="connsiteY659" fmla="*/ 1880808 h 2635401"/>
              <a:gd name="connsiteX660" fmla="*/ 127068 w 2635402"/>
              <a:gd name="connsiteY660" fmla="*/ 1880851 h 2635401"/>
              <a:gd name="connsiteX661" fmla="*/ 118570 w 2635402"/>
              <a:gd name="connsiteY661" fmla="*/ 1864406 h 2635401"/>
              <a:gd name="connsiteX662" fmla="*/ 115989 w 2635402"/>
              <a:gd name="connsiteY662" fmla="*/ 1857942 h 2635401"/>
              <a:gd name="connsiteX663" fmla="*/ 383572 w 2635402"/>
              <a:gd name="connsiteY663" fmla="*/ 1747415 h 2635401"/>
              <a:gd name="connsiteX664" fmla="*/ 325789 w 2635402"/>
              <a:gd name="connsiteY664" fmla="*/ 1777475 h 2635401"/>
              <a:gd name="connsiteX665" fmla="*/ 2186048 w 2635402"/>
              <a:gd name="connsiteY665" fmla="*/ 1727009 h 2635401"/>
              <a:gd name="connsiteX666" fmla="*/ 2515598 w 2635402"/>
              <a:gd name="connsiteY666" fmla="*/ 1864108 h 2635401"/>
              <a:gd name="connsiteX667" fmla="*/ 2511000 w 2635402"/>
              <a:gd name="connsiteY667" fmla="*/ 1873702 h 2635401"/>
              <a:gd name="connsiteX668" fmla="*/ 2511005 w 2635402"/>
              <a:gd name="connsiteY668" fmla="*/ 1873704 h 2635401"/>
              <a:gd name="connsiteX669" fmla="*/ 2509715 w 2635402"/>
              <a:gd name="connsiteY669" fmla="*/ 1876382 h 2635401"/>
              <a:gd name="connsiteX670" fmla="*/ 2509565 w 2635402"/>
              <a:gd name="connsiteY670" fmla="*/ 1876696 h 2635401"/>
              <a:gd name="connsiteX671" fmla="*/ 2509740 w 2635402"/>
              <a:gd name="connsiteY671" fmla="*/ 1876770 h 2635401"/>
              <a:gd name="connsiteX672" fmla="*/ 2499508 w 2635402"/>
              <a:gd name="connsiteY672" fmla="*/ 1899884 h 2635401"/>
              <a:gd name="connsiteX673" fmla="*/ 2245511 w 2635402"/>
              <a:gd name="connsiteY673" fmla="*/ 1764854 h 2635401"/>
              <a:gd name="connsiteX674" fmla="*/ 2303896 w 2635402"/>
              <a:gd name="connsiteY674" fmla="*/ 1789583 h 2635401"/>
              <a:gd name="connsiteX675" fmla="*/ 2196822 w 2635402"/>
              <a:gd name="connsiteY675" fmla="*/ 1703324 h 2635401"/>
              <a:gd name="connsiteX676" fmla="*/ 2373738 w 2635402"/>
              <a:gd name="connsiteY676" fmla="*/ 1771360 h 2635401"/>
              <a:gd name="connsiteX677" fmla="*/ 2370734 w 2635402"/>
              <a:gd name="connsiteY677" fmla="*/ 1769929 h 2635401"/>
              <a:gd name="connsiteX678" fmla="*/ 2471519 w 2635402"/>
              <a:gd name="connsiteY678" fmla="*/ 1808963 h 2635401"/>
              <a:gd name="connsiteX679" fmla="*/ 2529968 w 2635402"/>
              <a:gd name="connsiteY679" fmla="*/ 1831440 h 2635401"/>
              <a:gd name="connsiteX680" fmla="*/ 2529908 w 2635402"/>
              <a:gd name="connsiteY680" fmla="*/ 1831576 h 2635401"/>
              <a:gd name="connsiteX681" fmla="*/ 2530989 w 2635402"/>
              <a:gd name="connsiteY681" fmla="*/ 1831995 h 2635401"/>
              <a:gd name="connsiteX682" fmla="*/ 2528956 w 2635402"/>
              <a:gd name="connsiteY682" fmla="*/ 1836237 h 2635401"/>
              <a:gd name="connsiteX683" fmla="*/ 2529039 w 2635402"/>
              <a:gd name="connsiteY683" fmla="*/ 1836269 h 2635401"/>
              <a:gd name="connsiteX684" fmla="*/ 2517995 w 2635402"/>
              <a:gd name="connsiteY684" fmla="*/ 1859195 h 2635401"/>
              <a:gd name="connsiteX685" fmla="*/ 2517653 w 2635402"/>
              <a:gd name="connsiteY685" fmla="*/ 1859028 h 2635401"/>
              <a:gd name="connsiteX686" fmla="*/ 2516318 w 2635402"/>
              <a:gd name="connsiteY686" fmla="*/ 1862019 h 2635401"/>
              <a:gd name="connsiteX687" fmla="*/ 429072 w 2635402"/>
              <a:gd name="connsiteY687" fmla="*/ 1699901 h 2635401"/>
              <a:gd name="connsiteX688" fmla="*/ 114100 w 2635402"/>
              <a:gd name="connsiteY688" fmla="*/ 1852855 h 2635401"/>
              <a:gd name="connsiteX689" fmla="*/ 112296 w 2635402"/>
              <a:gd name="connsiteY689" fmla="*/ 1848348 h 2635401"/>
              <a:gd name="connsiteX690" fmla="*/ 112242 w 2635402"/>
              <a:gd name="connsiteY690" fmla="*/ 1848374 h 2635401"/>
              <a:gd name="connsiteX691" fmla="*/ 107779 w 2635402"/>
              <a:gd name="connsiteY691" fmla="*/ 1839130 h 2635401"/>
              <a:gd name="connsiteX692" fmla="*/ 107747 w 2635402"/>
              <a:gd name="connsiteY692" fmla="*/ 1839145 h 2635401"/>
              <a:gd name="connsiteX693" fmla="*/ 104002 w 2635402"/>
              <a:gd name="connsiteY693" fmla="*/ 1831370 h 2635401"/>
              <a:gd name="connsiteX694" fmla="*/ 104062 w 2635402"/>
              <a:gd name="connsiteY694" fmla="*/ 1831348 h 2635401"/>
              <a:gd name="connsiteX695" fmla="*/ 101788 w 2635402"/>
              <a:gd name="connsiteY695" fmla="*/ 1825173 h 2635401"/>
              <a:gd name="connsiteX696" fmla="*/ 102854 w 2635402"/>
              <a:gd name="connsiteY696" fmla="*/ 1824766 h 2635401"/>
              <a:gd name="connsiteX697" fmla="*/ 102009 w 2635402"/>
              <a:gd name="connsiteY697" fmla="*/ 1822655 h 2635401"/>
              <a:gd name="connsiteX698" fmla="*/ 371979 w 2635402"/>
              <a:gd name="connsiteY698" fmla="*/ 1682713 h 2635401"/>
              <a:gd name="connsiteX699" fmla="*/ 247592 w 2635402"/>
              <a:gd name="connsiteY699" fmla="*/ 1737092 h 2635401"/>
              <a:gd name="connsiteX700" fmla="*/ 315159 w 2635402"/>
              <a:gd name="connsiteY700" fmla="*/ 1713579 h 2635401"/>
              <a:gd name="connsiteX701" fmla="*/ 96195 w 2635402"/>
              <a:gd name="connsiteY701" fmla="*/ 1809982 h 2635401"/>
              <a:gd name="connsiteX702" fmla="*/ 92392 w 2635402"/>
              <a:gd name="connsiteY702" fmla="*/ 1799657 h 2635401"/>
              <a:gd name="connsiteX703" fmla="*/ 92315 w 2635402"/>
              <a:gd name="connsiteY703" fmla="*/ 1799690 h 2635401"/>
              <a:gd name="connsiteX704" fmla="*/ 87795 w 2635402"/>
              <a:gd name="connsiteY704" fmla="*/ 1787340 h 2635401"/>
              <a:gd name="connsiteX705" fmla="*/ 84474 w 2635402"/>
              <a:gd name="connsiteY705" fmla="*/ 1779022 h 2635401"/>
              <a:gd name="connsiteX706" fmla="*/ 84721 w 2635402"/>
              <a:gd name="connsiteY706" fmla="*/ 1778939 h 2635401"/>
              <a:gd name="connsiteX707" fmla="*/ 83643 w 2635402"/>
              <a:gd name="connsiteY707" fmla="*/ 1775995 h 2635401"/>
              <a:gd name="connsiteX708" fmla="*/ 355310 w 2635402"/>
              <a:gd name="connsiteY708" fmla="*/ 1684558 h 2635401"/>
              <a:gd name="connsiteX709" fmla="*/ 318939 w 2635402"/>
              <a:gd name="connsiteY709" fmla="*/ 1700480 h 2635401"/>
              <a:gd name="connsiteX710" fmla="*/ 346654 w 2635402"/>
              <a:gd name="connsiteY710" fmla="*/ 1655812 h 2635401"/>
              <a:gd name="connsiteX711" fmla="*/ 286254 w 2635402"/>
              <a:gd name="connsiteY711" fmla="*/ 1680190 h 2635401"/>
              <a:gd name="connsiteX712" fmla="*/ 362433 w 2635402"/>
              <a:gd name="connsiteY712" fmla="*/ 1656947 h 2635401"/>
              <a:gd name="connsiteX713" fmla="*/ 81730 w 2635402"/>
              <a:gd name="connsiteY713" fmla="*/ 1770704 h 2635401"/>
              <a:gd name="connsiteX714" fmla="*/ 79174 w 2635402"/>
              <a:gd name="connsiteY714" fmla="*/ 1763764 h 2635401"/>
              <a:gd name="connsiteX715" fmla="*/ 78531 w 2635402"/>
              <a:gd name="connsiteY715" fmla="*/ 1764023 h 2635401"/>
              <a:gd name="connsiteX716" fmla="*/ 74716 w 2635402"/>
              <a:gd name="connsiteY716" fmla="*/ 1754494 h 2635401"/>
              <a:gd name="connsiteX717" fmla="*/ 74683 w 2635402"/>
              <a:gd name="connsiteY717" fmla="*/ 1754506 h 2635401"/>
              <a:gd name="connsiteX718" fmla="*/ 71483 w 2635402"/>
              <a:gd name="connsiteY718" fmla="*/ 1746492 h 2635401"/>
              <a:gd name="connsiteX719" fmla="*/ 71544 w 2635402"/>
              <a:gd name="connsiteY719" fmla="*/ 1746474 h 2635401"/>
              <a:gd name="connsiteX720" fmla="*/ 69701 w 2635402"/>
              <a:gd name="connsiteY720" fmla="*/ 1740157 h 2635401"/>
              <a:gd name="connsiteX721" fmla="*/ 2152941 w 2635402"/>
              <a:gd name="connsiteY721" fmla="*/ 1652762 h 2635401"/>
              <a:gd name="connsiteX722" fmla="*/ 2548237 w 2635402"/>
              <a:gd name="connsiteY722" fmla="*/ 1789120 h 2635401"/>
              <a:gd name="connsiteX723" fmla="*/ 2547375 w 2635402"/>
              <a:gd name="connsiteY723" fmla="*/ 1791754 h 2635401"/>
              <a:gd name="connsiteX724" fmla="*/ 2544240 w 2635402"/>
              <a:gd name="connsiteY724" fmla="*/ 1798835 h 2635401"/>
              <a:gd name="connsiteX725" fmla="*/ 2544483 w 2635402"/>
              <a:gd name="connsiteY725" fmla="*/ 1798922 h 2635401"/>
              <a:gd name="connsiteX726" fmla="*/ 2539243 w 2635402"/>
              <a:gd name="connsiteY726" fmla="*/ 1810659 h 2635401"/>
              <a:gd name="connsiteX727" fmla="*/ 2539153 w 2635402"/>
              <a:gd name="connsiteY727" fmla="*/ 1810619 h 2635401"/>
              <a:gd name="connsiteX728" fmla="*/ 2536825 w 2635402"/>
              <a:gd name="connsiteY728" fmla="*/ 1817040 h 2635401"/>
              <a:gd name="connsiteX729" fmla="*/ 2536288 w 2635402"/>
              <a:gd name="connsiteY729" fmla="*/ 1816801 h 2635401"/>
              <a:gd name="connsiteX730" fmla="*/ 2531537 w 2635402"/>
              <a:gd name="connsiteY730" fmla="*/ 1827530 h 2635401"/>
              <a:gd name="connsiteX731" fmla="*/ 341322 w 2635402"/>
              <a:gd name="connsiteY731" fmla="*/ 1590296 h 2635401"/>
              <a:gd name="connsiteX732" fmla="*/ 53445 w 2635402"/>
              <a:gd name="connsiteY732" fmla="*/ 1684435 h 2635401"/>
              <a:gd name="connsiteX733" fmla="*/ 52088 w 2635402"/>
              <a:gd name="connsiteY733" fmla="*/ 1679784 h 2635401"/>
              <a:gd name="connsiteX734" fmla="*/ 51725 w 2635402"/>
              <a:gd name="connsiteY734" fmla="*/ 1679902 h 2635401"/>
              <a:gd name="connsiteX735" fmla="*/ 48411 w 2635402"/>
              <a:gd name="connsiteY735" fmla="*/ 1667176 h 2635401"/>
              <a:gd name="connsiteX736" fmla="*/ 45903 w 2635402"/>
              <a:gd name="connsiteY736" fmla="*/ 1658578 h 2635401"/>
              <a:gd name="connsiteX737" fmla="*/ 46157 w 2635402"/>
              <a:gd name="connsiteY737" fmla="*/ 1658519 h 2635401"/>
              <a:gd name="connsiteX738" fmla="*/ 45367 w 2635402"/>
              <a:gd name="connsiteY738" fmla="*/ 1655485 h 2635401"/>
              <a:gd name="connsiteX739" fmla="*/ 324553 w 2635402"/>
              <a:gd name="connsiteY739" fmla="*/ 1590533 h 2635401"/>
              <a:gd name="connsiteX740" fmla="*/ 286822 w 2635402"/>
              <a:gd name="connsiteY740" fmla="*/ 1602893 h 2635401"/>
              <a:gd name="connsiteX741" fmla="*/ 459762 w 2635402"/>
              <a:gd name="connsiteY741" fmla="*/ 1589851 h 2635401"/>
              <a:gd name="connsiteX742" fmla="*/ 68802 w 2635402"/>
              <a:gd name="connsiteY742" fmla="*/ 1735448 h 2635401"/>
              <a:gd name="connsiteX743" fmla="*/ 63378 w 2635402"/>
              <a:gd name="connsiteY743" fmla="*/ 1720628 h 2635401"/>
              <a:gd name="connsiteX744" fmla="*/ 63301 w 2635402"/>
              <a:gd name="connsiteY744" fmla="*/ 1720656 h 2635401"/>
              <a:gd name="connsiteX745" fmla="*/ 60319 w 2635402"/>
              <a:gd name="connsiteY745" fmla="*/ 1712558 h 2635401"/>
              <a:gd name="connsiteX746" fmla="*/ 60415 w 2635402"/>
              <a:gd name="connsiteY746" fmla="*/ 1712532 h 2635401"/>
              <a:gd name="connsiteX747" fmla="*/ 59313 w 2635402"/>
              <a:gd name="connsiteY747" fmla="*/ 1709521 h 2635401"/>
              <a:gd name="connsiteX748" fmla="*/ 55754 w 2635402"/>
              <a:gd name="connsiteY748" fmla="*/ 1695680 h 2635401"/>
              <a:gd name="connsiteX749" fmla="*/ 56614 w 2635402"/>
              <a:gd name="connsiteY749" fmla="*/ 1695455 h 2635401"/>
              <a:gd name="connsiteX750" fmla="*/ 54989 w 2635402"/>
              <a:gd name="connsiteY750" fmla="*/ 1689845 h 2635401"/>
              <a:gd name="connsiteX751" fmla="*/ 332313 w 2635402"/>
              <a:gd name="connsiteY751" fmla="*/ 1617351 h 2635401"/>
              <a:gd name="connsiteX752" fmla="*/ 270947 w 2635402"/>
              <a:gd name="connsiteY752" fmla="*/ 1639311 h 2635401"/>
              <a:gd name="connsiteX753" fmla="*/ 2181234 w 2635402"/>
              <a:gd name="connsiteY753" fmla="*/ 1571083 h 2635401"/>
              <a:gd name="connsiteX754" fmla="*/ 2587789 w 2635402"/>
              <a:gd name="connsiteY754" fmla="*/ 1668887 h 2635401"/>
              <a:gd name="connsiteX755" fmla="*/ 2587183 w 2635402"/>
              <a:gd name="connsiteY755" fmla="*/ 1671591 h 2635401"/>
              <a:gd name="connsiteX756" fmla="*/ 2581238 w 2635402"/>
              <a:gd name="connsiteY756" fmla="*/ 1689491 h 2635401"/>
              <a:gd name="connsiteX757" fmla="*/ 2579108 w 2635402"/>
              <a:gd name="connsiteY757" fmla="*/ 1697773 h 2635401"/>
              <a:gd name="connsiteX758" fmla="*/ 2578550 w 2635402"/>
              <a:gd name="connsiteY758" fmla="*/ 1697586 h 2635401"/>
              <a:gd name="connsiteX759" fmla="*/ 2576783 w 2635402"/>
              <a:gd name="connsiteY759" fmla="*/ 1702907 h 2635401"/>
              <a:gd name="connsiteX760" fmla="*/ 2577804 w 2635402"/>
              <a:gd name="connsiteY760" fmla="*/ 1703182 h 2635401"/>
              <a:gd name="connsiteX761" fmla="*/ 2577125 w 2635402"/>
              <a:gd name="connsiteY761" fmla="*/ 1705868 h 2635401"/>
              <a:gd name="connsiteX762" fmla="*/ 2574485 w 2635402"/>
              <a:gd name="connsiteY762" fmla="*/ 1713149 h 2635401"/>
              <a:gd name="connsiteX763" fmla="*/ 2574734 w 2635402"/>
              <a:gd name="connsiteY763" fmla="*/ 1713219 h 2635401"/>
              <a:gd name="connsiteX764" fmla="*/ 2570316 w 2635402"/>
              <a:gd name="connsiteY764" fmla="*/ 1725289 h 2635401"/>
              <a:gd name="connsiteX765" fmla="*/ 2570112 w 2635402"/>
              <a:gd name="connsiteY765" fmla="*/ 1725215 h 2635401"/>
              <a:gd name="connsiteX766" fmla="*/ 2563791 w 2635402"/>
              <a:gd name="connsiteY766" fmla="*/ 1742651 h 2635401"/>
              <a:gd name="connsiteX767" fmla="*/ 2563494 w 2635402"/>
              <a:gd name="connsiteY767" fmla="*/ 1742538 h 2635401"/>
              <a:gd name="connsiteX768" fmla="*/ 2562176 w 2635402"/>
              <a:gd name="connsiteY768" fmla="*/ 1746562 h 2635401"/>
              <a:gd name="connsiteX769" fmla="*/ 2562495 w 2635402"/>
              <a:gd name="connsiteY769" fmla="*/ 1746660 h 2635401"/>
              <a:gd name="connsiteX770" fmla="*/ 2557697 w 2635402"/>
              <a:gd name="connsiteY770" fmla="*/ 1759769 h 2635401"/>
              <a:gd name="connsiteX771" fmla="*/ 2557878 w 2635402"/>
              <a:gd name="connsiteY771" fmla="*/ 1759826 h 2635401"/>
              <a:gd name="connsiteX772" fmla="*/ 2549911 w 2635402"/>
              <a:gd name="connsiteY772" fmla="*/ 1783815 h 2635401"/>
              <a:gd name="connsiteX773" fmla="*/ 2284131 w 2635402"/>
              <a:gd name="connsiteY773" fmla="*/ 1673776 h 2635401"/>
              <a:gd name="connsiteX774" fmla="*/ 2344619 w 2635402"/>
              <a:gd name="connsiteY774" fmla="*/ 1692790 h 2635401"/>
              <a:gd name="connsiteX775" fmla="*/ 2221311 w 2635402"/>
              <a:gd name="connsiteY775" fmla="*/ 1641811 h 2635401"/>
              <a:gd name="connsiteX776" fmla="*/ 2541087 w 2635402"/>
              <a:gd name="connsiteY776" fmla="*/ 1740081 h 2635401"/>
              <a:gd name="connsiteX777" fmla="*/ 2295466 w 2635402"/>
              <a:gd name="connsiteY777" fmla="*/ 1646505 h 2635401"/>
              <a:gd name="connsiteX778" fmla="*/ 2356451 w 2635402"/>
              <a:gd name="connsiteY778" fmla="*/ 1663780 h 2635401"/>
              <a:gd name="connsiteX779" fmla="*/ 2174049 w 2635402"/>
              <a:gd name="connsiteY779" fmla="*/ 1594394 h 2635401"/>
              <a:gd name="connsiteX780" fmla="*/ 2495886 w 2635402"/>
              <a:gd name="connsiteY780" fmla="*/ 1681110 h 2635401"/>
              <a:gd name="connsiteX781" fmla="*/ 2302842 w 2635402"/>
              <a:gd name="connsiteY781" fmla="*/ 1570505 h 2635401"/>
              <a:gd name="connsiteX782" fmla="*/ 2595957 w 2635402"/>
              <a:gd name="connsiteY782" fmla="*/ 1632230 h 2635401"/>
              <a:gd name="connsiteX783" fmla="*/ 2590252 w 2635402"/>
              <a:gd name="connsiteY783" fmla="*/ 1658296 h 2635401"/>
              <a:gd name="connsiteX784" fmla="*/ 2589227 w 2635402"/>
              <a:gd name="connsiteY784" fmla="*/ 1657983 h 2635401"/>
              <a:gd name="connsiteX785" fmla="*/ 2588420 w 2635402"/>
              <a:gd name="connsiteY785" fmla="*/ 1661173 h 2635401"/>
              <a:gd name="connsiteX786" fmla="*/ 2315804 w 2635402"/>
              <a:gd name="connsiteY786" fmla="*/ 1578328 h 2635401"/>
              <a:gd name="connsiteX787" fmla="*/ 2356311 w 2635402"/>
              <a:gd name="connsiteY787" fmla="*/ 1586837 h 2635401"/>
              <a:gd name="connsiteX788" fmla="*/ 2196645 w 2635402"/>
              <a:gd name="connsiteY788" fmla="*/ 1510959 h 2635401"/>
              <a:gd name="connsiteX789" fmla="*/ 2608974 w 2635402"/>
              <a:gd name="connsiteY789" fmla="*/ 1580508 h 2635401"/>
              <a:gd name="connsiteX790" fmla="*/ 2608556 w 2635402"/>
              <a:gd name="connsiteY790" fmla="*/ 1583247 h 2635401"/>
              <a:gd name="connsiteX791" fmla="*/ 2598813 w 2635402"/>
              <a:gd name="connsiteY791" fmla="*/ 1621140 h 2635401"/>
              <a:gd name="connsiteX792" fmla="*/ 2598506 w 2635402"/>
              <a:gd name="connsiteY792" fmla="*/ 1621056 h 2635401"/>
              <a:gd name="connsiteX793" fmla="*/ 2597262 w 2635402"/>
              <a:gd name="connsiteY793" fmla="*/ 1626606 h 2635401"/>
              <a:gd name="connsiteX794" fmla="*/ 2322501 w 2635402"/>
              <a:gd name="connsiteY794" fmla="*/ 1551181 h 2635401"/>
              <a:gd name="connsiteX795" fmla="*/ 2384862 w 2635402"/>
              <a:gd name="connsiteY795" fmla="*/ 1562525 h 2635401"/>
              <a:gd name="connsiteX796" fmla="*/ 2317924 w 2635402"/>
              <a:gd name="connsiteY796" fmla="*/ 1502001 h 2635401"/>
              <a:gd name="connsiteX797" fmla="*/ 2614596 w 2635402"/>
              <a:gd name="connsiteY797" fmla="*/ 1543375 h 2635401"/>
              <a:gd name="connsiteX798" fmla="*/ 2613516 w 2635402"/>
              <a:gd name="connsiteY798" fmla="*/ 1550692 h 2635401"/>
              <a:gd name="connsiteX799" fmla="*/ 2613800 w 2635402"/>
              <a:gd name="connsiteY799" fmla="*/ 1550732 h 2635401"/>
              <a:gd name="connsiteX800" fmla="*/ 2612914 w 2635402"/>
              <a:gd name="connsiteY800" fmla="*/ 1554776 h 2635401"/>
              <a:gd name="connsiteX801" fmla="*/ 2612079 w 2635402"/>
              <a:gd name="connsiteY801" fmla="*/ 1560431 h 2635401"/>
              <a:gd name="connsiteX802" fmla="*/ 2612090 w 2635402"/>
              <a:gd name="connsiteY802" fmla="*/ 1560432 h 2635401"/>
              <a:gd name="connsiteX803" fmla="*/ 2612057 w 2635402"/>
              <a:gd name="connsiteY803" fmla="*/ 1560579 h 2635401"/>
              <a:gd name="connsiteX804" fmla="*/ 2610701 w 2635402"/>
              <a:gd name="connsiteY804" fmla="*/ 1569772 h 2635401"/>
              <a:gd name="connsiteX805" fmla="*/ 2609682 w 2635402"/>
              <a:gd name="connsiteY805" fmla="*/ 1569537 h 2635401"/>
              <a:gd name="connsiteX806" fmla="*/ 2608467 w 2635402"/>
              <a:gd name="connsiteY806" fmla="*/ 1575086 h 2635401"/>
              <a:gd name="connsiteX807" fmla="*/ 2332839 w 2635402"/>
              <a:gd name="connsiteY807" fmla="*/ 1511137 h 2635401"/>
              <a:gd name="connsiteX808" fmla="*/ 2395607 w 2635402"/>
              <a:gd name="connsiteY808" fmla="*/ 1519982 h 2635401"/>
              <a:gd name="connsiteX809" fmla="*/ 369978 w 2635402"/>
              <a:gd name="connsiteY809" fmla="*/ 1489532 h 2635401"/>
              <a:gd name="connsiteX810" fmla="*/ 49163 w 2635402"/>
              <a:gd name="connsiteY810" fmla="*/ 1563112 h 2635401"/>
              <a:gd name="connsiteX811" fmla="*/ 308110 w 2635402"/>
              <a:gd name="connsiteY811" fmla="*/ 1521430 h 2635401"/>
              <a:gd name="connsiteX812" fmla="*/ 244920 w 2635402"/>
              <a:gd name="connsiteY812" fmla="*/ 1537401 h 2635401"/>
              <a:gd name="connsiteX813" fmla="*/ 437609 w 2635402"/>
              <a:gd name="connsiteY813" fmla="*/ 1506285 h 2635401"/>
              <a:gd name="connsiteX814" fmla="*/ 115478 w 2635402"/>
              <a:gd name="connsiteY814" fmla="*/ 1592119 h 2635401"/>
              <a:gd name="connsiteX815" fmla="*/ 443044 w 2635402"/>
              <a:gd name="connsiteY815" fmla="*/ 1530069 h 2635401"/>
              <a:gd name="connsiteX816" fmla="*/ 42978 w 2635402"/>
              <a:gd name="connsiteY816" fmla="*/ 1648372 h 2635401"/>
              <a:gd name="connsiteX817" fmla="*/ 38589 w 2635402"/>
              <a:gd name="connsiteY817" fmla="*/ 1633213 h 2635401"/>
              <a:gd name="connsiteX818" fmla="*/ 38510 w 2635402"/>
              <a:gd name="connsiteY818" fmla="*/ 1633235 h 2635401"/>
              <a:gd name="connsiteX819" fmla="*/ 36093 w 2635402"/>
              <a:gd name="connsiteY819" fmla="*/ 1624951 h 2635401"/>
              <a:gd name="connsiteX820" fmla="*/ 36191 w 2635402"/>
              <a:gd name="connsiteY820" fmla="*/ 1624932 h 2635401"/>
              <a:gd name="connsiteX821" fmla="*/ 35299 w 2635402"/>
              <a:gd name="connsiteY821" fmla="*/ 1621852 h 2635401"/>
              <a:gd name="connsiteX822" fmla="*/ 32702 w 2635402"/>
              <a:gd name="connsiteY822" fmla="*/ 1607799 h 2635401"/>
              <a:gd name="connsiteX823" fmla="*/ 32936 w 2635402"/>
              <a:gd name="connsiteY823" fmla="*/ 1607755 h 2635401"/>
              <a:gd name="connsiteX824" fmla="*/ 27526 w 2635402"/>
              <a:gd name="connsiteY824" fmla="*/ 1586983 h 2635401"/>
              <a:gd name="connsiteX825" fmla="*/ 25312 w 2635402"/>
              <a:gd name="connsiteY825" fmla="*/ 1572865 h 2635401"/>
              <a:gd name="connsiteX826" fmla="*/ 26189 w 2635402"/>
              <a:gd name="connsiteY826" fmla="*/ 1572723 h 2635401"/>
              <a:gd name="connsiteX827" fmla="*/ 25407 w 2635402"/>
              <a:gd name="connsiteY827" fmla="*/ 1568560 h 2635401"/>
              <a:gd name="connsiteX828" fmla="*/ 24630 w 2635402"/>
              <a:gd name="connsiteY828" fmla="*/ 1568738 h 2635401"/>
              <a:gd name="connsiteX829" fmla="*/ 20566 w 2635402"/>
              <a:gd name="connsiteY829" fmla="*/ 1542108 h 2635401"/>
              <a:gd name="connsiteX830" fmla="*/ 18361 w 2635402"/>
              <a:gd name="connsiteY830" fmla="*/ 1530172 h 2635401"/>
              <a:gd name="connsiteX831" fmla="*/ 301129 w 2635402"/>
              <a:gd name="connsiteY831" fmla="*/ 1492897 h 2635401"/>
              <a:gd name="connsiteX832" fmla="*/ 237469 w 2635402"/>
              <a:gd name="connsiteY832" fmla="*/ 1507068 h 2635401"/>
              <a:gd name="connsiteX833" fmla="*/ 2376902 w 2635402"/>
              <a:gd name="connsiteY833" fmla="*/ 1474801 h 2635401"/>
              <a:gd name="connsiteX834" fmla="*/ 2620784 w 2635402"/>
              <a:gd name="connsiteY834" fmla="*/ 1501457 h 2635401"/>
              <a:gd name="connsiteX835" fmla="*/ 2619804 w 2635402"/>
              <a:gd name="connsiteY835" fmla="*/ 1508094 h 2635401"/>
              <a:gd name="connsiteX836" fmla="*/ 2620236 w 2635402"/>
              <a:gd name="connsiteY836" fmla="*/ 1508142 h 2635401"/>
              <a:gd name="connsiteX837" fmla="*/ 2619567 w 2635402"/>
              <a:gd name="connsiteY837" fmla="*/ 1513719 h 2635401"/>
              <a:gd name="connsiteX838" fmla="*/ 2619772 w 2635402"/>
              <a:gd name="connsiteY838" fmla="*/ 1513742 h 2635401"/>
              <a:gd name="connsiteX839" fmla="*/ 2619348 w 2635402"/>
              <a:gd name="connsiteY839" fmla="*/ 1517421 h 2635401"/>
              <a:gd name="connsiteX840" fmla="*/ 2619128 w 2635402"/>
              <a:gd name="connsiteY840" fmla="*/ 1517378 h 2635401"/>
              <a:gd name="connsiteX841" fmla="*/ 2617058 w 2635402"/>
              <a:gd name="connsiteY841" fmla="*/ 1534635 h 2635401"/>
              <a:gd name="connsiteX842" fmla="*/ 2616008 w 2635402"/>
              <a:gd name="connsiteY842" fmla="*/ 1534422 h 2635401"/>
              <a:gd name="connsiteX843" fmla="*/ 2615511 w 2635402"/>
              <a:gd name="connsiteY843" fmla="*/ 1537675 h 2635401"/>
              <a:gd name="connsiteX844" fmla="*/ 2336204 w 2635402"/>
              <a:gd name="connsiteY844" fmla="*/ 1481367 h 2635401"/>
              <a:gd name="connsiteX845" fmla="*/ 2377341 w 2635402"/>
              <a:gd name="connsiteY845" fmla="*/ 1485950 h 2635401"/>
              <a:gd name="connsiteX846" fmla="*/ 2322552 w 2635402"/>
              <a:gd name="connsiteY846" fmla="*/ 1474823 h 2635401"/>
              <a:gd name="connsiteX847" fmla="*/ 2454135 w 2635402"/>
              <a:gd name="connsiteY847" fmla="*/ 1489551 h 2635401"/>
              <a:gd name="connsiteX848" fmla="*/ 426704 w 2635402"/>
              <a:gd name="connsiteY848" fmla="*/ 1445174 h 2635401"/>
              <a:gd name="connsiteX849" fmla="*/ 17133 w 2635402"/>
              <a:gd name="connsiteY849" fmla="*/ 1524549 h 2635401"/>
              <a:gd name="connsiteX850" fmla="*/ 12034 w 2635402"/>
              <a:gd name="connsiteY850" fmla="*/ 1497415 h 2635401"/>
              <a:gd name="connsiteX851" fmla="*/ 10798 w 2635402"/>
              <a:gd name="connsiteY851" fmla="*/ 1483177 h 2635401"/>
              <a:gd name="connsiteX852" fmla="*/ 2284833 w 2635402"/>
              <a:gd name="connsiteY852" fmla="*/ 1431486 h 2635401"/>
              <a:gd name="connsiteX853" fmla="*/ 2626423 w 2635402"/>
              <a:gd name="connsiteY853" fmla="*/ 1455963 h 2635401"/>
              <a:gd name="connsiteX854" fmla="*/ 2625869 w 2635402"/>
              <a:gd name="connsiteY854" fmla="*/ 1460777 h 2635401"/>
              <a:gd name="connsiteX855" fmla="*/ 2626779 w 2635402"/>
              <a:gd name="connsiteY855" fmla="*/ 1460841 h 2635401"/>
              <a:gd name="connsiteX856" fmla="*/ 2625338 w 2635402"/>
              <a:gd name="connsiteY856" fmla="*/ 1470603 h 2635401"/>
              <a:gd name="connsiteX857" fmla="*/ 2625742 w 2635402"/>
              <a:gd name="connsiteY857" fmla="*/ 1470636 h 2635401"/>
              <a:gd name="connsiteX858" fmla="*/ 2624390 w 2635402"/>
              <a:gd name="connsiteY858" fmla="*/ 1479497 h 2635401"/>
              <a:gd name="connsiteX859" fmla="*/ 2624033 w 2635402"/>
              <a:gd name="connsiteY859" fmla="*/ 1479439 h 2635401"/>
              <a:gd name="connsiteX860" fmla="*/ 2623138 w 2635402"/>
              <a:gd name="connsiteY860" fmla="*/ 1485505 h 2635401"/>
              <a:gd name="connsiteX861" fmla="*/ 2623025 w 2635402"/>
              <a:gd name="connsiteY861" fmla="*/ 1485487 h 2635401"/>
              <a:gd name="connsiteX862" fmla="*/ 2622781 w 2635402"/>
              <a:gd name="connsiteY862" fmla="*/ 1487602 h 2635401"/>
              <a:gd name="connsiteX863" fmla="*/ 360388 w 2635402"/>
              <a:gd name="connsiteY863" fmla="*/ 1423800 h 2635401"/>
              <a:gd name="connsiteX864" fmla="*/ 176315 w 2635402"/>
              <a:gd name="connsiteY864" fmla="*/ 1452840 h 2635401"/>
              <a:gd name="connsiteX865" fmla="*/ 179987 w 2635402"/>
              <a:gd name="connsiteY865" fmla="*/ 1452548 h 2635401"/>
              <a:gd name="connsiteX866" fmla="*/ 62147 w 2635402"/>
              <a:gd name="connsiteY866" fmla="*/ 1470851 h 2635401"/>
              <a:gd name="connsiteX867" fmla="*/ 10402 w 2635402"/>
              <a:gd name="connsiteY867" fmla="*/ 1479014 h 2635401"/>
              <a:gd name="connsiteX868" fmla="*/ 10192 w 2635402"/>
              <a:gd name="connsiteY868" fmla="*/ 1476467 h 2635401"/>
              <a:gd name="connsiteX869" fmla="*/ 8574 w 2635402"/>
              <a:gd name="connsiteY869" fmla="*/ 1466157 h 2635401"/>
              <a:gd name="connsiteX870" fmla="*/ 8970 w 2635402"/>
              <a:gd name="connsiteY870" fmla="*/ 1466126 h 2635401"/>
              <a:gd name="connsiteX871" fmla="*/ 6878 w 2635402"/>
              <a:gd name="connsiteY871" fmla="*/ 1452420 h 2635401"/>
              <a:gd name="connsiteX872" fmla="*/ 6725 w 2635402"/>
              <a:gd name="connsiteY872" fmla="*/ 1449392 h 2635401"/>
              <a:gd name="connsiteX873" fmla="*/ 7947 w 2635402"/>
              <a:gd name="connsiteY873" fmla="*/ 1449308 h 2635401"/>
              <a:gd name="connsiteX874" fmla="*/ 7666 w 2635402"/>
              <a:gd name="connsiteY874" fmla="*/ 1445905 h 2635401"/>
              <a:gd name="connsiteX875" fmla="*/ 2330992 w 2635402"/>
              <a:gd name="connsiteY875" fmla="*/ 1405188 h 2635401"/>
              <a:gd name="connsiteX876" fmla="*/ 2630265 w 2635402"/>
              <a:gd name="connsiteY876" fmla="*/ 1417909 h 2635401"/>
              <a:gd name="connsiteX877" fmla="*/ 2630210 w 2635402"/>
              <a:gd name="connsiteY877" fmla="*/ 1419011 h 2635401"/>
              <a:gd name="connsiteX878" fmla="*/ 2630675 w 2635402"/>
              <a:gd name="connsiteY878" fmla="*/ 1419032 h 2635401"/>
              <a:gd name="connsiteX879" fmla="*/ 2630158 w 2635402"/>
              <a:gd name="connsiteY879" fmla="*/ 1423526 h 2635401"/>
              <a:gd name="connsiteX880" fmla="*/ 2630188 w 2635402"/>
              <a:gd name="connsiteY880" fmla="*/ 1423527 h 2635401"/>
              <a:gd name="connsiteX881" fmla="*/ 2630107 w 2635402"/>
              <a:gd name="connsiteY881" fmla="*/ 1425305 h 2635401"/>
              <a:gd name="connsiteX882" fmla="*/ 2630178 w 2635402"/>
              <a:gd name="connsiteY882" fmla="*/ 1425308 h 2635401"/>
              <a:gd name="connsiteX883" fmla="*/ 2630062 w 2635402"/>
              <a:gd name="connsiteY883" fmla="*/ 1426273 h 2635401"/>
              <a:gd name="connsiteX884" fmla="*/ 2630019 w 2635402"/>
              <a:gd name="connsiteY884" fmla="*/ 1427226 h 2635401"/>
              <a:gd name="connsiteX885" fmla="*/ 2629949 w 2635402"/>
              <a:gd name="connsiteY885" fmla="*/ 1427218 h 2635401"/>
              <a:gd name="connsiteX886" fmla="*/ 2629684 w 2635402"/>
              <a:gd name="connsiteY886" fmla="*/ 1429418 h 2635401"/>
              <a:gd name="connsiteX887" fmla="*/ 2628920 w 2635402"/>
              <a:gd name="connsiteY887" fmla="*/ 1444558 h 2635401"/>
              <a:gd name="connsiteX888" fmla="*/ 2627883 w 2635402"/>
              <a:gd name="connsiteY888" fmla="*/ 1444421 h 2635401"/>
              <a:gd name="connsiteX889" fmla="*/ 2627206 w 2635402"/>
              <a:gd name="connsiteY889" fmla="*/ 1450061 h 2635401"/>
              <a:gd name="connsiteX890" fmla="*/ 2346714 w 2635402"/>
              <a:gd name="connsiteY890" fmla="*/ 1412851 h 2635401"/>
              <a:gd name="connsiteX891" fmla="*/ 2410041 w 2635402"/>
              <a:gd name="connsiteY891" fmla="*/ 1415634 h 2635401"/>
              <a:gd name="connsiteX892" fmla="*/ 289010 w 2635402"/>
              <a:gd name="connsiteY892" fmla="*/ 1394558 h 2635401"/>
              <a:gd name="connsiteX893" fmla="*/ 224284 w 2635402"/>
              <a:gd name="connsiteY893" fmla="*/ 1402556 h 2635401"/>
              <a:gd name="connsiteX894" fmla="*/ 357864 w 2635402"/>
              <a:gd name="connsiteY894" fmla="*/ 1397814 h 2635401"/>
              <a:gd name="connsiteX895" fmla="*/ 6510 w 2635402"/>
              <a:gd name="connsiteY895" fmla="*/ 1443522 h 2635401"/>
              <a:gd name="connsiteX896" fmla="*/ 5939 w 2635402"/>
              <a:gd name="connsiteY896" fmla="*/ 1433209 h 2635401"/>
              <a:gd name="connsiteX897" fmla="*/ 5908 w 2635402"/>
              <a:gd name="connsiteY897" fmla="*/ 1433212 h 2635401"/>
              <a:gd name="connsiteX898" fmla="*/ 5591 w 2635402"/>
              <a:gd name="connsiteY898" fmla="*/ 1426928 h 2635401"/>
              <a:gd name="connsiteX899" fmla="*/ 5020 w 2635402"/>
              <a:gd name="connsiteY899" fmla="*/ 1416625 h 2635401"/>
              <a:gd name="connsiteX900" fmla="*/ 3970 w 2635402"/>
              <a:gd name="connsiteY900" fmla="*/ 1404533 h 2635401"/>
              <a:gd name="connsiteX901" fmla="*/ 2290375 w 2635402"/>
              <a:gd name="connsiteY901" fmla="*/ 1364554 h 2635401"/>
              <a:gd name="connsiteX902" fmla="*/ 2632841 w 2635402"/>
              <a:gd name="connsiteY902" fmla="*/ 1365427 h 2635401"/>
              <a:gd name="connsiteX903" fmla="*/ 2632377 w 2635402"/>
              <a:gd name="connsiteY903" fmla="*/ 1375590 h 2635401"/>
              <a:gd name="connsiteX904" fmla="*/ 2632402 w 2635402"/>
              <a:gd name="connsiteY904" fmla="*/ 1375590 h 2635401"/>
              <a:gd name="connsiteX905" fmla="*/ 2632269 w 2635402"/>
              <a:gd name="connsiteY905" fmla="*/ 1378227 h 2635401"/>
              <a:gd name="connsiteX906" fmla="*/ 2633142 w 2635402"/>
              <a:gd name="connsiteY906" fmla="*/ 1378234 h 2635401"/>
              <a:gd name="connsiteX907" fmla="*/ 2632843 w 2635402"/>
              <a:gd name="connsiteY907" fmla="*/ 1400210 h 2635401"/>
              <a:gd name="connsiteX908" fmla="*/ 2632514 w 2635402"/>
              <a:gd name="connsiteY908" fmla="*/ 1403056 h 2635401"/>
              <a:gd name="connsiteX909" fmla="*/ 2351244 w 2635402"/>
              <a:gd name="connsiteY909" fmla="*/ 1375952 h 2635401"/>
              <a:gd name="connsiteX910" fmla="*/ 2414629 w 2635402"/>
              <a:gd name="connsiteY910" fmla="*/ 1376465 h 2635401"/>
              <a:gd name="connsiteX911" fmla="*/ 285201 w 2635402"/>
              <a:gd name="connsiteY911" fmla="*/ 1358712 h 2635401"/>
              <a:gd name="connsiteX912" fmla="*/ 220206 w 2635402"/>
              <a:gd name="connsiteY912" fmla="*/ 1364446 h 2635401"/>
              <a:gd name="connsiteX913" fmla="*/ 345060 w 2635402"/>
              <a:gd name="connsiteY913" fmla="*/ 1364380 h 2635401"/>
              <a:gd name="connsiteX914" fmla="*/ 4048 w 2635402"/>
              <a:gd name="connsiteY914" fmla="*/ 1396373 h 2635401"/>
              <a:gd name="connsiteX915" fmla="*/ 3640 w 2635402"/>
              <a:gd name="connsiteY915" fmla="*/ 1388291 h 2635401"/>
              <a:gd name="connsiteX916" fmla="*/ 2568 w 2635402"/>
              <a:gd name="connsiteY916" fmla="*/ 1388382 h 2635401"/>
              <a:gd name="connsiteX917" fmla="*/ 1455 w 2635402"/>
              <a:gd name="connsiteY917" fmla="*/ 1375571 h 2635401"/>
              <a:gd name="connsiteX918" fmla="*/ 1853 w 2635402"/>
              <a:gd name="connsiteY918" fmla="*/ 1375567 h 2635401"/>
              <a:gd name="connsiteX919" fmla="*/ 710 w 2635402"/>
              <a:gd name="connsiteY919" fmla="*/ 1361749 h 2635401"/>
              <a:gd name="connsiteX920" fmla="*/ 766 w 2635402"/>
              <a:gd name="connsiteY920" fmla="*/ 1358717 h 2635401"/>
              <a:gd name="connsiteX921" fmla="*/ 2634537 w 2635402"/>
              <a:gd name="connsiteY921" fmla="*/ 1328291 h 2635401"/>
              <a:gd name="connsiteX922" fmla="*/ 2634249 w 2635402"/>
              <a:gd name="connsiteY922" fmla="*/ 1334593 h 2635401"/>
              <a:gd name="connsiteX923" fmla="*/ 2634473 w 2635402"/>
              <a:gd name="connsiteY923" fmla="*/ 1334587 h 2635401"/>
              <a:gd name="connsiteX924" fmla="*/ 2633215 w 2635402"/>
              <a:gd name="connsiteY924" fmla="*/ 1359486 h 2635401"/>
              <a:gd name="connsiteX925" fmla="*/ 2633101 w 2635402"/>
              <a:gd name="connsiteY925" fmla="*/ 1359479 h 2635401"/>
              <a:gd name="connsiteX926" fmla="*/ 2633061 w 2635402"/>
              <a:gd name="connsiteY926" fmla="*/ 1361608 h 2635401"/>
              <a:gd name="connsiteX927" fmla="*/ 2291288 w 2635402"/>
              <a:gd name="connsiteY927" fmla="*/ 1338174 h 2635401"/>
              <a:gd name="connsiteX928" fmla="*/ 2466952 w 2635402"/>
              <a:gd name="connsiteY928" fmla="*/ 1333860 h 2635401"/>
              <a:gd name="connsiteX929" fmla="*/ 2444442 w 2635402"/>
              <a:gd name="connsiteY929" fmla="*/ 1332673 h 2635401"/>
              <a:gd name="connsiteX930" fmla="*/ 1409 w 2635402"/>
              <a:gd name="connsiteY930" fmla="*/ 1319628 h 2635401"/>
              <a:gd name="connsiteX931" fmla="*/ 354625 w 2635402"/>
              <a:gd name="connsiteY931" fmla="*/ 1331466 h 2635401"/>
              <a:gd name="connsiteX932" fmla="*/ 956 w 2635402"/>
              <a:gd name="connsiteY932" fmla="*/ 1352847 h 2635401"/>
              <a:gd name="connsiteX933" fmla="*/ 1061 w 2635402"/>
              <a:gd name="connsiteY933" fmla="*/ 1345175 h 2635401"/>
              <a:gd name="connsiteX934" fmla="*/ 0 w 2635402"/>
              <a:gd name="connsiteY934" fmla="*/ 1326037 h 2635401"/>
              <a:gd name="connsiteX935" fmla="*/ 138 w 2635402"/>
              <a:gd name="connsiteY935" fmla="*/ 1323009 h 2635401"/>
              <a:gd name="connsiteX936" fmla="*/ 1362 w 2635402"/>
              <a:gd name="connsiteY936" fmla="*/ 1323042 h 2635401"/>
              <a:gd name="connsiteX937" fmla="*/ 2634444 w 2635402"/>
              <a:gd name="connsiteY937" fmla="*/ 1282554 h 2635401"/>
              <a:gd name="connsiteX938" fmla="*/ 2634340 w 2635402"/>
              <a:gd name="connsiteY938" fmla="*/ 1290213 h 2635401"/>
              <a:gd name="connsiteX939" fmla="*/ 2635402 w 2635402"/>
              <a:gd name="connsiteY939" fmla="*/ 1309364 h 2635401"/>
              <a:gd name="connsiteX940" fmla="*/ 2635270 w 2635402"/>
              <a:gd name="connsiteY940" fmla="*/ 1312227 h 2635401"/>
              <a:gd name="connsiteX941" fmla="*/ 2634041 w 2635402"/>
              <a:gd name="connsiteY941" fmla="*/ 1312193 h 2635401"/>
              <a:gd name="connsiteX942" fmla="*/ 2633996 w 2635402"/>
              <a:gd name="connsiteY942" fmla="*/ 1315460 h 2635401"/>
              <a:gd name="connsiteX943" fmla="*/ 2284106 w 2635402"/>
              <a:gd name="connsiteY943" fmla="*/ 1303734 h 2635401"/>
              <a:gd name="connsiteX944" fmla="*/ 2339 w 2635402"/>
              <a:gd name="connsiteY944" fmla="*/ 1273792 h 2635401"/>
              <a:gd name="connsiteX945" fmla="*/ 344156 w 2635402"/>
              <a:gd name="connsiteY945" fmla="*/ 1297228 h 2635401"/>
              <a:gd name="connsiteX946" fmla="*/ 168477 w 2635402"/>
              <a:gd name="connsiteY946" fmla="*/ 1301544 h 2635401"/>
              <a:gd name="connsiteX947" fmla="*/ 187187 w 2635402"/>
              <a:gd name="connsiteY947" fmla="*/ 1302531 h 2635401"/>
              <a:gd name="connsiteX948" fmla="*/ 877 w 2635402"/>
              <a:gd name="connsiteY948" fmla="*/ 1306825 h 2635401"/>
              <a:gd name="connsiteX949" fmla="*/ 1152 w 2635402"/>
              <a:gd name="connsiteY949" fmla="*/ 1300812 h 2635401"/>
              <a:gd name="connsiteX950" fmla="*/ 928 w 2635402"/>
              <a:gd name="connsiteY950" fmla="*/ 1300817 h 2635401"/>
              <a:gd name="connsiteX951" fmla="*/ 2178 w 2635402"/>
              <a:gd name="connsiteY951" fmla="*/ 1276066 h 2635401"/>
              <a:gd name="connsiteX952" fmla="*/ 2297 w 2635402"/>
              <a:gd name="connsiteY952" fmla="*/ 1276074 h 2635401"/>
              <a:gd name="connsiteX953" fmla="*/ 2631353 w 2635402"/>
              <a:gd name="connsiteY953" fmla="*/ 1239031 h 2635401"/>
              <a:gd name="connsiteX954" fmla="*/ 2631731 w 2635402"/>
              <a:gd name="connsiteY954" fmla="*/ 1246522 h 2635401"/>
              <a:gd name="connsiteX955" fmla="*/ 2632782 w 2635402"/>
              <a:gd name="connsiteY955" fmla="*/ 1246432 h 2635401"/>
              <a:gd name="connsiteX956" fmla="*/ 2633946 w 2635402"/>
              <a:gd name="connsiteY956" fmla="*/ 1259832 h 2635401"/>
              <a:gd name="connsiteX957" fmla="*/ 2633550 w 2635402"/>
              <a:gd name="connsiteY957" fmla="*/ 1259836 h 2635401"/>
              <a:gd name="connsiteX958" fmla="*/ 2634692 w 2635402"/>
              <a:gd name="connsiteY958" fmla="*/ 1273653 h 2635401"/>
              <a:gd name="connsiteX959" fmla="*/ 2634638 w 2635402"/>
              <a:gd name="connsiteY959" fmla="*/ 1276518 h 2635401"/>
              <a:gd name="connsiteX960" fmla="*/ 2352065 w 2635402"/>
              <a:gd name="connsiteY960" fmla="*/ 1276524 h 2635401"/>
              <a:gd name="connsiteX961" fmla="*/ 2415207 w 2635402"/>
              <a:gd name="connsiteY961" fmla="*/ 1270954 h 2635401"/>
              <a:gd name="connsiteX962" fmla="*/ 2290383 w 2635402"/>
              <a:gd name="connsiteY962" fmla="*/ 1271019 h 2635401"/>
              <a:gd name="connsiteX963" fmla="*/ 2906 w 2635402"/>
              <a:gd name="connsiteY963" fmla="*/ 1232180 h 2635401"/>
              <a:gd name="connsiteX964" fmla="*/ 286029 w 2635402"/>
              <a:gd name="connsiteY964" fmla="*/ 1259464 h 2635401"/>
              <a:gd name="connsiteX965" fmla="*/ 220784 w 2635402"/>
              <a:gd name="connsiteY965" fmla="*/ 1258936 h 2635401"/>
              <a:gd name="connsiteX966" fmla="*/ 345068 w 2635402"/>
              <a:gd name="connsiteY966" fmla="*/ 1270849 h 2635401"/>
              <a:gd name="connsiteX967" fmla="*/ 2560 w 2635402"/>
              <a:gd name="connsiteY967" fmla="*/ 1269978 h 2635401"/>
              <a:gd name="connsiteX968" fmla="*/ 3023 w 2635402"/>
              <a:gd name="connsiteY968" fmla="*/ 1259844 h 2635401"/>
              <a:gd name="connsiteX969" fmla="*/ 2997 w 2635402"/>
              <a:gd name="connsiteY969" fmla="*/ 1259843 h 2635401"/>
              <a:gd name="connsiteX970" fmla="*/ 3132 w 2635402"/>
              <a:gd name="connsiteY970" fmla="*/ 1257175 h 2635401"/>
              <a:gd name="connsiteX971" fmla="*/ 2261 w 2635402"/>
              <a:gd name="connsiteY971" fmla="*/ 1257168 h 2635401"/>
              <a:gd name="connsiteX972" fmla="*/ 2559 w 2635402"/>
              <a:gd name="connsiteY972" fmla="*/ 1235193 h 2635401"/>
              <a:gd name="connsiteX973" fmla="*/ 2628890 w 2635402"/>
              <a:gd name="connsiteY973" fmla="*/ 1191878 h 2635401"/>
              <a:gd name="connsiteX974" fmla="*/ 2629446 w 2635402"/>
              <a:gd name="connsiteY974" fmla="*/ 1201908 h 2635401"/>
              <a:gd name="connsiteX975" fmla="*/ 2629478 w 2635402"/>
              <a:gd name="connsiteY975" fmla="*/ 1201904 h 2635401"/>
              <a:gd name="connsiteX976" fmla="*/ 2629811 w 2635402"/>
              <a:gd name="connsiteY976" fmla="*/ 1208484 h 2635401"/>
              <a:gd name="connsiteX977" fmla="*/ 2630380 w 2635402"/>
              <a:gd name="connsiteY977" fmla="*/ 1218758 h 2635401"/>
              <a:gd name="connsiteX978" fmla="*/ 2631390 w 2635402"/>
              <a:gd name="connsiteY978" fmla="*/ 1230398 h 2635401"/>
              <a:gd name="connsiteX979" fmla="*/ 2351740 w 2635402"/>
              <a:gd name="connsiteY979" fmla="*/ 1240183 h 2635401"/>
              <a:gd name="connsiteX980" fmla="*/ 2414682 w 2635402"/>
              <a:gd name="connsiteY980" fmla="*/ 1232405 h 2635401"/>
              <a:gd name="connsiteX981" fmla="*/ 2280845 w 2635402"/>
              <a:gd name="connsiteY981" fmla="*/ 1237155 h 2635401"/>
              <a:gd name="connsiteX982" fmla="*/ 8177 w 2635402"/>
              <a:gd name="connsiteY982" fmla="*/ 1185490 h 2635401"/>
              <a:gd name="connsiteX983" fmla="*/ 286988 w 2635402"/>
              <a:gd name="connsiteY983" fmla="*/ 1222478 h 2635401"/>
              <a:gd name="connsiteX984" fmla="*/ 221805 w 2635402"/>
              <a:gd name="connsiteY984" fmla="*/ 1219613 h 2635401"/>
              <a:gd name="connsiteX985" fmla="*/ 300891 w 2635402"/>
              <a:gd name="connsiteY985" fmla="*/ 1230064 h 2635401"/>
              <a:gd name="connsiteX986" fmla="*/ 5135 w 2635402"/>
              <a:gd name="connsiteY986" fmla="*/ 1217492 h 2635401"/>
              <a:gd name="connsiteX987" fmla="*/ 5205 w 2635402"/>
              <a:gd name="connsiteY987" fmla="*/ 1216106 h 2635401"/>
              <a:gd name="connsiteX988" fmla="*/ 4759 w 2635402"/>
              <a:gd name="connsiteY988" fmla="*/ 1216086 h 2635401"/>
              <a:gd name="connsiteX989" fmla="*/ 5257 w 2635402"/>
              <a:gd name="connsiteY989" fmla="*/ 1211755 h 2635401"/>
              <a:gd name="connsiteX990" fmla="*/ 5218 w 2635402"/>
              <a:gd name="connsiteY990" fmla="*/ 1211753 h 2635401"/>
              <a:gd name="connsiteX991" fmla="*/ 5294 w 2635402"/>
              <a:gd name="connsiteY991" fmla="*/ 1210099 h 2635401"/>
              <a:gd name="connsiteX992" fmla="*/ 5224 w 2635402"/>
              <a:gd name="connsiteY992" fmla="*/ 1210096 h 2635401"/>
              <a:gd name="connsiteX993" fmla="*/ 5338 w 2635402"/>
              <a:gd name="connsiteY993" fmla="*/ 1209151 h 2635401"/>
              <a:gd name="connsiteX994" fmla="*/ 5382 w 2635402"/>
              <a:gd name="connsiteY994" fmla="*/ 1208177 h 2635401"/>
              <a:gd name="connsiteX995" fmla="*/ 5453 w 2635402"/>
              <a:gd name="connsiteY995" fmla="*/ 1208186 h 2635401"/>
              <a:gd name="connsiteX996" fmla="*/ 5716 w 2635402"/>
              <a:gd name="connsiteY996" fmla="*/ 1205996 h 2635401"/>
              <a:gd name="connsiteX997" fmla="*/ 6465 w 2635402"/>
              <a:gd name="connsiteY997" fmla="*/ 1191157 h 2635401"/>
              <a:gd name="connsiteX998" fmla="*/ 7480 w 2635402"/>
              <a:gd name="connsiteY998" fmla="*/ 1191291 h 2635401"/>
              <a:gd name="connsiteX999" fmla="*/ 2624742 w 2635402"/>
              <a:gd name="connsiteY999" fmla="*/ 1155957 h 2635401"/>
              <a:gd name="connsiteX1000" fmla="*/ 2624814 w 2635402"/>
              <a:gd name="connsiteY1000" fmla="*/ 1156416 h 2635401"/>
              <a:gd name="connsiteX1001" fmla="*/ 2624998 w 2635402"/>
              <a:gd name="connsiteY1001" fmla="*/ 1156387 h 2635401"/>
              <a:gd name="connsiteX1002" fmla="*/ 2625208 w 2635402"/>
              <a:gd name="connsiteY1002" fmla="*/ 1158928 h 2635401"/>
              <a:gd name="connsiteX1003" fmla="*/ 2626826 w 2635402"/>
              <a:gd name="connsiteY1003" fmla="*/ 1169244 h 2635401"/>
              <a:gd name="connsiteX1004" fmla="*/ 2626431 w 2635402"/>
              <a:gd name="connsiteY1004" fmla="*/ 1169275 h 2635401"/>
              <a:gd name="connsiteX1005" fmla="*/ 2628523 w 2635402"/>
              <a:gd name="connsiteY1005" fmla="*/ 1182981 h 2635401"/>
              <a:gd name="connsiteX1006" fmla="*/ 2628667 w 2635402"/>
              <a:gd name="connsiteY1006" fmla="*/ 1185843 h 2635401"/>
              <a:gd name="connsiteX1007" fmla="*/ 2627440 w 2635402"/>
              <a:gd name="connsiteY1007" fmla="*/ 1185928 h 2635401"/>
              <a:gd name="connsiteX1008" fmla="*/ 2627709 w 2635402"/>
              <a:gd name="connsiteY1008" fmla="*/ 1189184 h 2635401"/>
              <a:gd name="connsiteX1009" fmla="*/ 2278308 w 2635402"/>
              <a:gd name="connsiteY1009" fmla="*/ 1211081 h 2635401"/>
              <a:gd name="connsiteX1010" fmla="*/ 2459083 w 2635402"/>
              <a:gd name="connsiteY1010" fmla="*/ 1182562 h 2635401"/>
              <a:gd name="connsiteX1011" fmla="*/ 2447558 w 2635402"/>
              <a:gd name="connsiteY1011" fmla="*/ 1183477 h 2635401"/>
              <a:gd name="connsiteX1012" fmla="*/ 12619 w 2635402"/>
              <a:gd name="connsiteY1012" fmla="*/ 1147798 h 2635401"/>
              <a:gd name="connsiteX1013" fmla="*/ 350611 w 2635402"/>
              <a:gd name="connsiteY1013" fmla="*/ 1203920 h 2635401"/>
              <a:gd name="connsiteX1014" fmla="*/ 8978 w 2635402"/>
              <a:gd name="connsiteY1014" fmla="*/ 1179443 h 2635401"/>
              <a:gd name="connsiteX1015" fmla="*/ 9531 w 2635402"/>
              <a:gd name="connsiteY1015" fmla="*/ 1174627 h 2635401"/>
              <a:gd name="connsiteX1016" fmla="*/ 8622 w 2635402"/>
              <a:gd name="connsiteY1016" fmla="*/ 1174563 h 2635401"/>
              <a:gd name="connsiteX1017" fmla="*/ 10035 w 2635402"/>
              <a:gd name="connsiteY1017" fmla="*/ 1164991 h 2635401"/>
              <a:gd name="connsiteX1018" fmla="*/ 9629 w 2635402"/>
              <a:gd name="connsiteY1018" fmla="*/ 1164957 h 2635401"/>
              <a:gd name="connsiteX1019" fmla="*/ 11010 w 2635402"/>
              <a:gd name="connsiteY1019" fmla="*/ 1155904 h 2635401"/>
              <a:gd name="connsiteX1020" fmla="*/ 11368 w 2635402"/>
              <a:gd name="connsiteY1020" fmla="*/ 1155963 h 2635401"/>
              <a:gd name="connsiteX1021" fmla="*/ 12241 w 2635402"/>
              <a:gd name="connsiteY1021" fmla="*/ 1150046 h 2635401"/>
              <a:gd name="connsiteX1022" fmla="*/ 12359 w 2635402"/>
              <a:gd name="connsiteY1022" fmla="*/ 1150065 h 2635401"/>
              <a:gd name="connsiteX1023" fmla="*/ 2618268 w 2635402"/>
              <a:gd name="connsiteY1023" fmla="*/ 1110854 h 2635401"/>
              <a:gd name="connsiteX1024" fmla="*/ 2623367 w 2635402"/>
              <a:gd name="connsiteY1024" fmla="*/ 1137986 h 2635401"/>
              <a:gd name="connsiteX1025" fmla="*/ 2624551 w 2635402"/>
              <a:gd name="connsiteY1025" fmla="*/ 1151623 h 2635401"/>
              <a:gd name="connsiteX1026" fmla="*/ 2214631 w 2635402"/>
              <a:gd name="connsiteY1026" fmla="*/ 1189078 h 2635401"/>
              <a:gd name="connsiteX1027" fmla="*/ 19818 w 2635402"/>
              <a:gd name="connsiteY1027" fmla="*/ 1098192 h 2635401"/>
              <a:gd name="connsiteX1028" fmla="*/ 293876 w 2635402"/>
              <a:gd name="connsiteY1028" fmla="*/ 1153441 h 2635401"/>
              <a:gd name="connsiteX1029" fmla="*/ 254574 w 2635402"/>
              <a:gd name="connsiteY1029" fmla="*/ 1149062 h 2635401"/>
              <a:gd name="connsiteX1030" fmla="*/ 309350 w 2635402"/>
              <a:gd name="connsiteY1030" fmla="*/ 1160187 h 2635401"/>
              <a:gd name="connsiteX1031" fmla="*/ 181273 w 2635402"/>
              <a:gd name="connsiteY1031" fmla="*/ 1145852 h 2635401"/>
              <a:gd name="connsiteX1032" fmla="*/ 258891 w 2635402"/>
              <a:gd name="connsiteY1032" fmla="*/ 1160675 h 2635401"/>
              <a:gd name="connsiteX1033" fmla="*/ 14613 w 2635402"/>
              <a:gd name="connsiteY1033" fmla="*/ 1133976 h 2635401"/>
              <a:gd name="connsiteX1034" fmla="*/ 15597 w 2635402"/>
              <a:gd name="connsiteY1034" fmla="*/ 1127308 h 2635401"/>
              <a:gd name="connsiteX1035" fmla="*/ 15164 w 2635402"/>
              <a:gd name="connsiteY1035" fmla="*/ 1127259 h 2635401"/>
              <a:gd name="connsiteX1036" fmla="*/ 15848 w 2635402"/>
              <a:gd name="connsiteY1036" fmla="*/ 1121563 h 2635401"/>
              <a:gd name="connsiteX1037" fmla="*/ 15643 w 2635402"/>
              <a:gd name="connsiteY1037" fmla="*/ 1121540 h 2635401"/>
              <a:gd name="connsiteX1038" fmla="*/ 16053 w 2635402"/>
              <a:gd name="connsiteY1038" fmla="*/ 1117984 h 2635401"/>
              <a:gd name="connsiteX1039" fmla="*/ 16272 w 2635402"/>
              <a:gd name="connsiteY1039" fmla="*/ 1118026 h 2635401"/>
              <a:gd name="connsiteX1040" fmla="*/ 18306 w 2635402"/>
              <a:gd name="connsiteY1040" fmla="*/ 1101079 h 2635401"/>
              <a:gd name="connsiteX1041" fmla="*/ 19345 w 2635402"/>
              <a:gd name="connsiteY1041" fmla="*/ 1101290 h 2635401"/>
              <a:gd name="connsiteX1042" fmla="*/ 26902 w 2635402"/>
              <a:gd name="connsiteY1042" fmla="*/ 1060463 h 2635401"/>
              <a:gd name="connsiteX1043" fmla="*/ 300878 w 2635402"/>
              <a:gd name="connsiteY1043" fmla="*/ 1124030 h 2635401"/>
              <a:gd name="connsiteX1044" fmla="*/ 236271 w 2635402"/>
              <a:gd name="connsiteY1044" fmla="*/ 1114925 h 2635401"/>
              <a:gd name="connsiteX1045" fmla="*/ 313990 w 2635402"/>
              <a:gd name="connsiteY1045" fmla="*/ 1132915 h 2635401"/>
              <a:gd name="connsiteX1046" fmla="*/ 20804 w 2635402"/>
              <a:gd name="connsiteY1046" fmla="*/ 1092026 h 2635401"/>
              <a:gd name="connsiteX1047" fmla="*/ 21884 w 2635402"/>
              <a:gd name="connsiteY1047" fmla="*/ 1084713 h 2635401"/>
              <a:gd name="connsiteX1048" fmla="*/ 21602 w 2635402"/>
              <a:gd name="connsiteY1048" fmla="*/ 1084673 h 2635401"/>
              <a:gd name="connsiteX1049" fmla="*/ 22485 w 2635402"/>
              <a:gd name="connsiteY1049" fmla="*/ 1080639 h 2635401"/>
              <a:gd name="connsiteX1050" fmla="*/ 23293 w 2635402"/>
              <a:gd name="connsiteY1050" fmla="*/ 1075163 h 2635401"/>
              <a:gd name="connsiteX1051" fmla="*/ 23268 w 2635402"/>
              <a:gd name="connsiteY1051" fmla="*/ 1075159 h 2635401"/>
              <a:gd name="connsiteX1052" fmla="*/ 23344 w 2635402"/>
              <a:gd name="connsiteY1052" fmla="*/ 1074822 h 2635401"/>
              <a:gd name="connsiteX1053" fmla="*/ 24654 w 2635402"/>
              <a:gd name="connsiteY1053" fmla="*/ 1065940 h 2635401"/>
              <a:gd name="connsiteX1054" fmla="*/ 25652 w 2635402"/>
              <a:gd name="connsiteY1054" fmla="*/ 1066171 h 2635401"/>
              <a:gd name="connsiteX1055" fmla="*/ 38035 w 2635402"/>
              <a:gd name="connsiteY1055" fmla="*/ 1009255 h 2635401"/>
              <a:gd name="connsiteX1056" fmla="*/ 307633 w 2635402"/>
              <a:gd name="connsiteY1056" fmla="*/ 1083263 h 2635401"/>
              <a:gd name="connsiteX1057" fmla="*/ 243441 w 2635402"/>
              <a:gd name="connsiteY1057" fmla="*/ 1071586 h 2635401"/>
              <a:gd name="connsiteX1058" fmla="*/ 432548 w 2635402"/>
              <a:gd name="connsiteY1058" fmla="*/ 1123395 h 2635401"/>
              <a:gd name="connsiteX1059" fmla="*/ 26426 w 2635402"/>
              <a:gd name="connsiteY1059" fmla="*/ 1054893 h 2635401"/>
              <a:gd name="connsiteX1060" fmla="*/ 26845 w 2635402"/>
              <a:gd name="connsiteY1060" fmla="*/ 1052153 h 2635401"/>
              <a:gd name="connsiteX1061" fmla="*/ 36431 w 2635402"/>
              <a:gd name="connsiteY1061" fmla="*/ 1014871 h 2635401"/>
              <a:gd name="connsiteX1062" fmla="*/ 36757 w 2635402"/>
              <a:gd name="connsiteY1062" fmla="*/ 1014960 h 2635401"/>
              <a:gd name="connsiteX1063" fmla="*/ 2592423 w 2635402"/>
              <a:gd name="connsiteY1063" fmla="*/ 987031 h 2635401"/>
              <a:gd name="connsiteX1064" fmla="*/ 2596530 w 2635402"/>
              <a:gd name="connsiteY1064" fmla="*/ 1001211 h 2635401"/>
              <a:gd name="connsiteX1065" fmla="*/ 2596607 w 2635402"/>
              <a:gd name="connsiteY1065" fmla="*/ 1001189 h 2635401"/>
              <a:gd name="connsiteX1066" fmla="*/ 2599308 w 2635402"/>
              <a:gd name="connsiteY1066" fmla="*/ 1010451 h 2635401"/>
              <a:gd name="connsiteX1067" fmla="*/ 2599211 w 2635402"/>
              <a:gd name="connsiteY1067" fmla="*/ 1010471 h 2635401"/>
              <a:gd name="connsiteX1068" fmla="*/ 2600102 w 2635402"/>
              <a:gd name="connsiteY1068" fmla="*/ 1013548 h 2635401"/>
              <a:gd name="connsiteX1069" fmla="*/ 2602589 w 2635402"/>
              <a:gd name="connsiteY1069" fmla="*/ 1027009 h 2635401"/>
              <a:gd name="connsiteX1070" fmla="*/ 2602313 w 2635402"/>
              <a:gd name="connsiteY1070" fmla="*/ 1027062 h 2635401"/>
              <a:gd name="connsiteX1071" fmla="*/ 2607874 w 2635402"/>
              <a:gd name="connsiteY1071" fmla="*/ 1048417 h 2635401"/>
              <a:gd name="connsiteX1072" fmla="*/ 2609995 w 2635402"/>
              <a:gd name="connsiteY1072" fmla="*/ 1061940 h 2635401"/>
              <a:gd name="connsiteX1073" fmla="*/ 2609101 w 2635402"/>
              <a:gd name="connsiteY1073" fmla="*/ 1062085 h 2635401"/>
              <a:gd name="connsiteX1074" fmla="*/ 2609995 w 2635402"/>
              <a:gd name="connsiteY1074" fmla="*/ 1066840 h 2635401"/>
              <a:gd name="connsiteX1075" fmla="*/ 2610770 w 2635402"/>
              <a:gd name="connsiteY1075" fmla="*/ 1066662 h 2635401"/>
              <a:gd name="connsiteX1076" fmla="*/ 2614832 w 2635402"/>
              <a:gd name="connsiteY1076" fmla="*/ 1093275 h 2635401"/>
              <a:gd name="connsiteX1077" fmla="*/ 2616954 w 2635402"/>
              <a:gd name="connsiteY1077" fmla="*/ 1104764 h 2635401"/>
              <a:gd name="connsiteX1078" fmla="*/ 2339533 w 2635402"/>
              <a:gd name="connsiteY1078" fmla="*/ 1141334 h 2635401"/>
              <a:gd name="connsiteX1079" fmla="*/ 2401438 w 2635402"/>
              <a:gd name="connsiteY1079" fmla="*/ 1127553 h 2635401"/>
              <a:gd name="connsiteX1080" fmla="*/ 2268674 w 2635402"/>
              <a:gd name="connsiteY1080" fmla="*/ 1145122 h 2635401"/>
              <a:gd name="connsiteX1081" fmla="*/ 2597472 w 2635402"/>
              <a:gd name="connsiteY1081" fmla="*/ 1069712 h 2635401"/>
              <a:gd name="connsiteX1082" fmla="*/ 2335677 w 2635402"/>
              <a:gd name="connsiteY1082" fmla="*/ 1111852 h 2635401"/>
              <a:gd name="connsiteX1083" fmla="*/ 2397182 w 2635402"/>
              <a:gd name="connsiteY1083" fmla="*/ 1096306 h 2635401"/>
              <a:gd name="connsiteX1084" fmla="*/ 2203632 w 2635402"/>
              <a:gd name="connsiteY1084" fmla="*/ 1127561 h 2635401"/>
              <a:gd name="connsiteX1085" fmla="*/ 2527900 w 2635402"/>
              <a:gd name="connsiteY1085" fmla="*/ 1041157 h 2635401"/>
              <a:gd name="connsiteX1086" fmla="*/ 2198153 w 2635402"/>
              <a:gd name="connsiteY1086" fmla="*/ 1103619 h 2635401"/>
              <a:gd name="connsiteX1087" fmla="*/ 46865 w 2635402"/>
              <a:gd name="connsiteY1087" fmla="*/ 974685 h 2635401"/>
              <a:gd name="connsiteX1088" fmla="*/ 314358 w 2635402"/>
              <a:gd name="connsiteY1088" fmla="*/ 1055972 h 2635401"/>
              <a:gd name="connsiteX1089" fmla="*/ 275658 w 2635402"/>
              <a:gd name="connsiteY1089" fmla="*/ 1047843 h 2635401"/>
              <a:gd name="connsiteX1090" fmla="*/ 329114 w 2635402"/>
              <a:gd name="connsiteY1090" fmla="*/ 1064172 h 2635401"/>
              <a:gd name="connsiteX1091" fmla="*/ 39444 w 2635402"/>
              <a:gd name="connsiteY1091" fmla="*/ 1003171 h 2635401"/>
              <a:gd name="connsiteX1092" fmla="*/ 45083 w 2635402"/>
              <a:gd name="connsiteY1092" fmla="*/ 977414 h 2635401"/>
              <a:gd name="connsiteX1093" fmla="*/ 46097 w 2635402"/>
              <a:gd name="connsiteY1093" fmla="*/ 977723 h 2635401"/>
              <a:gd name="connsiteX1094" fmla="*/ 2581956 w 2635402"/>
              <a:gd name="connsiteY1094" fmla="*/ 950968 h 2635401"/>
              <a:gd name="connsiteX1095" fmla="*/ 2583312 w 2635402"/>
              <a:gd name="connsiteY1095" fmla="*/ 955617 h 2635401"/>
              <a:gd name="connsiteX1096" fmla="*/ 2583675 w 2635402"/>
              <a:gd name="connsiteY1096" fmla="*/ 955498 h 2635401"/>
              <a:gd name="connsiteX1097" fmla="*/ 2586987 w 2635402"/>
              <a:gd name="connsiteY1097" fmla="*/ 968214 h 2635401"/>
              <a:gd name="connsiteX1098" fmla="*/ 2589244 w 2635402"/>
              <a:gd name="connsiteY1098" fmla="*/ 975953 h 2635401"/>
              <a:gd name="connsiteX1099" fmla="*/ 2589016 w 2635402"/>
              <a:gd name="connsiteY1099" fmla="*/ 976005 h 2635401"/>
              <a:gd name="connsiteX1100" fmla="*/ 2589843 w 2635402"/>
              <a:gd name="connsiteY1100" fmla="*/ 979181 h 2635401"/>
              <a:gd name="connsiteX1101" fmla="*/ 2319068 w 2635402"/>
              <a:gd name="connsiteY1101" fmla="*/ 1042175 h 2635401"/>
              <a:gd name="connsiteX1102" fmla="*/ 2358225 w 2635402"/>
              <a:gd name="connsiteY1102" fmla="*/ 1029349 h 2635401"/>
              <a:gd name="connsiteX1103" fmla="*/ 2303799 w 2635402"/>
              <a:gd name="connsiteY1103" fmla="*/ 1041928 h 2635401"/>
              <a:gd name="connsiteX1104" fmla="*/ 2566599 w 2635402"/>
              <a:gd name="connsiteY1104" fmla="*/ 899954 h 2635401"/>
              <a:gd name="connsiteX1105" fmla="*/ 2571673 w 2635402"/>
              <a:gd name="connsiteY1105" fmla="*/ 913818 h 2635401"/>
              <a:gd name="connsiteX1106" fmla="*/ 2571749 w 2635402"/>
              <a:gd name="connsiteY1106" fmla="*/ 913790 h 2635401"/>
              <a:gd name="connsiteX1107" fmla="*/ 2575082 w 2635402"/>
              <a:gd name="connsiteY1107" fmla="*/ 922844 h 2635401"/>
              <a:gd name="connsiteX1108" fmla="*/ 2574986 w 2635402"/>
              <a:gd name="connsiteY1108" fmla="*/ 922870 h 2635401"/>
              <a:gd name="connsiteX1109" fmla="*/ 2576087 w 2635402"/>
              <a:gd name="connsiteY1109" fmla="*/ 925879 h 2635401"/>
              <a:gd name="connsiteX1110" fmla="*/ 2579496 w 2635402"/>
              <a:gd name="connsiteY1110" fmla="*/ 939136 h 2635401"/>
              <a:gd name="connsiteX1111" fmla="*/ 2578620 w 2635402"/>
              <a:gd name="connsiteY1111" fmla="*/ 939366 h 2635401"/>
              <a:gd name="connsiteX1112" fmla="*/ 2580201 w 2635402"/>
              <a:gd name="connsiteY1112" fmla="*/ 944826 h 2635401"/>
              <a:gd name="connsiteX1113" fmla="*/ 2311232 w 2635402"/>
              <a:gd name="connsiteY1113" fmla="*/ 1015136 h 2635401"/>
              <a:gd name="connsiteX1114" fmla="*/ 2370961 w 2635402"/>
              <a:gd name="connsiteY1114" fmla="*/ 993761 h 2635401"/>
              <a:gd name="connsiteX1115" fmla="*/ 2181303 w 2635402"/>
              <a:gd name="connsiteY1115" fmla="*/ 1043441 h 2635401"/>
              <a:gd name="connsiteX1116" fmla="*/ 2553671 w 2635402"/>
              <a:gd name="connsiteY1116" fmla="*/ 864698 h 2635401"/>
              <a:gd name="connsiteX1117" fmla="*/ 2556229 w 2635402"/>
              <a:gd name="connsiteY1117" fmla="*/ 871643 h 2635401"/>
              <a:gd name="connsiteX1118" fmla="*/ 2556872 w 2635402"/>
              <a:gd name="connsiteY1118" fmla="*/ 871383 h 2635401"/>
              <a:gd name="connsiteX1119" fmla="*/ 2560307 w 2635402"/>
              <a:gd name="connsiteY1119" fmla="*/ 879964 h 2635401"/>
              <a:gd name="connsiteX1120" fmla="*/ 2560341 w 2635402"/>
              <a:gd name="connsiteY1120" fmla="*/ 879950 h 2635401"/>
              <a:gd name="connsiteX1121" fmla="*/ 2563918 w 2635402"/>
              <a:gd name="connsiteY1121" fmla="*/ 888910 h 2635401"/>
              <a:gd name="connsiteX1122" fmla="*/ 2563857 w 2635402"/>
              <a:gd name="connsiteY1122" fmla="*/ 888929 h 2635401"/>
              <a:gd name="connsiteX1123" fmla="*/ 2565404 w 2635402"/>
              <a:gd name="connsiteY1123" fmla="*/ 894231 h 2635401"/>
              <a:gd name="connsiteX1124" fmla="*/ 2299936 w 2635402"/>
              <a:gd name="connsiteY1124" fmla="*/ 975079 h 2635401"/>
              <a:gd name="connsiteX1125" fmla="*/ 2358821 w 2635402"/>
              <a:gd name="connsiteY1125" fmla="*/ 951313 h 2635401"/>
              <a:gd name="connsiteX1126" fmla="*/ 2282445 w 2635402"/>
              <a:gd name="connsiteY1126" fmla="*/ 974615 h 2635401"/>
              <a:gd name="connsiteX1127" fmla="*/ 85250 w 2635402"/>
              <a:gd name="connsiteY1127" fmla="*/ 852308 h 2635401"/>
              <a:gd name="connsiteX1128" fmla="*/ 343035 w 2635402"/>
              <a:gd name="connsiteY1128" fmla="*/ 959036 h 2635401"/>
              <a:gd name="connsiteX1129" fmla="*/ 280818 w 2635402"/>
              <a:gd name="connsiteY1129" fmla="*/ 939479 h 2635401"/>
              <a:gd name="connsiteX1130" fmla="*/ 404784 w 2635402"/>
              <a:gd name="connsiteY1130" fmla="*/ 990730 h 2635401"/>
              <a:gd name="connsiteX1131" fmla="*/ 87487 w 2635402"/>
              <a:gd name="connsiteY1131" fmla="*/ 893223 h 2635401"/>
              <a:gd name="connsiteX1132" fmla="*/ 334785 w 2635402"/>
              <a:gd name="connsiteY1132" fmla="*/ 987438 h 2635401"/>
              <a:gd name="connsiteX1133" fmla="*/ 272009 w 2635402"/>
              <a:gd name="connsiteY1133" fmla="*/ 969656 h 2635401"/>
              <a:gd name="connsiteX1134" fmla="*/ 455273 w 2635402"/>
              <a:gd name="connsiteY1134" fmla="*/ 1039369 h 2635401"/>
              <a:gd name="connsiteX1135" fmla="*/ 131200 w 2635402"/>
              <a:gd name="connsiteY1135" fmla="*/ 952051 h 2635401"/>
              <a:gd name="connsiteX1136" fmla="*/ 448046 w 2635402"/>
              <a:gd name="connsiteY1136" fmla="*/ 1062846 h 2635401"/>
              <a:gd name="connsiteX1137" fmla="*/ 47612 w 2635402"/>
              <a:gd name="connsiteY1137" fmla="*/ 966514 h 2635401"/>
              <a:gd name="connsiteX1138" fmla="*/ 48219 w 2635402"/>
              <a:gd name="connsiteY1138" fmla="*/ 963810 h 2635401"/>
              <a:gd name="connsiteX1139" fmla="*/ 54160 w 2635402"/>
              <a:gd name="connsiteY1139" fmla="*/ 945919 h 2635401"/>
              <a:gd name="connsiteX1140" fmla="*/ 56103 w 2635402"/>
              <a:gd name="connsiteY1140" fmla="*/ 938364 h 2635401"/>
              <a:gd name="connsiteX1141" fmla="*/ 56613 w 2635402"/>
              <a:gd name="connsiteY1141" fmla="*/ 938535 h 2635401"/>
              <a:gd name="connsiteX1142" fmla="*/ 58619 w 2635402"/>
              <a:gd name="connsiteY1142" fmla="*/ 932495 h 2635401"/>
              <a:gd name="connsiteX1143" fmla="*/ 57597 w 2635402"/>
              <a:gd name="connsiteY1143" fmla="*/ 932220 h 2635401"/>
              <a:gd name="connsiteX1144" fmla="*/ 58277 w 2635402"/>
              <a:gd name="connsiteY1144" fmla="*/ 929533 h 2635401"/>
              <a:gd name="connsiteX1145" fmla="*/ 60696 w 2635402"/>
              <a:gd name="connsiteY1145" fmla="*/ 922859 h 2635401"/>
              <a:gd name="connsiteX1146" fmla="*/ 60444 w 2635402"/>
              <a:gd name="connsiteY1146" fmla="*/ 922788 h 2635401"/>
              <a:gd name="connsiteX1147" fmla="*/ 65084 w 2635402"/>
              <a:gd name="connsiteY1147" fmla="*/ 910113 h 2635401"/>
              <a:gd name="connsiteX1148" fmla="*/ 65289 w 2635402"/>
              <a:gd name="connsiteY1148" fmla="*/ 910188 h 2635401"/>
              <a:gd name="connsiteX1149" fmla="*/ 71395 w 2635402"/>
              <a:gd name="connsiteY1149" fmla="*/ 893342 h 2635401"/>
              <a:gd name="connsiteX1150" fmla="*/ 71711 w 2635402"/>
              <a:gd name="connsiteY1150" fmla="*/ 893462 h 2635401"/>
              <a:gd name="connsiteX1151" fmla="*/ 73225 w 2635402"/>
              <a:gd name="connsiteY1151" fmla="*/ 888840 h 2635401"/>
              <a:gd name="connsiteX1152" fmla="*/ 72905 w 2635402"/>
              <a:gd name="connsiteY1152" fmla="*/ 888742 h 2635401"/>
              <a:gd name="connsiteX1153" fmla="*/ 77704 w 2635402"/>
              <a:gd name="connsiteY1153" fmla="*/ 875633 h 2635401"/>
              <a:gd name="connsiteX1154" fmla="*/ 77522 w 2635402"/>
              <a:gd name="connsiteY1154" fmla="*/ 875576 h 2635401"/>
              <a:gd name="connsiteX1155" fmla="*/ 2538805 w 2635402"/>
              <a:gd name="connsiteY1155" fmla="*/ 824327 h 2635401"/>
              <a:gd name="connsiteX1156" fmla="*/ 2543009 w 2635402"/>
              <a:gd name="connsiteY1156" fmla="*/ 835744 h 2635401"/>
              <a:gd name="connsiteX1157" fmla="*/ 2543085 w 2635402"/>
              <a:gd name="connsiteY1157" fmla="*/ 835710 h 2635401"/>
              <a:gd name="connsiteX1158" fmla="*/ 2547602 w 2635402"/>
              <a:gd name="connsiteY1158" fmla="*/ 848050 h 2635401"/>
              <a:gd name="connsiteX1159" fmla="*/ 2550591 w 2635402"/>
              <a:gd name="connsiteY1159" fmla="*/ 855536 h 2635401"/>
              <a:gd name="connsiteX1160" fmla="*/ 2550369 w 2635402"/>
              <a:gd name="connsiteY1160" fmla="*/ 855610 h 2635401"/>
              <a:gd name="connsiteX1161" fmla="*/ 2551497 w 2635402"/>
              <a:gd name="connsiteY1161" fmla="*/ 858692 h 2635401"/>
              <a:gd name="connsiteX1162" fmla="*/ 2288014 w 2635402"/>
              <a:gd name="connsiteY1162" fmla="*/ 947374 h 2635401"/>
              <a:gd name="connsiteX1163" fmla="*/ 2325760 w 2635402"/>
              <a:gd name="connsiteY1163" fmla="*/ 930850 h 2635401"/>
              <a:gd name="connsiteX1164" fmla="*/ 2272792 w 2635402"/>
              <a:gd name="connsiteY1164" fmla="*/ 948593 h 2635401"/>
              <a:gd name="connsiteX1165" fmla="*/ 2387821 w 2635402"/>
              <a:gd name="connsiteY1165" fmla="*/ 898306 h 2635401"/>
              <a:gd name="connsiteX1166" fmla="*/ 2306486 w 2635402"/>
              <a:gd name="connsiteY1166" fmla="*/ 926611 h 2635401"/>
              <a:gd name="connsiteX1167" fmla="*/ 103610 w 2635402"/>
              <a:gd name="connsiteY1167" fmla="*/ 808447 h 2635401"/>
              <a:gd name="connsiteX1168" fmla="*/ 476509 w 2635402"/>
              <a:gd name="connsiteY1168" fmla="*/ 980587 h 2635401"/>
              <a:gd name="connsiteX1169" fmla="*/ 87164 w 2635402"/>
              <a:gd name="connsiteY1169" fmla="*/ 846281 h 2635401"/>
              <a:gd name="connsiteX1170" fmla="*/ 88028 w 2635402"/>
              <a:gd name="connsiteY1170" fmla="*/ 843648 h 2635401"/>
              <a:gd name="connsiteX1171" fmla="*/ 90901 w 2635402"/>
              <a:gd name="connsiteY1171" fmla="*/ 837156 h 2635401"/>
              <a:gd name="connsiteX1172" fmla="*/ 90654 w 2635402"/>
              <a:gd name="connsiteY1172" fmla="*/ 837068 h 2635401"/>
              <a:gd name="connsiteX1173" fmla="*/ 96157 w 2635402"/>
              <a:gd name="connsiteY1173" fmla="*/ 824743 h 2635401"/>
              <a:gd name="connsiteX1174" fmla="*/ 96247 w 2635402"/>
              <a:gd name="connsiteY1174" fmla="*/ 824783 h 2635401"/>
              <a:gd name="connsiteX1175" fmla="*/ 98317 w 2635402"/>
              <a:gd name="connsiteY1175" fmla="*/ 819075 h 2635401"/>
              <a:gd name="connsiteX1176" fmla="*/ 98808 w 2635402"/>
              <a:gd name="connsiteY1176" fmla="*/ 819295 h 2635401"/>
              <a:gd name="connsiteX1177" fmla="*/ 2521304 w 2635402"/>
              <a:gd name="connsiteY1177" fmla="*/ 782553 h 2635401"/>
              <a:gd name="connsiteX1178" fmla="*/ 2523107 w 2635402"/>
              <a:gd name="connsiteY1178" fmla="*/ 787058 h 2635401"/>
              <a:gd name="connsiteX1179" fmla="*/ 2523161 w 2635402"/>
              <a:gd name="connsiteY1179" fmla="*/ 787032 h 2635401"/>
              <a:gd name="connsiteX1180" fmla="*/ 2527180 w 2635402"/>
              <a:gd name="connsiteY1180" fmla="*/ 795355 h 2635401"/>
              <a:gd name="connsiteX1181" fmla="*/ 2527212 w 2635402"/>
              <a:gd name="connsiteY1181" fmla="*/ 795339 h 2635401"/>
              <a:gd name="connsiteX1182" fmla="*/ 2531399 w 2635402"/>
              <a:gd name="connsiteY1182" fmla="*/ 804031 h 2635401"/>
              <a:gd name="connsiteX1183" fmla="*/ 2531339 w 2635402"/>
              <a:gd name="connsiteY1183" fmla="*/ 804054 h 2635401"/>
              <a:gd name="connsiteX1184" fmla="*/ 2533248 w 2635402"/>
              <a:gd name="connsiteY1184" fmla="*/ 809237 h 2635401"/>
              <a:gd name="connsiteX1185" fmla="*/ 2532254 w 2635402"/>
              <a:gd name="connsiteY1185" fmla="*/ 809617 h 2635401"/>
              <a:gd name="connsiteX1186" fmla="*/ 2532493 w 2635402"/>
              <a:gd name="connsiteY1186" fmla="*/ 810216 h 2635401"/>
              <a:gd name="connsiteX1187" fmla="*/ 2532396 w 2635402"/>
              <a:gd name="connsiteY1187" fmla="*/ 810253 h 2635401"/>
              <a:gd name="connsiteX1188" fmla="*/ 2532950 w 2635402"/>
              <a:gd name="connsiteY1188" fmla="*/ 811639 h 2635401"/>
              <a:gd name="connsiteX1189" fmla="*/ 2217949 w 2635402"/>
              <a:gd name="connsiteY1189" fmla="*/ 929865 h 2635401"/>
              <a:gd name="connsiteX1190" fmla="*/ 118711 w 2635402"/>
              <a:gd name="connsiteY1190" fmla="*/ 774216 h 2635401"/>
              <a:gd name="connsiteX1191" fmla="*/ 429492 w 2635402"/>
              <a:gd name="connsiteY1191" fmla="*/ 928583 h 2635401"/>
              <a:gd name="connsiteX1192" fmla="*/ 261654 w 2635402"/>
              <a:gd name="connsiteY1192" fmla="*/ 864039 h 2635401"/>
              <a:gd name="connsiteX1193" fmla="*/ 272431 w 2635402"/>
              <a:gd name="connsiteY1193" fmla="*/ 869170 h 2635401"/>
              <a:gd name="connsiteX1194" fmla="*/ 104132 w 2635402"/>
              <a:gd name="connsiteY1194" fmla="*/ 803988 h 2635401"/>
              <a:gd name="connsiteX1195" fmla="*/ 106444 w 2635402"/>
              <a:gd name="connsiteY1195" fmla="*/ 799164 h 2635401"/>
              <a:gd name="connsiteX1196" fmla="*/ 106361 w 2635402"/>
              <a:gd name="connsiteY1196" fmla="*/ 799132 h 2635401"/>
              <a:gd name="connsiteX1197" fmla="*/ 116951 w 2635402"/>
              <a:gd name="connsiteY1197" fmla="*/ 777150 h 2635401"/>
              <a:gd name="connsiteX1198" fmla="*/ 117321 w 2635402"/>
              <a:gd name="connsiteY1198" fmla="*/ 777331 h 2635401"/>
              <a:gd name="connsiteX1199" fmla="*/ 2504508 w 2635402"/>
              <a:gd name="connsiteY1199" fmla="*/ 748208 h 2635401"/>
              <a:gd name="connsiteX1200" fmla="*/ 2504738 w 2635402"/>
              <a:gd name="connsiteY1200" fmla="*/ 748686 h 2635401"/>
              <a:gd name="connsiteX1201" fmla="*/ 2505100 w 2635402"/>
              <a:gd name="connsiteY1201" fmla="*/ 748498 h 2635401"/>
              <a:gd name="connsiteX1202" fmla="*/ 2508253 w 2635402"/>
              <a:gd name="connsiteY1202" fmla="*/ 754598 h 2635401"/>
              <a:gd name="connsiteX1203" fmla="*/ 2508335 w 2635402"/>
              <a:gd name="connsiteY1203" fmla="*/ 754555 h 2635401"/>
              <a:gd name="connsiteX1204" fmla="*/ 2516830 w 2635402"/>
              <a:gd name="connsiteY1204" fmla="*/ 770995 h 2635401"/>
              <a:gd name="connsiteX1205" fmla="*/ 2519020 w 2635402"/>
              <a:gd name="connsiteY1205" fmla="*/ 776479 h 2635401"/>
              <a:gd name="connsiteX1206" fmla="*/ 2262533 w 2635402"/>
              <a:gd name="connsiteY1206" fmla="*/ 882423 h 2635401"/>
              <a:gd name="connsiteX1207" fmla="*/ 2318867 w 2635402"/>
              <a:gd name="connsiteY1207" fmla="*/ 853117 h 2635401"/>
              <a:gd name="connsiteX1208" fmla="*/ 2245079 w 2635402"/>
              <a:gd name="connsiteY1208" fmla="*/ 883639 h 2635401"/>
              <a:gd name="connsiteX1209" fmla="*/ 2331354 w 2635402"/>
              <a:gd name="connsiteY1209" fmla="*/ 838601 h 2635401"/>
              <a:gd name="connsiteX1210" fmla="*/ 2329597 w 2635402"/>
              <a:gd name="connsiteY1210" fmla="*/ 839348 h 2635401"/>
              <a:gd name="connsiteX1211" fmla="*/ 2368466 w 2635402"/>
              <a:gd name="connsiteY1211" fmla="*/ 819227 h 2635401"/>
              <a:gd name="connsiteX1212" fmla="*/ 135585 w 2635402"/>
              <a:gd name="connsiteY1212" fmla="*/ 736213 h 2635401"/>
              <a:gd name="connsiteX1213" fmla="*/ 381942 w 2635402"/>
              <a:gd name="connsiteY1213" fmla="*/ 867181 h 2635401"/>
              <a:gd name="connsiteX1214" fmla="*/ 321888 w 2635402"/>
              <a:gd name="connsiteY1214" fmla="*/ 841745 h 2635401"/>
              <a:gd name="connsiteX1215" fmla="*/ 440365 w 2635402"/>
              <a:gd name="connsiteY1215" fmla="*/ 904653 h 2635401"/>
              <a:gd name="connsiteX1216" fmla="*/ 119802 w 2635402"/>
              <a:gd name="connsiteY1216" fmla="*/ 771294 h 2635401"/>
              <a:gd name="connsiteX1217" fmla="*/ 123995 w 2635402"/>
              <a:gd name="connsiteY1217" fmla="*/ 762548 h 2635401"/>
              <a:gd name="connsiteX1218" fmla="*/ 123987 w 2635402"/>
              <a:gd name="connsiteY1218" fmla="*/ 762544 h 2635401"/>
              <a:gd name="connsiteX1219" fmla="*/ 125836 w 2635402"/>
              <a:gd name="connsiteY1219" fmla="*/ 758706 h 2635401"/>
              <a:gd name="connsiteX1220" fmla="*/ 125661 w 2635402"/>
              <a:gd name="connsiteY1220" fmla="*/ 758632 h 2635401"/>
              <a:gd name="connsiteX1221" fmla="*/ 2481555 w 2635402"/>
              <a:gd name="connsiteY1221" fmla="*/ 700865 h 2635401"/>
              <a:gd name="connsiteX1222" fmla="*/ 2485729 w 2635402"/>
              <a:gd name="connsiteY1222" fmla="*/ 709510 h 2635401"/>
              <a:gd name="connsiteX1223" fmla="*/ 2485837 w 2635402"/>
              <a:gd name="connsiteY1223" fmla="*/ 709449 h 2635401"/>
              <a:gd name="connsiteX1224" fmla="*/ 2494624 w 2635402"/>
              <a:gd name="connsiteY1224" fmla="*/ 727691 h 2635401"/>
              <a:gd name="connsiteX1225" fmla="*/ 2494529 w 2635402"/>
              <a:gd name="connsiteY1225" fmla="*/ 727735 h 2635401"/>
              <a:gd name="connsiteX1226" fmla="*/ 2495178 w 2635402"/>
              <a:gd name="connsiteY1226" fmla="*/ 729078 h 2635401"/>
              <a:gd name="connsiteX1227" fmla="*/ 2495085 w 2635402"/>
              <a:gd name="connsiteY1227" fmla="*/ 729120 h 2635401"/>
              <a:gd name="connsiteX1228" fmla="*/ 2497702 w 2635402"/>
              <a:gd name="connsiteY1228" fmla="*/ 734183 h 2635401"/>
              <a:gd name="connsiteX1229" fmla="*/ 2247692 w 2635402"/>
              <a:gd name="connsiteY1229" fmla="*/ 848096 h 2635401"/>
              <a:gd name="connsiteX1230" fmla="*/ 2302996 w 2635402"/>
              <a:gd name="connsiteY1230" fmla="*/ 816760 h 2635401"/>
              <a:gd name="connsiteX1231" fmla="*/ 2189076 w 2635402"/>
              <a:gd name="connsiteY1231" fmla="*/ 868736 h 2635401"/>
              <a:gd name="connsiteX1232" fmla="*/ 157065 w 2635402"/>
              <a:gd name="connsiteY1232" fmla="*/ 695672 h 2635401"/>
              <a:gd name="connsiteX1233" fmla="*/ 396762 w 2635402"/>
              <a:gd name="connsiteY1233" fmla="*/ 834054 h 2635401"/>
              <a:gd name="connsiteX1234" fmla="*/ 337677 w 2635402"/>
              <a:gd name="connsiteY1234" fmla="*/ 806554 h 2635401"/>
              <a:gd name="connsiteX1235" fmla="*/ 446167 w 2635402"/>
              <a:gd name="connsiteY1235" fmla="*/ 869115 h 2635401"/>
              <a:gd name="connsiteX1236" fmla="*/ 140246 w 2635402"/>
              <a:gd name="connsiteY1236" fmla="*/ 728792 h 2635401"/>
              <a:gd name="connsiteX1237" fmla="*/ 143489 w 2635402"/>
              <a:gd name="connsiteY1237" fmla="*/ 722060 h 2635401"/>
              <a:gd name="connsiteX1238" fmla="*/ 142427 w 2635402"/>
              <a:gd name="connsiteY1238" fmla="*/ 721562 h 2635401"/>
              <a:gd name="connsiteX1239" fmla="*/ 145066 w 2635402"/>
              <a:gd name="connsiteY1239" fmla="*/ 716909 h 2635401"/>
              <a:gd name="connsiteX1240" fmla="*/ 144985 w 2635402"/>
              <a:gd name="connsiteY1240" fmla="*/ 716871 h 2635401"/>
              <a:gd name="connsiteX1241" fmla="*/ 151473 w 2635402"/>
              <a:gd name="connsiteY1241" fmla="*/ 705486 h 2635401"/>
              <a:gd name="connsiteX1242" fmla="*/ 153850 w 2635402"/>
              <a:gd name="connsiteY1242" fmla="*/ 700551 h 2635401"/>
              <a:gd name="connsiteX1243" fmla="*/ 154177 w 2635402"/>
              <a:gd name="connsiteY1243" fmla="*/ 700740 h 2635401"/>
              <a:gd name="connsiteX1244" fmla="*/ 2463043 w 2635402"/>
              <a:gd name="connsiteY1244" fmla="*/ 668008 h 2635401"/>
              <a:gd name="connsiteX1245" fmla="*/ 2464095 w 2635402"/>
              <a:gd name="connsiteY1245" fmla="*/ 669739 h 2635401"/>
              <a:gd name="connsiteX1246" fmla="*/ 2464409 w 2635402"/>
              <a:gd name="connsiteY1246" fmla="*/ 669547 h 2635401"/>
              <a:gd name="connsiteX1247" fmla="*/ 2466636 w 2635402"/>
              <a:gd name="connsiteY1247" fmla="*/ 673858 h 2635401"/>
              <a:gd name="connsiteX1248" fmla="*/ 2466687 w 2635402"/>
              <a:gd name="connsiteY1248" fmla="*/ 673827 h 2635401"/>
              <a:gd name="connsiteX1249" fmla="*/ 2476295 w 2635402"/>
              <a:gd name="connsiteY1249" fmla="*/ 689642 h 2635401"/>
              <a:gd name="connsiteX1250" fmla="*/ 2478858 w 2635402"/>
              <a:gd name="connsiteY1250" fmla="*/ 694962 h 2635401"/>
              <a:gd name="connsiteX1251" fmla="*/ 2477811 w 2635402"/>
              <a:gd name="connsiteY1251" fmla="*/ 695482 h 2635401"/>
              <a:gd name="connsiteX1252" fmla="*/ 2478792 w 2635402"/>
              <a:gd name="connsiteY1252" fmla="*/ 697381 h 2635401"/>
              <a:gd name="connsiteX1253" fmla="*/ 2176587 w 2635402"/>
              <a:gd name="connsiteY1253" fmla="*/ 845283 h 2635401"/>
              <a:gd name="connsiteX1254" fmla="*/ 2321065 w 2635402"/>
              <a:gd name="connsiteY1254" fmla="*/ 757069 h 2635401"/>
              <a:gd name="connsiteX1255" fmla="*/ 2294218 w 2635402"/>
              <a:gd name="connsiteY1255" fmla="*/ 770738 h 2635401"/>
              <a:gd name="connsiteX1256" fmla="*/ 176384 w 2635402"/>
              <a:gd name="connsiteY1256" fmla="*/ 661691 h 2635401"/>
              <a:gd name="connsiteX1257" fmla="*/ 470922 w 2635402"/>
              <a:gd name="connsiteY1257" fmla="*/ 845163 h 2635401"/>
              <a:gd name="connsiteX1258" fmla="*/ 160313 w 2635402"/>
              <a:gd name="connsiteY1258" fmla="*/ 690026 h 2635401"/>
              <a:gd name="connsiteX1259" fmla="*/ 162705 w 2635402"/>
              <a:gd name="connsiteY1259" fmla="*/ 685809 h 2635401"/>
              <a:gd name="connsiteX1260" fmla="*/ 161701 w 2635402"/>
              <a:gd name="connsiteY1260" fmla="*/ 685308 h 2635401"/>
              <a:gd name="connsiteX1261" fmla="*/ 174351 w 2635402"/>
              <a:gd name="connsiteY1261" fmla="*/ 664443 h 2635401"/>
              <a:gd name="connsiteX1262" fmla="*/ 174702 w 2635402"/>
              <a:gd name="connsiteY1262" fmla="*/ 664659 h 2635401"/>
              <a:gd name="connsiteX1263" fmla="*/ 2439829 w 2635402"/>
              <a:gd name="connsiteY1263" fmla="*/ 629311 h 2635401"/>
              <a:gd name="connsiteX1264" fmla="*/ 2444946 w 2635402"/>
              <a:gd name="connsiteY1264" fmla="*/ 637248 h 2635401"/>
              <a:gd name="connsiteX1265" fmla="*/ 2445013 w 2635402"/>
              <a:gd name="connsiteY1265" fmla="*/ 637204 h 2635401"/>
              <a:gd name="connsiteX1266" fmla="*/ 2453143 w 2635402"/>
              <a:gd name="connsiteY1266" fmla="*/ 649802 h 2635401"/>
              <a:gd name="connsiteX1267" fmla="*/ 2453067 w 2635402"/>
              <a:gd name="connsiteY1267" fmla="*/ 649844 h 2635401"/>
              <a:gd name="connsiteX1268" fmla="*/ 2457368 w 2635402"/>
              <a:gd name="connsiteY1268" fmla="*/ 656516 h 2635401"/>
              <a:gd name="connsiteX1269" fmla="*/ 2152741 w 2635402"/>
              <a:gd name="connsiteY1269" fmla="*/ 819038 h 2635401"/>
              <a:gd name="connsiteX1270" fmla="*/ 199156 w 2635402"/>
              <a:gd name="connsiteY1270" fmla="*/ 621798 h 2635401"/>
              <a:gd name="connsiteX1271" fmla="*/ 479160 w 2635402"/>
              <a:gd name="connsiteY1271" fmla="*/ 810110 h 2635401"/>
              <a:gd name="connsiteX1272" fmla="*/ 330502 w 2635402"/>
              <a:gd name="connsiteY1272" fmla="*/ 729083 h 2635401"/>
              <a:gd name="connsiteX1273" fmla="*/ 353024 w 2635402"/>
              <a:gd name="connsiteY1273" fmla="*/ 743720 h 2635401"/>
              <a:gd name="connsiteX1274" fmla="*/ 182756 w 2635402"/>
              <a:gd name="connsiteY1274" fmla="*/ 650579 h 2635401"/>
              <a:gd name="connsiteX1275" fmla="*/ 183679 w 2635402"/>
              <a:gd name="connsiteY1275" fmla="*/ 649057 h 2635401"/>
              <a:gd name="connsiteX1276" fmla="*/ 183638 w 2635402"/>
              <a:gd name="connsiteY1276" fmla="*/ 649034 h 2635401"/>
              <a:gd name="connsiteX1277" fmla="*/ 189492 w 2635402"/>
              <a:gd name="connsiteY1277" fmla="*/ 638760 h 2635401"/>
              <a:gd name="connsiteX1278" fmla="*/ 189415 w 2635402"/>
              <a:gd name="connsiteY1278" fmla="*/ 638717 h 2635401"/>
              <a:gd name="connsiteX1279" fmla="*/ 190850 w 2635402"/>
              <a:gd name="connsiteY1279" fmla="*/ 636187 h 2635401"/>
              <a:gd name="connsiteX1280" fmla="*/ 190929 w 2635402"/>
              <a:gd name="connsiteY1280" fmla="*/ 636239 h 2635401"/>
              <a:gd name="connsiteX1281" fmla="*/ 2417006 w 2635402"/>
              <a:gd name="connsiteY1281" fmla="*/ 592049 h 2635401"/>
              <a:gd name="connsiteX1282" fmla="*/ 2433273 w 2635402"/>
              <a:gd name="connsiteY1282" fmla="*/ 618825 h 2635401"/>
              <a:gd name="connsiteX1283" fmla="*/ 2433185 w 2635402"/>
              <a:gd name="connsiteY1283" fmla="*/ 618876 h 2635401"/>
              <a:gd name="connsiteX1284" fmla="*/ 2436275 w 2635402"/>
              <a:gd name="connsiteY1284" fmla="*/ 623664 h 2635401"/>
              <a:gd name="connsiteX1285" fmla="*/ 2198348 w 2635402"/>
              <a:gd name="connsiteY1285" fmla="*/ 761038 h 2635401"/>
              <a:gd name="connsiteX1286" fmla="*/ 2250390 w 2635402"/>
              <a:gd name="connsiteY1286" fmla="*/ 724541 h 2635401"/>
              <a:gd name="connsiteX1287" fmla="*/ 2141982 w 2635402"/>
              <a:gd name="connsiteY1287" fmla="*/ 787206 h 2635401"/>
              <a:gd name="connsiteX1288" fmla="*/ 222097 w 2635402"/>
              <a:gd name="connsiteY1288" fmla="*/ 587189 h 2635401"/>
              <a:gd name="connsiteX1289" fmla="*/ 447412 w 2635402"/>
              <a:gd name="connsiteY1289" fmla="*/ 747930 h 2635401"/>
              <a:gd name="connsiteX1290" fmla="*/ 391238 w 2635402"/>
              <a:gd name="connsiteY1290" fmla="*/ 714888 h 2635401"/>
              <a:gd name="connsiteX1291" fmla="*/ 493225 w 2635402"/>
              <a:gd name="connsiteY1291" fmla="*/ 787569 h 2635401"/>
              <a:gd name="connsiteX1292" fmla="*/ 202178 w 2635402"/>
              <a:gd name="connsiteY1292" fmla="*/ 618543 h 2635401"/>
              <a:gd name="connsiteX1293" fmla="*/ 208818 w 2635402"/>
              <a:gd name="connsiteY1293" fmla="*/ 607591 h 2635401"/>
              <a:gd name="connsiteX1294" fmla="*/ 208039 w 2635402"/>
              <a:gd name="connsiteY1294" fmla="*/ 607132 h 2635401"/>
              <a:gd name="connsiteX1295" fmla="*/ 215589 w 2635402"/>
              <a:gd name="connsiteY1295" fmla="*/ 596422 h 2635401"/>
              <a:gd name="connsiteX1296" fmla="*/ 218429 w 2635402"/>
              <a:gd name="connsiteY1296" fmla="*/ 591737 h 2635401"/>
              <a:gd name="connsiteX1297" fmla="*/ 218736 w 2635402"/>
              <a:gd name="connsiteY1297" fmla="*/ 591957 h 2635401"/>
              <a:gd name="connsiteX1298" fmla="*/ 2389712 w 2635402"/>
              <a:gd name="connsiteY1298" fmla="*/ 553602 h 2635401"/>
              <a:gd name="connsiteX1299" fmla="*/ 2395364 w 2635402"/>
              <a:gd name="connsiteY1299" fmla="*/ 561168 h 2635401"/>
              <a:gd name="connsiteX1300" fmla="*/ 2395427 w 2635402"/>
              <a:gd name="connsiteY1300" fmla="*/ 561120 h 2635401"/>
              <a:gd name="connsiteX1301" fmla="*/ 2398122 w 2635402"/>
              <a:gd name="connsiteY1301" fmla="*/ 564723 h 2635401"/>
              <a:gd name="connsiteX1302" fmla="*/ 2398169 w 2635402"/>
              <a:gd name="connsiteY1302" fmla="*/ 564687 h 2635401"/>
              <a:gd name="connsiteX1303" fmla="*/ 2398631 w 2635402"/>
              <a:gd name="connsiteY1303" fmla="*/ 565405 h 2635401"/>
              <a:gd name="connsiteX1304" fmla="*/ 2404406 w 2635402"/>
              <a:gd name="connsiteY1304" fmla="*/ 573127 h 2635401"/>
              <a:gd name="connsiteX1305" fmla="*/ 2404333 w 2635402"/>
              <a:gd name="connsiteY1305" fmla="*/ 573174 h 2635401"/>
              <a:gd name="connsiteX1306" fmla="*/ 2409084 w 2635402"/>
              <a:gd name="connsiteY1306" fmla="*/ 579534 h 2635401"/>
              <a:gd name="connsiteX1307" fmla="*/ 2408126 w 2635402"/>
              <a:gd name="connsiteY1307" fmla="*/ 580134 h 2635401"/>
              <a:gd name="connsiteX1308" fmla="*/ 2411214 w 2635402"/>
              <a:gd name="connsiteY1308" fmla="*/ 584923 h 2635401"/>
              <a:gd name="connsiteX1309" fmla="*/ 2179469 w 2635402"/>
              <a:gd name="connsiteY1309" fmla="*/ 729757 h 2635401"/>
              <a:gd name="connsiteX1310" fmla="*/ 2230277 w 2635402"/>
              <a:gd name="connsiteY1310" fmla="*/ 691408 h 2635401"/>
              <a:gd name="connsiteX1311" fmla="*/ 2116384 w 2635402"/>
              <a:gd name="connsiteY1311" fmla="*/ 762667 h 2635401"/>
              <a:gd name="connsiteX1312" fmla="*/ 249261 w 2635402"/>
              <a:gd name="connsiteY1312" fmla="*/ 548821 h 2635401"/>
              <a:gd name="connsiteX1313" fmla="*/ 467084 w 2635402"/>
              <a:gd name="connsiteY1313" fmla="*/ 716305 h 2635401"/>
              <a:gd name="connsiteX1314" fmla="*/ 412169 w 2635402"/>
              <a:gd name="connsiteY1314" fmla="*/ 681299 h 2635401"/>
              <a:gd name="connsiteX1315" fmla="*/ 475529 w 2635402"/>
              <a:gd name="connsiteY1315" fmla="*/ 729965 h 2635401"/>
              <a:gd name="connsiteX1316" fmla="*/ 230261 w 2635402"/>
              <a:gd name="connsiteY1316" fmla="*/ 574109 h 2635401"/>
              <a:gd name="connsiteX1317" fmla="*/ 233345 w 2635402"/>
              <a:gd name="connsiteY1317" fmla="*/ 569985 h 2635401"/>
              <a:gd name="connsiteX1318" fmla="*/ 233267 w 2635402"/>
              <a:gd name="connsiteY1318" fmla="*/ 569934 h 2635401"/>
              <a:gd name="connsiteX1319" fmla="*/ 235789 w 2635402"/>
              <a:gd name="connsiteY1319" fmla="*/ 566561 h 2635401"/>
              <a:gd name="connsiteX1320" fmla="*/ 235864 w 2635402"/>
              <a:gd name="connsiteY1320" fmla="*/ 566617 h 2635401"/>
              <a:gd name="connsiteX1321" fmla="*/ 245713 w 2635402"/>
              <a:gd name="connsiteY1321" fmla="*/ 553445 h 2635401"/>
              <a:gd name="connsiteX1322" fmla="*/ 245896 w 2635402"/>
              <a:gd name="connsiteY1322" fmla="*/ 553586 h 2635401"/>
              <a:gd name="connsiteX1323" fmla="*/ 2367760 w 2635402"/>
              <a:gd name="connsiteY1323" fmla="*/ 524218 h 2635401"/>
              <a:gd name="connsiteX1324" fmla="*/ 2368364 w 2635402"/>
              <a:gd name="connsiteY1324" fmla="*/ 525026 h 2635401"/>
              <a:gd name="connsiteX1325" fmla="*/ 2368608 w 2635402"/>
              <a:gd name="connsiteY1325" fmla="*/ 524828 h 2635401"/>
              <a:gd name="connsiteX1326" fmla="*/ 2388676 w 2635402"/>
              <a:gd name="connsiteY1326" fmla="*/ 550225 h 2635401"/>
              <a:gd name="connsiteX1327" fmla="*/ 2101047 w 2635402"/>
              <a:gd name="connsiteY1327" fmla="*/ 741224 h 2635401"/>
              <a:gd name="connsiteX1328" fmla="*/ 2238614 w 2635402"/>
              <a:gd name="connsiteY1328" fmla="*/ 629964 h 2635401"/>
              <a:gd name="connsiteX1329" fmla="*/ 2223139 w 2635402"/>
              <a:gd name="connsiteY1329" fmla="*/ 640615 h 2635401"/>
              <a:gd name="connsiteX1330" fmla="*/ 271081 w 2635402"/>
              <a:gd name="connsiteY1330" fmla="*/ 517694 h 2635401"/>
              <a:gd name="connsiteX1331" fmla="*/ 531727 w 2635402"/>
              <a:gd name="connsiteY1331" fmla="*/ 732002 h 2635401"/>
              <a:gd name="connsiteX1332" fmla="*/ 253022 w 2635402"/>
              <a:gd name="connsiteY1332" fmla="*/ 543316 h 2635401"/>
              <a:gd name="connsiteX1333" fmla="*/ 2340093 w 2635402"/>
              <a:gd name="connsiteY1333" fmla="*/ 488722 h 2635401"/>
              <a:gd name="connsiteX1334" fmla="*/ 2343096 w 2635402"/>
              <a:gd name="connsiteY1334" fmla="*/ 492527 h 2635401"/>
              <a:gd name="connsiteX1335" fmla="*/ 2343696 w 2635402"/>
              <a:gd name="connsiteY1335" fmla="*/ 492005 h 2635401"/>
              <a:gd name="connsiteX1336" fmla="*/ 2349080 w 2635402"/>
              <a:gd name="connsiteY1336" fmla="*/ 499213 h 2635401"/>
              <a:gd name="connsiteX1337" fmla="*/ 2349113 w 2635402"/>
              <a:gd name="connsiteY1337" fmla="*/ 499185 h 2635401"/>
              <a:gd name="connsiteX1338" fmla="*/ 2351070 w 2635402"/>
              <a:gd name="connsiteY1338" fmla="*/ 501802 h 2635401"/>
              <a:gd name="connsiteX1339" fmla="*/ 2351034 w 2635402"/>
              <a:gd name="connsiteY1339" fmla="*/ 501829 h 2635401"/>
              <a:gd name="connsiteX1340" fmla="*/ 2358105 w 2635402"/>
              <a:gd name="connsiteY1340" fmla="*/ 511293 h 2635401"/>
              <a:gd name="connsiteX1341" fmla="*/ 2357977 w 2635402"/>
              <a:gd name="connsiteY1341" fmla="*/ 511387 h 2635401"/>
              <a:gd name="connsiteX1342" fmla="*/ 2365259 w 2635402"/>
              <a:gd name="connsiteY1342" fmla="*/ 520615 h 2635401"/>
              <a:gd name="connsiteX1343" fmla="*/ 2034195 w 2635402"/>
              <a:gd name="connsiteY1343" fmla="*/ 754335 h 2635401"/>
              <a:gd name="connsiteX1344" fmla="*/ 302154 w 2635402"/>
              <a:gd name="connsiteY1344" fmla="*/ 478251 h 2635401"/>
              <a:gd name="connsiteX1345" fmla="*/ 508101 w 2635402"/>
              <a:gd name="connsiteY1345" fmla="*/ 659804 h 2635401"/>
              <a:gd name="connsiteX1346" fmla="*/ 476200 w 2635402"/>
              <a:gd name="connsiteY1346" fmla="*/ 636321 h 2635401"/>
              <a:gd name="connsiteX1347" fmla="*/ 518043 w 2635402"/>
              <a:gd name="connsiteY1347" fmla="*/ 673315 h 2635401"/>
              <a:gd name="connsiteX1348" fmla="*/ 419442 w 2635402"/>
              <a:gd name="connsiteY1348" fmla="*/ 600657 h 2635401"/>
              <a:gd name="connsiteX1349" fmla="*/ 484875 w 2635402"/>
              <a:gd name="connsiteY1349" fmla="*/ 657160 h 2635401"/>
              <a:gd name="connsiteX1350" fmla="*/ 280203 w 2635402"/>
              <a:gd name="connsiteY1350" fmla="*/ 507157 h 2635401"/>
              <a:gd name="connsiteX1351" fmla="*/ 284593 w 2635402"/>
              <a:gd name="connsiteY1351" fmla="*/ 501287 h 2635401"/>
              <a:gd name="connsiteX1352" fmla="*/ 284101 w 2635402"/>
              <a:gd name="connsiteY1352" fmla="*/ 500924 h 2635401"/>
              <a:gd name="connsiteX1353" fmla="*/ 287462 w 2635402"/>
              <a:gd name="connsiteY1353" fmla="*/ 497022 h 2635401"/>
              <a:gd name="connsiteX1354" fmla="*/ 287387 w 2635402"/>
              <a:gd name="connsiteY1354" fmla="*/ 496966 h 2635401"/>
              <a:gd name="connsiteX1355" fmla="*/ 290136 w 2635402"/>
              <a:gd name="connsiteY1355" fmla="*/ 493774 h 2635401"/>
              <a:gd name="connsiteX1356" fmla="*/ 290182 w 2635402"/>
              <a:gd name="connsiteY1356" fmla="*/ 493814 h 2635401"/>
              <a:gd name="connsiteX1357" fmla="*/ 292352 w 2635402"/>
              <a:gd name="connsiteY1357" fmla="*/ 490910 h 2635401"/>
              <a:gd name="connsiteX1358" fmla="*/ 292427 w 2635402"/>
              <a:gd name="connsiteY1358" fmla="*/ 490975 h 2635401"/>
              <a:gd name="connsiteX1359" fmla="*/ 300957 w 2635402"/>
              <a:gd name="connsiteY1359" fmla="*/ 479568 h 2635401"/>
              <a:gd name="connsiteX1360" fmla="*/ 327957 w 2635402"/>
              <a:gd name="connsiteY1360" fmla="*/ 449861 h 2635401"/>
              <a:gd name="connsiteX1361" fmla="*/ 528706 w 2635402"/>
              <a:gd name="connsiteY1361" fmla="*/ 637471 h 2635401"/>
              <a:gd name="connsiteX1362" fmla="*/ 477403 w 2635402"/>
              <a:gd name="connsiteY1362" fmla="*/ 597358 h 2635401"/>
              <a:gd name="connsiteX1363" fmla="*/ 535802 w 2635402"/>
              <a:gd name="connsiteY1363" fmla="*/ 651878 h 2635401"/>
              <a:gd name="connsiteX1364" fmla="*/ 306618 w 2635402"/>
              <a:gd name="connsiteY1364" fmla="*/ 473210 h 2635401"/>
              <a:gd name="connsiteX1365" fmla="*/ 323981 w 2635402"/>
              <a:gd name="connsiteY1365" fmla="*/ 454123 h 2635401"/>
              <a:gd name="connsiteX1366" fmla="*/ 324150 w 2635402"/>
              <a:gd name="connsiteY1366" fmla="*/ 454281 h 2635401"/>
              <a:gd name="connsiteX1367" fmla="*/ 362430 w 2635402"/>
              <a:gd name="connsiteY1367" fmla="*/ 410249 h 2635401"/>
              <a:gd name="connsiteX1368" fmla="*/ 555374 w 2635402"/>
              <a:gd name="connsiteY1368" fmla="*/ 605566 h 2635401"/>
              <a:gd name="connsiteX1369" fmla="*/ 505774 w 2635402"/>
              <a:gd name="connsiteY1369" fmla="*/ 563488 h 2635401"/>
              <a:gd name="connsiteX1370" fmla="*/ 644179 w 2635402"/>
              <a:gd name="connsiteY1370" fmla="*/ 703453 h 2635401"/>
              <a:gd name="connsiteX1371" fmla="*/ 331989 w 2635402"/>
              <a:gd name="connsiteY1371" fmla="*/ 445425 h 2635401"/>
              <a:gd name="connsiteX1372" fmla="*/ 338871 w 2635402"/>
              <a:gd name="connsiteY1372" fmla="*/ 437853 h 2635401"/>
              <a:gd name="connsiteX1373" fmla="*/ 338539 w 2635402"/>
              <a:gd name="connsiteY1373" fmla="*/ 437573 h 2635401"/>
              <a:gd name="connsiteX1374" fmla="*/ 351779 w 2635402"/>
              <a:gd name="connsiteY1374" fmla="*/ 422202 h 2635401"/>
              <a:gd name="connsiteX1375" fmla="*/ 351849 w 2635402"/>
              <a:gd name="connsiteY1375" fmla="*/ 422272 h 2635401"/>
              <a:gd name="connsiteX1376" fmla="*/ 361145 w 2635402"/>
              <a:gd name="connsiteY1376" fmla="*/ 411480 h 2635401"/>
              <a:gd name="connsiteX1377" fmla="*/ 2255844 w 2635402"/>
              <a:gd name="connsiteY1377" fmla="*/ 394457 h 2635401"/>
              <a:gd name="connsiteX1378" fmla="*/ 2259198 w 2635402"/>
              <a:gd name="connsiteY1378" fmla="*/ 397956 h 2635401"/>
              <a:gd name="connsiteX1379" fmla="*/ 2259745 w 2635402"/>
              <a:gd name="connsiteY1379" fmla="*/ 397379 h 2635401"/>
              <a:gd name="connsiteX1380" fmla="*/ 2261438 w 2635402"/>
              <a:gd name="connsiteY1380" fmla="*/ 399242 h 2635401"/>
              <a:gd name="connsiteX1381" fmla="*/ 2261459 w 2635402"/>
              <a:gd name="connsiteY1381" fmla="*/ 399220 h 2635401"/>
              <a:gd name="connsiteX1382" fmla="*/ 2265215 w 2635402"/>
              <a:gd name="connsiteY1382" fmla="*/ 403357 h 2635401"/>
              <a:gd name="connsiteX1383" fmla="*/ 2265195 w 2635402"/>
              <a:gd name="connsiteY1383" fmla="*/ 403375 h 2635401"/>
              <a:gd name="connsiteX1384" fmla="*/ 2275938 w 2635402"/>
              <a:gd name="connsiteY1384" fmla="*/ 415196 h 2635401"/>
              <a:gd name="connsiteX1385" fmla="*/ 2275820 w 2635402"/>
              <a:gd name="connsiteY1385" fmla="*/ 415301 h 2635401"/>
              <a:gd name="connsiteX1386" fmla="*/ 2283953 w 2635402"/>
              <a:gd name="connsiteY1386" fmla="*/ 423788 h 2635401"/>
              <a:gd name="connsiteX1387" fmla="*/ 2283844 w 2635402"/>
              <a:gd name="connsiteY1387" fmla="*/ 423882 h 2635401"/>
              <a:gd name="connsiteX1388" fmla="*/ 2292012 w 2635402"/>
              <a:gd name="connsiteY1388" fmla="*/ 432882 h 2635401"/>
              <a:gd name="connsiteX1389" fmla="*/ 2295586 w 2635402"/>
              <a:gd name="connsiteY1389" fmla="*/ 436814 h 2635401"/>
              <a:gd name="connsiteX1390" fmla="*/ 2296056 w 2635402"/>
              <a:gd name="connsiteY1390" fmla="*/ 436357 h 2635401"/>
              <a:gd name="connsiteX1391" fmla="*/ 2311513 w 2635402"/>
              <a:gd name="connsiteY1391" fmla="*/ 452501 h 2635401"/>
              <a:gd name="connsiteX1392" fmla="*/ 2312550 w 2635402"/>
              <a:gd name="connsiteY1392" fmla="*/ 453817 h 2635401"/>
              <a:gd name="connsiteX1393" fmla="*/ 2311682 w 2635402"/>
              <a:gd name="connsiteY1393" fmla="*/ 454523 h 2635401"/>
              <a:gd name="connsiteX1394" fmla="*/ 2320836 w 2635402"/>
              <a:gd name="connsiteY1394" fmla="*/ 464595 h 2635401"/>
              <a:gd name="connsiteX1395" fmla="*/ 2320940 w 2635402"/>
              <a:gd name="connsiteY1395" fmla="*/ 464500 h 2635401"/>
              <a:gd name="connsiteX1396" fmla="*/ 2322205 w 2635402"/>
              <a:gd name="connsiteY1396" fmla="*/ 466102 h 2635401"/>
              <a:gd name="connsiteX1397" fmla="*/ 2333229 w 2635402"/>
              <a:gd name="connsiteY1397" fmla="*/ 478231 h 2635401"/>
              <a:gd name="connsiteX1398" fmla="*/ 2332333 w 2635402"/>
              <a:gd name="connsiteY1398" fmla="*/ 478920 h 2635401"/>
              <a:gd name="connsiteX1399" fmla="*/ 2335866 w 2635402"/>
              <a:gd name="connsiteY1399" fmla="*/ 483391 h 2635401"/>
              <a:gd name="connsiteX1400" fmla="*/ 2119086 w 2635402"/>
              <a:gd name="connsiteY1400" fmla="*/ 649790 h 2635401"/>
              <a:gd name="connsiteX1401" fmla="*/ 2165980 w 2635402"/>
              <a:gd name="connsiteY1401" fmla="*/ 606744 h 2635401"/>
              <a:gd name="connsiteX1402" fmla="*/ 2059449 w 2635402"/>
              <a:gd name="connsiteY1402" fmla="*/ 688601 h 2635401"/>
              <a:gd name="connsiteX1403" fmla="*/ 2307761 w 2635402"/>
              <a:gd name="connsiteY1403" fmla="*/ 457715 h 2635401"/>
              <a:gd name="connsiteX1404" fmla="*/ 2100552 w 2635402"/>
              <a:gd name="connsiteY1404" fmla="*/ 626374 h 2635401"/>
              <a:gd name="connsiteX1405" fmla="*/ 2146255 w 2635402"/>
              <a:gd name="connsiteY1405" fmla="*/ 581953 h 2635401"/>
              <a:gd name="connsiteX1406" fmla="*/ 1993660 w 2635402"/>
              <a:gd name="connsiteY1406" fmla="*/ 706289 h 2635401"/>
              <a:gd name="connsiteX1407" fmla="*/ 2232688 w 2635402"/>
              <a:gd name="connsiteY1407" fmla="*/ 467925 h 2635401"/>
              <a:gd name="connsiteX1408" fmla="*/ 1976840 w 2635402"/>
              <a:gd name="connsiteY1408" fmla="*/ 688193 h 2635401"/>
              <a:gd name="connsiteX1409" fmla="*/ 387376 w 2635402"/>
              <a:gd name="connsiteY1409" fmla="*/ 384691 h 2635401"/>
              <a:gd name="connsiteX1410" fmla="*/ 574955 w 2635402"/>
              <a:gd name="connsiteY1410" fmla="*/ 585165 h 2635401"/>
              <a:gd name="connsiteX1411" fmla="*/ 545454 w 2635402"/>
              <a:gd name="connsiteY1411" fmla="*/ 558730 h 2635401"/>
              <a:gd name="connsiteX1412" fmla="*/ 583555 w 2635402"/>
              <a:gd name="connsiteY1412" fmla="*/ 599568 h 2635401"/>
              <a:gd name="connsiteX1413" fmla="*/ 367231 w 2635402"/>
              <a:gd name="connsiteY1413" fmla="*/ 405528 h 2635401"/>
              <a:gd name="connsiteX1414" fmla="*/ 374670 w 2635402"/>
              <a:gd name="connsiteY1414" fmla="*/ 398405 h 2635401"/>
              <a:gd name="connsiteX1415" fmla="*/ 386058 w 2635402"/>
              <a:gd name="connsiteY1415" fmla="*/ 385887 h 2635401"/>
              <a:gd name="connsiteX1416" fmla="*/ 2229876 w 2635402"/>
              <a:gd name="connsiteY1416" fmla="*/ 367232 h 2635401"/>
              <a:gd name="connsiteX1417" fmla="*/ 2237003 w 2635402"/>
              <a:gd name="connsiteY1417" fmla="*/ 374678 h 2635401"/>
              <a:gd name="connsiteX1418" fmla="*/ 2249513 w 2635402"/>
              <a:gd name="connsiteY1418" fmla="*/ 386058 h 2635401"/>
              <a:gd name="connsiteX1419" fmla="*/ 2250639 w 2635402"/>
              <a:gd name="connsiteY1419" fmla="*/ 387299 h 2635401"/>
              <a:gd name="connsiteX1420" fmla="*/ 2051039 w 2635402"/>
              <a:gd name="connsiteY1420" fmla="*/ 574059 h 2635401"/>
              <a:gd name="connsiteX1421" fmla="*/ 2078297 w 2635402"/>
              <a:gd name="connsiteY1421" fmla="*/ 543641 h 2635401"/>
              <a:gd name="connsiteX1422" fmla="*/ 2037488 w 2635402"/>
              <a:gd name="connsiteY1422" fmla="*/ 581715 h 2635401"/>
              <a:gd name="connsiteX1423" fmla="*/ 2189976 w 2635402"/>
              <a:gd name="connsiteY1423" fmla="*/ 331989 h 2635401"/>
              <a:gd name="connsiteX1424" fmla="*/ 2197243 w 2635402"/>
              <a:gd name="connsiteY1424" fmla="*/ 338593 h 2635401"/>
              <a:gd name="connsiteX1425" fmla="*/ 2197515 w 2635402"/>
              <a:gd name="connsiteY1425" fmla="*/ 338270 h 2635401"/>
              <a:gd name="connsiteX1426" fmla="*/ 2213201 w 2635402"/>
              <a:gd name="connsiteY1426" fmla="*/ 351779 h 2635401"/>
              <a:gd name="connsiteX1427" fmla="*/ 2213130 w 2635402"/>
              <a:gd name="connsiteY1427" fmla="*/ 351851 h 2635401"/>
              <a:gd name="connsiteX1428" fmla="*/ 2223920 w 2635402"/>
              <a:gd name="connsiteY1428" fmla="*/ 361145 h 2635401"/>
              <a:gd name="connsiteX1429" fmla="*/ 2225079 w 2635402"/>
              <a:gd name="connsiteY1429" fmla="*/ 362355 h 2635401"/>
              <a:gd name="connsiteX1430" fmla="*/ 2030614 w 2635402"/>
              <a:gd name="connsiteY1430" fmla="*/ 554456 h 2635401"/>
              <a:gd name="connsiteX1431" fmla="*/ 2071845 w 2635402"/>
              <a:gd name="connsiteY1431" fmla="*/ 505855 h 2635401"/>
              <a:gd name="connsiteX1432" fmla="*/ 1931882 w 2635402"/>
              <a:gd name="connsiteY1432" fmla="*/ 644257 h 2635401"/>
              <a:gd name="connsiteX1433" fmla="*/ 2162193 w 2635402"/>
              <a:gd name="connsiteY1433" fmla="*/ 306619 h 2635401"/>
              <a:gd name="connsiteX1434" fmla="*/ 2181117 w 2635402"/>
              <a:gd name="connsiteY1434" fmla="*/ 323835 h 2635401"/>
              <a:gd name="connsiteX1435" fmla="*/ 2180956 w 2635402"/>
              <a:gd name="connsiteY1435" fmla="*/ 324009 h 2635401"/>
              <a:gd name="connsiteX1436" fmla="*/ 2185289 w 2635402"/>
              <a:gd name="connsiteY1436" fmla="*/ 327740 h 2635401"/>
              <a:gd name="connsiteX1437" fmla="*/ 2000281 w 2635402"/>
              <a:gd name="connsiteY1437" fmla="*/ 525706 h 2635401"/>
              <a:gd name="connsiteX1438" fmla="*/ 2039606 w 2635402"/>
              <a:gd name="connsiteY1438" fmla="*/ 475412 h 2635401"/>
              <a:gd name="connsiteX1439" fmla="*/ 1985046 w 2635402"/>
              <a:gd name="connsiteY1439" fmla="*/ 533852 h 2635401"/>
              <a:gd name="connsiteX1440" fmla="*/ 483308 w 2635402"/>
              <a:gd name="connsiteY1440" fmla="*/ 299600 h 2635401"/>
              <a:gd name="connsiteX1441" fmla="*/ 648992 w 2635402"/>
              <a:gd name="connsiteY1441" fmla="*/ 515448 h 2635401"/>
              <a:gd name="connsiteX1442" fmla="*/ 605054 w 2635402"/>
              <a:gd name="connsiteY1442" fmla="*/ 467583 h 2635401"/>
              <a:gd name="connsiteX1443" fmla="*/ 687006 w 2635402"/>
              <a:gd name="connsiteY1443" fmla="*/ 574236 h 2635401"/>
              <a:gd name="connsiteX1444" fmla="*/ 458797 w 2635402"/>
              <a:gd name="connsiteY1444" fmla="*/ 328805 h 2635401"/>
              <a:gd name="connsiteX1445" fmla="*/ 627214 w 2635402"/>
              <a:gd name="connsiteY1445" fmla="*/ 535713 h 2635401"/>
              <a:gd name="connsiteX1446" fmla="*/ 581879 w 2635402"/>
              <a:gd name="connsiteY1446" fmla="*/ 489071 h 2635401"/>
              <a:gd name="connsiteX1447" fmla="*/ 706218 w 2635402"/>
              <a:gd name="connsiteY1447" fmla="*/ 641669 h 2635401"/>
              <a:gd name="connsiteX1448" fmla="*/ 467826 w 2635402"/>
              <a:gd name="connsiteY1448" fmla="*/ 402615 h 2635401"/>
              <a:gd name="connsiteX1449" fmla="*/ 688119 w 2635402"/>
              <a:gd name="connsiteY1449" fmla="*/ 658490 h 2635401"/>
              <a:gd name="connsiteX1450" fmla="*/ 394457 w 2635402"/>
              <a:gd name="connsiteY1450" fmla="*/ 379557 h 2635401"/>
              <a:gd name="connsiteX1451" fmla="*/ 397955 w 2635402"/>
              <a:gd name="connsiteY1451" fmla="*/ 376205 h 2635401"/>
              <a:gd name="connsiteX1452" fmla="*/ 397378 w 2635402"/>
              <a:gd name="connsiteY1452" fmla="*/ 375657 h 2635401"/>
              <a:gd name="connsiteX1453" fmla="*/ 399383 w 2635402"/>
              <a:gd name="connsiteY1453" fmla="*/ 373835 h 2635401"/>
              <a:gd name="connsiteX1454" fmla="*/ 399360 w 2635402"/>
              <a:gd name="connsiteY1454" fmla="*/ 373814 h 2635401"/>
              <a:gd name="connsiteX1455" fmla="*/ 403356 w 2635402"/>
              <a:gd name="connsiteY1455" fmla="*/ 370186 h 2635401"/>
              <a:gd name="connsiteX1456" fmla="*/ 403375 w 2635402"/>
              <a:gd name="connsiteY1456" fmla="*/ 370207 h 2635401"/>
              <a:gd name="connsiteX1457" fmla="*/ 415118 w 2635402"/>
              <a:gd name="connsiteY1457" fmla="*/ 359533 h 2635401"/>
              <a:gd name="connsiteX1458" fmla="*/ 415225 w 2635402"/>
              <a:gd name="connsiteY1458" fmla="*/ 359654 h 2635401"/>
              <a:gd name="connsiteX1459" fmla="*/ 423781 w 2635402"/>
              <a:gd name="connsiteY1459" fmla="*/ 351455 h 2635401"/>
              <a:gd name="connsiteX1460" fmla="*/ 423875 w 2635402"/>
              <a:gd name="connsiteY1460" fmla="*/ 351564 h 2635401"/>
              <a:gd name="connsiteX1461" fmla="*/ 432429 w 2635402"/>
              <a:gd name="connsiteY1461" fmla="*/ 343800 h 2635401"/>
              <a:gd name="connsiteX1462" fmla="*/ 436814 w 2635402"/>
              <a:gd name="connsiteY1462" fmla="*/ 339816 h 2635401"/>
              <a:gd name="connsiteX1463" fmla="*/ 436356 w 2635402"/>
              <a:gd name="connsiteY1463" fmla="*/ 339345 h 2635401"/>
              <a:gd name="connsiteX1464" fmla="*/ 452501 w 2635402"/>
              <a:gd name="connsiteY1464" fmla="*/ 323888 h 2635401"/>
              <a:gd name="connsiteX1465" fmla="*/ 453898 w 2635402"/>
              <a:gd name="connsiteY1465" fmla="*/ 322786 h 2635401"/>
              <a:gd name="connsiteX1466" fmla="*/ 454601 w 2635402"/>
              <a:gd name="connsiteY1466" fmla="*/ 323649 h 2635401"/>
              <a:gd name="connsiteX1467" fmla="*/ 464595 w 2635402"/>
              <a:gd name="connsiteY1467" fmla="*/ 314566 h 2635401"/>
              <a:gd name="connsiteX1468" fmla="*/ 464499 w 2635402"/>
              <a:gd name="connsiteY1468" fmla="*/ 314462 h 2635401"/>
              <a:gd name="connsiteX1469" fmla="*/ 466105 w 2635402"/>
              <a:gd name="connsiteY1469" fmla="*/ 313194 h 2635401"/>
              <a:gd name="connsiteX1470" fmla="*/ 478068 w 2635402"/>
              <a:gd name="connsiteY1470" fmla="*/ 302321 h 2635401"/>
              <a:gd name="connsiteX1471" fmla="*/ 478747 w 2635402"/>
              <a:gd name="connsiteY1471" fmla="*/ 303204 h 2635401"/>
              <a:gd name="connsiteX1472" fmla="*/ 2127913 w 2635402"/>
              <a:gd name="connsiteY1472" fmla="*/ 279956 h 2635401"/>
              <a:gd name="connsiteX1473" fmla="*/ 2134116 w 2635402"/>
              <a:gd name="connsiteY1473" fmla="*/ 284595 h 2635401"/>
              <a:gd name="connsiteX1474" fmla="*/ 2134479 w 2635402"/>
              <a:gd name="connsiteY1474" fmla="*/ 284102 h 2635401"/>
              <a:gd name="connsiteX1475" fmla="*/ 2137986 w 2635402"/>
              <a:gd name="connsiteY1475" fmla="*/ 287123 h 2635401"/>
              <a:gd name="connsiteX1476" fmla="*/ 2138042 w 2635402"/>
              <a:gd name="connsiteY1476" fmla="*/ 287048 h 2635401"/>
              <a:gd name="connsiteX1477" fmla="*/ 2141630 w 2635402"/>
              <a:gd name="connsiteY1477" fmla="*/ 290137 h 2635401"/>
              <a:gd name="connsiteX1478" fmla="*/ 2141592 w 2635402"/>
              <a:gd name="connsiteY1478" fmla="*/ 290183 h 2635401"/>
              <a:gd name="connsiteX1479" fmla="*/ 2144493 w 2635402"/>
              <a:gd name="connsiteY1479" fmla="*/ 292352 h 2635401"/>
              <a:gd name="connsiteX1480" fmla="*/ 2144427 w 2635402"/>
              <a:gd name="connsiteY1480" fmla="*/ 292428 h 2635401"/>
              <a:gd name="connsiteX1481" fmla="*/ 2155832 w 2635402"/>
              <a:gd name="connsiteY1481" fmla="*/ 300957 h 2635401"/>
              <a:gd name="connsiteX1482" fmla="*/ 2157072 w 2635402"/>
              <a:gd name="connsiteY1482" fmla="*/ 302084 h 2635401"/>
              <a:gd name="connsiteX1483" fmla="*/ 1976310 w 2635402"/>
              <a:gd name="connsiteY1483" fmla="*/ 507132 h 2635401"/>
              <a:gd name="connsiteX1484" fmla="*/ 2000524 w 2635402"/>
              <a:gd name="connsiteY1484" fmla="*/ 474239 h 2635401"/>
              <a:gd name="connsiteX1485" fmla="*/ 1963556 w 2635402"/>
              <a:gd name="connsiteY1485" fmla="*/ 516053 h 2635401"/>
              <a:gd name="connsiteX1486" fmla="*/ 2034761 w 2635402"/>
              <a:gd name="connsiteY1486" fmla="*/ 419425 h 2635401"/>
              <a:gd name="connsiteX1487" fmla="*/ 1974851 w 2635402"/>
              <a:gd name="connsiteY1487" fmla="*/ 488803 h 2635401"/>
              <a:gd name="connsiteX1488" fmla="*/ 520607 w 2635402"/>
              <a:gd name="connsiteY1488" fmla="*/ 270149 h 2635401"/>
              <a:gd name="connsiteX1489" fmla="*/ 754269 w 2635402"/>
              <a:gd name="connsiteY1489" fmla="*/ 601129 h 2635401"/>
              <a:gd name="connsiteX1490" fmla="*/ 488722 w 2635402"/>
              <a:gd name="connsiteY1490" fmla="*/ 295308 h 2635401"/>
              <a:gd name="connsiteX1491" fmla="*/ 492526 w 2635402"/>
              <a:gd name="connsiteY1491" fmla="*/ 292307 h 2635401"/>
              <a:gd name="connsiteX1492" fmla="*/ 492004 w 2635402"/>
              <a:gd name="connsiteY1492" fmla="*/ 291706 h 2635401"/>
              <a:gd name="connsiteX1493" fmla="*/ 499104 w 2635402"/>
              <a:gd name="connsiteY1493" fmla="*/ 286402 h 2635401"/>
              <a:gd name="connsiteX1494" fmla="*/ 499076 w 2635402"/>
              <a:gd name="connsiteY1494" fmla="*/ 286370 h 2635401"/>
              <a:gd name="connsiteX1495" fmla="*/ 501802 w 2635402"/>
              <a:gd name="connsiteY1495" fmla="*/ 284331 h 2635401"/>
              <a:gd name="connsiteX1496" fmla="*/ 501828 w 2635402"/>
              <a:gd name="connsiteY1496" fmla="*/ 284367 h 2635401"/>
              <a:gd name="connsiteX1497" fmla="*/ 511209 w 2635402"/>
              <a:gd name="connsiteY1497" fmla="*/ 277359 h 2635401"/>
              <a:gd name="connsiteX1498" fmla="*/ 511304 w 2635402"/>
              <a:gd name="connsiteY1498" fmla="*/ 277489 h 2635401"/>
              <a:gd name="connsiteX1499" fmla="*/ 2092087 w 2635402"/>
              <a:gd name="connsiteY1499" fmla="*/ 253023 h 2635401"/>
              <a:gd name="connsiteX1500" fmla="*/ 2117349 w 2635402"/>
              <a:gd name="connsiteY1500" fmla="*/ 270830 h 2635401"/>
              <a:gd name="connsiteX1501" fmla="*/ 1906061 w 2635402"/>
              <a:gd name="connsiteY1501" fmla="*/ 527801 h 2635401"/>
              <a:gd name="connsiteX1502" fmla="*/ 550052 w 2635402"/>
              <a:gd name="connsiteY1502" fmla="*/ 246863 h 2635401"/>
              <a:gd name="connsiteX1503" fmla="*/ 739751 w 2635402"/>
              <a:gd name="connsiteY1503" fmla="*/ 532532 h 2635401"/>
              <a:gd name="connsiteX1504" fmla="*/ 629969 w 2635402"/>
              <a:gd name="connsiteY1504" fmla="*/ 396794 h 2635401"/>
              <a:gd name="connsiteX1505" fmla="*/ 640766 w 2635402"/>
              <a:gd name="connsiteY1505" fmla="*/ 412481 h 2635401"/>
              <a:gd name="connsiteX1506" fmla="*/ 524201 w 2635402"/>
              <a:gd name="connsiteY1506" fmla="*/ 267653 h 2635401"/>
              <a:gd name="connsiteX1507" fmla="*/ 525025 w 2635402"/>
              <a:gd name="connsiteY1507" fmla="*/ 267038 h 2635401"/>
              <a:gd name="connsiteX1508" fmla="*/ 524827 w 2635402"/>
              <a:gd name="connsiteY1508" fmla="*/ 266793 h 2635401"/>
              <a:gd name="connsiteX1509" fmla="*/ 2061293 w 2635402"/>
              <a:gd name="connsiteY1509" fmla="*/ 230262 h 2635401"/>
              <a:gd name="connsiteX1510" fmla="*/ 2065001 w 2635402"/>
              <a:gd name="connsiteY1510" fmla="*/ 233034 h 2635401"/>
              <a:gd name="connsiteX1511" fmla="*/ 2065051 w 2635402"/>
              <a:gd name="connsiteY1511" fmla="*/ 232956 h 2635401"/>
              <a:gd name="connsiteX1512" fmla="*/ 2068843 w 2635402"/>
              <a:gd name="connsiteY1512" fmla="*/ 235790 h 2635401"/>
              <a:gd name="connsiteX1513" fmla="*/ 2068787 w 2635402"/>
              <a:gd name="connsiteY1513" fmla="*/ 235866 h 2635401"/>
              <a:gd name="connsiteX1514" fmla="*/ 2081782 w 2635402"/>
              <a:gd name="connsiteY1514" fmla="*/ 245583 h 2635401"/>
              <a:gd name="connsiteX1515" fmla="*/ 2081638 w 2635402"/>
              <a:gd name="connsiteY1515" fmla="*/ 245771 h 2635401"/>
              <a:gd name="connsiteX1516" fmla="*/ 2086309 w 2635402"/>
              <a:gd name="connsiteY1516" fmla="*/ 249070 h 2635401"/>
              <a:gd name="connsiteX1517" fmla="*/ 1921147 w 2635402"/>
              <a:gd name="connsiteY1517" fmla="*/ 463872 h 2635401"/>
              <a:gd name="connsiteX1518" fmla="*/ 1955466 w 2635402"/>
              <a:gd name="connsiteY1518" fmla="*/ 410037 h 2635401"/>
              <a:gd name="connsiteX1519" fmla="*/ 1906764 w 2635402"/>
              <a:gd name="connsiteY1519" fmla="*/ 473442 h 2635401"/>
              <a:gd name="connsiteX1520" fmla="*/ 1956000 w 2635402"/>
              <a:gd name="connsiteY1520" fmla="*/ 395960 h 2635401"/>
              <a:gd name="connsiteX1521" fmla="*/ 1951814 w 2635402"/>
              <a:gd name="connsiteY1521" fmla="*/ 401521 h 2635401"/>
              <a:gd name="connsiteX1522" fmla="*/ 2037704 w 2635402"/>
              <a:gd name="connsiteY1522" fmla="*/ 267384 h 2635401"/>
              <a:gd name="connsiteX1523" fmla="*/ 584835 w 2635402"/>
              <a:gd name="connsiteY1523" fmla="*/ 224244 h 2635401"/>
              <a:gd name="connsiteX1524" fmla="*/ 729046 w 2635402"/>
              <a:gd name="connsiteY1524" fmla="*/ 454993 h 2635401"/>
              <a:gd name="connsiteX1525" fmla="*/ 689903 w 2635402"/>
              <a:gd name="connsiteY1525" fmla="*/ 403133 h 2635401"/>
              <a:gd name="connsiteX1526" fmla="*/ 761244 w 2635402"/>
              <a:gd name="connsiteY1526" fmla="*/ 517156 h 2635401"/>
              <a:gd name="connsiteX1527" fmla="*/ 553602 w 2635402"/>
              <a:gd name="connsiteY1527" fmla="*/ 245690 h 2635401"/>
              <a:gd name="connsiteX1528" fmla="*/ 560976 w 2635402"/>
              <a:gd name="connsiteY1528" fmla="*/ 240181 h 2635401"/>
              <a:gd name="connsiteX1529" fmla="*/ 560928 w 2635402"/>
              <a:gd name="connsiteY1529" fmla="*/ 240117 h 2635401"/>
              <a:gd name="connsiteX1530" fmla="*/ 564722 w 2635402"/>
              <a:gd name="connsiteY1530" fmla="*/ 237280 h 2635401"/>
              <a:gd name="connsiteX1531" fmla="*/ 564686 w 2635402"/>
              <a:gd name="connsiteY1531" fmla="*/ 237233 h 2635401"/>
              <a:gd name="connsiteX1532" fmla="*/ 565399 w 2635402"/>
              <a:gd name="connsiteY1532" fmla="*/ 236774 h 2635401"/>
              <a:gd name="connsiteX1533" fmla="*/ 573126 w 2635402"/>
              <a:gd name="connsiteY1533" fmla="*/ 230996 h 2635401"/>
              <a:gd name="connsiteX1534" fmla="*/ 573173 w 2635402"/>
              <a:gd name="connsiteY1534" fmla="*/ 231070 h 2635401"/>
              <a:gd name="connsiteX1535" fmla="*/ 579358 w 2635402"/>
              <a:gd name="connsiteY1535" fmla="*/ 226450 h 2635401"/>
              <a:gd name="connsiteX1536" fmla="*/ 579949 w 2635402"/>
              <a:gd name="connsiteY1536" fmla="*/ 227394 h 2635401"/>
              <a:gd name="connsiteX1537" fmla="*/ 2016860 w 2635402"/>
              <a:gd name="connsiteY1537" fmla="*/ 202179 h 2635401"/>
              <a:gd name="connsiteX1538" fmla="*/ 2027812 w 2635402"/>
              <a:gd name="connsiteY1538" fmla="*/ 208818 h 2635401"/>
              <a:gd name="connsiteX1539" fmla="*/ 2028270 w 2635402"/>
              <a:gd name="connsiteY1539" fmla="*/ 208039 h 2635401"/>
              <a:gd name="connsiteX1540" fmla="*/ 2038985 w 2635402"/>
              <a:gd name="connsiteY1540" fmla="*/ 215593 h 2635401"/>
              <a:gd name="connsiteX1541" fmla="*/ 2043289 w 2635402"/>
              <a:gd name="connsiteY1541" fmla="*/ 218202 h 2635401"/>
              <a:gd name="connsiteX1542" fmla="*/ 2043088 w 2635402"/>
              <a:gd name="connsiteY1542" fmla="*/ 218485 h 2635401"/>
              <a:gd name="connsiteX1543" fmla="*/ 2047765 w 2635402"/>
              <a:gd name="connsiteY1543" fmla="*/ 221782 h 2635401"/>
              <a:gd name="connsiteX1544" fmla="*/ 1890630 w 2635402"/>
              <a:gd name="connsiteY1544" fmla="*/ 442042 h 2635401"/>
              <a:gd name="connsiteX1545" fmla="*/ 1923052 w 2635402"/>
              <a:gd name="connsiteY1545" fmla="*/ 386920 h 2635401"/>
              <a:gd name="connsiteX1546" fmla="*/ 1850216 w 2635402"/>
              <a:gd name="connsiteY1546" fmla="*/ 489126 h 2635401"/>
              <a:gd name="connsiteX1547" fmla="*/ 623392 w 2635402"/>
              <a:gd name="connsiteY1547" fmla="*/ 199302 h 2635401"/>
              <a:gd name="connsiteX1548" fmla="*/ 758931 w 2635402"/>
              <a:gd name="connsiteY1548" fmla="*/ 434052 h 2635401"/>
              <a:gd name="connsiteX1549" fmla="*/ 721679 w 2635402"/>
              <a:gd name="connsiteY1549" fmla="*/ 380932 h 2635401"/>
              <a:gd name="connsiteX1550" fmla="*/ 784485 w 2635402"/>
              <a:gd name="connsiteY1550" fmla="*/ 489585 h 2635401"/>
              <a:gd name="connsiteX1551" fmla="*/ 592048 w 2635402"/>
              <a:gd name="connsiteY1551" fmla="*/ 218395 h 2635401"/>
              <a:gd name="connsiteX1552" fmla="*/ 618452 w 2635402"/>
              <a:gd name="connsiteY1552" fmla="*/ 202355 h 2635401"/>
              <a:gd name="connsiteX1553" fmla="*/ 618509 w 2635402"/>
              <a:gd name="connsiteY1553" fmla="*/ 202453 h 2635401"/>
              <a:gd name="connsiteX1554" fmla="*/ 1984287 w 2635402"/>
              <a:gd name="connsiteY1554" fmla="*/ 182431 h 2635401"/>
              <a:gd name="connsiteX1555" fmla="*/ 1986347 w 2635402"/>
              <a:gd name="connsiteY1555" fmla="*/ 183680 h 2635401"/>
              <a:gd name="connsiteX1556" fmla="*/ 1986369 w 2635402"/>
              <a:gd name="connsiteY1556" fmla="*/ 183639 h 2635401"/>
              <a:gd name="connsiteX1557" fmla="*/ 1996013 w 2635402"/>
              <a:gd name="connsiteY1557" fmla="*/ 189134 h 2635401"/>
              <a:gd name="connsiteX1558" fmla="*/ 1996055 w 2635402"/>
              <a:gd name="connsiteY1558" fmla="*/ 189058 h 2635401"/>
              <a:gd name="connsiteX1559" fmla="*/ 1999215 w 2635402"/>
              <a:gd name="connsiteY1559" fmla="*/ 190850 h 2635401"/>
              <a:gd name="connsiteX1560" fmla="*/ 1999163 w 2635402"/>
              <a:gd name="connsiteY1560" fmla="*/ 190929 h 2635401"/>
              <a:gd name="connsiteX1561" fmla="*/ 2013222 w 2635402"/>
              <a:gd name="connsiteY1561" fmla="*/ 198940 h 2635401"/>
              <a:gd name="connsiteX1562" fmla="*/ 1827563 w 2635402"/>
              <a:gd name="connsiteY1562" fmla="*/ 474997 h 2635401"/>
              <a:gd name="connsiteX1563" fmla="*/ 1906321 w 2635402"/>
              <a:gd name="connsiteY1563" fmla="*/ 330501 h 2635401"/>
              <a:gd name="connsiteX1564" fmla="*/ 1887156 w 2635402"/>
              <a:gd name="connsiteY1564" fmla="*/ 359992 h 2635401"/>
              <a:gd name="connsiteX1565" fmla="*/ 656330 w 2635402"/>
              <a:gd name="connsiteY1565" fmla="*/ 178154 h 2635401"/>
              <a:gd name="connsiteX1566" fmla="*/ 817747 w 2635402"/>
              <a:gd name="connsiteY1566" fmla="*/ 480705 h 2635401"/>
              <a:gd name="connsiteX1567" fmla="*/ 629310 w 2635402"/>
              <a:gd name="connsiteY1567" fmla="*/ 195572 h 2635401"/>
              <a:gd name="connsiteX1568" fmla="*/ 637046 w 2635402"/>
              <a:gd name="connsiteY1568" fmla="*/ 190585 h 2635401"/>
              <a:gd name="connsiteX1569" fmla="*/ 637003 w 2635402"/>
              <a:gd name="connsiteY1569" fmla="*/ 190518 h 2635401"/>
              <a:gd name="connsiteX1570" fmla="*/ 649800 w 2635402"/>
              <a:gd name="connsiteY1570" fmla="*/ 182259 h 2635401"/>
              <a:gd name="connsiteX1571" fmla="*/ 649842 w 2635402"/>
              <a:gd name="connsiteY1571" fmla="*/ 182336 h 2635401"/>
              <a:gd name="connsiteX1572" fmla="*/ 1945376 w 2635402"/>
              <a:gd name="connsiteY1572" fmla="*/ 160315 h 2635401"/>
              <a:gd name="connsiteX1573" fmla="*/ 1949593 w 2635402"/>
              <a:gd name="connsiteY1573" fmla="*/ 162705 h 2635401"/>
              <a:gd name="connsiteX1574" fmla="*/ 1950094 w 2635402"/>
              <a:gd name="connsiteY1574" fmla="*/ 161701 h 2635401"/>
              <a:gd name="connsiteX1575" fmla="*/ 1970491 w 2635402"/>
              <a:gd name="connsiteY1575" fmla="*/ 174067 h 2635401"/>
              <a:gd name="connsiteX1576" fmla="*/ 1970268 w 2635402"/>
              <a:gd name="connsiteY1576" fmla="*/ 174431 h 2635401"/>
              <a:gd name="connsiteX1577" fmla="*/ 1973148 w 2635402"/>
              <a:gd name="connsiteY1577" fmla="*/ 176065 h 2635401"/>
              <a:gd name="connsiteX1578" fmla="*/ 1793326 w 2635402"/>
              <a:gd name="connsiteY1578" fmla="*/ 464743 h 2635401"/>
              <a:gd name="connsiteX1579" fmla="*/ 694477 w 2635402"/>
              <a:gd name="connsiteY1579" fmla="*/ 156776 h 2635401"/>
              <a:gd name="connsiteX1580" fmla="*/ 695004 w 2635402"/>
              <a:gd name="connsiteY1580" fmla="*/ 157838 h 2635401"/>
              <a:gd name="connsiteX1581" fmla="*/ 696993 w 2635402"/>
              <a:gd name="connsiteY1581" fmla="*/ 156811 h 2635401"/>
              <a:gd name="connsiteX1582" fmla="*/ 842833 w 2635402"/>
              <a:gd name="connsiteY1582" fmla="*/ 454802 h 2635401"/>
              <a:gd name="connsiteX1583" fmla="*/ 757068 w 2635402"/>
              <a:gd name="connsiteY1583" fmla="*/ 314336 h 2635401"/>
              <a:gd name="connsiteX1584" fmla="*/ 772169 w 2635402"/>
              <a:gd name="connsiteY1584" fmla="*/ 343996 h 2635401"/>
              <a:gd name="connsiteX1585" fmla="*/ 667803 w 2635402"/>
              <a:gd name="connsiteY1585" fmla="*/ 172483 h 2635401"/>
              <a:gd name="connsiteX1586" fmla="*/ 669738 w 2635402"/>
              <a:gd name="connsiteY1586" fmla="*/ 171307 h 2635401"/>
              <a:gd name="connsiteX1587" fmla="*/ 669546 w 2635402"/>
              <a:gd name="connsiteY1587" fmla="*/ 170992 h 2635401"/>
              <a:gd name="connsiteX1588" fmla="*/ 673857 w 2635402"/>
              <a:gd name="connsiteY1588" fmla="*/ 168765 h 2635401"/>
              <a:gd name="connsiteX1589" fmla="*/ 673826 w 2635402"/>
              <a:gd name="connsiteY1589" fmla="*/ 168714 h 2635401"/>
              <a:gd name="connsiteX1590" fmla="*/ 689642 w 2635402"/>
              <a:gd name="connsiteY1590" fmla="*/ 159105 h 2635401"/>
              <a:gd name="connsiteX1591" fmla="*/ 1906611 w 2635402"/>
              <a:gd name="connsiteY1591" fmla="*/ 140247 h 2635401"/>
              <a:gd name="connsiteX1592" fmla="*/ 1912597 w 2635402"/>
              <a:gd name="connsiteY1592" fmla="*/ 143131 h 2635401"/>
              <a:gd name="connsiteX1593" fmla="*/ 1913119 w 2635402"/>
              <a:gd name="connsiteY1593" fmla="*/ 142018 h 2635401"/>
              <a:gd name="connsiteX1594" fmla="*/ 1918493 w 2635402"/>
              <a:gd name="connsiteY1594" fmla="*/ 145066 h 2635401"/>
              <a:gd name="connsiteX1595" fmla="*/ 1918530 w 2635402"/>
              <a:gd name="connsiteY1595" fmla="*/ 144985 h 2635401"/>
              <a:gd name="connsiteX1596" fmla="*/ 1929920 w 2635402"/>
              <a:gd name="connsiteY1596" fmla="*/ 151476 h 2635401"/>
              <a:gd name="connsiteX1597" fmla="*/ 1934455 w 2635402"/>
              <a:gd name="connsiteY1597" fmla="*/ 153660 h 2635401"/>
              <a:gd name="connsiteX1598" fmla="*/ 1934282 w 2635402"/>
              <a:gd name="connsiteY1598" fmla="*/ 153961 h 2635401"/>
              <a:gd name="connsiteX1599" fmla="*/ 1939254 w 2635402"/>
              <a:gd name="connsiteY1599" fmla="*/ 156794 h 2635401"/>
              <a:gd name="connsiteX1600" fmla="*/ 1803976 w 2635402"/>
              <a:gd name="connsiteY1600" fmla="*/ 391114 h 2635401"/>
              <a:gd name="connsiteX1601" fmla="*/ 1830960 w 2635402"/>
              <a:gd name="connsiteY1601" fmla="*/ 333136 h 2635401"/>
              <a:gd name="connsiteX1602" fmla="*/ 1768265 w 2635402"/>
              <a:gd name="connsiteY1602" fmla="*/ 441858 h 2635401"/>
              <a:gd name="connsiteX1603" fmla="*/ 733895 w 2635402"/>
              <a:gd name="connsiteY1603" fmla="*/ 137849 h 2635401"/>
              <a:gd name="connsiteX1604" fmla="*/ 846287 w 2635402"/>
              <a:gd name="connsiteY1604" fmla="*/ 384520 h 2635401"/>
              <a:gd name="connsiteX1605" fmla="*/ 814303 w 2635402"/>
              <a:gd name="connsiteY1605" fmla="*/ 328071 h 2635401"/>
              <a:gd name="connsiteX1606" fmla="*/ 866395 w 2635402"/>
              <a:gd name="connsiteY1606" fmla="*/ 442248 h 2635401"/>
              <a:gd name="connsiteX1607" fmla="*/ 700864 w 2635402"/>
              <a:gd name="connsiteY1607" fmla="*/ 153846 h 2635401"/>
              <a:gd name="connsiteX1608" fmla="*/ 709097 w 2635402"/>
              <a:gd name="connsiteY1608" fmla="*/ 149871 h 2635401"/>
              <a:gd name="connsiteX1609" fmla="*/ 709036 w 2635402"/>
              <a:gd name="connsiteY1609" fmla="*/ 149763 h 2635401"/>
              <a:gd name="connsiteX1610" fmla="*/ 727690 w 2635402"/>
              <a:gd name="connsiteY1610" fmla="*/ 140777 h 2635401"/>
              <a:gd name="connsiteX1611" fmla="*/ 727734 w 2635402"/>
              <a:gd name="connsiteY1611" fmla="*/ 140873 h 2635401"/>
              <a:gd name="connsiteX1612" fmla="*/ 728685 w 2635402"/>
              <a:gd name="connsiteY1612" fmla="*/ 140414 h 2635401"/>
              <a:gd name="connsiteX1613" fmla="*/ 728732 w 2635402"/>
              <a:gd name="connsiteY1613" fmla="*/ 140517 h 2635401"/>
              <a:gd name="connsiteX1614" fmla="*/ 1864108 w 2635402"/>
              <a:gd name="connsiteY1614" fmla="*/ 119803 h 2635401"/>
              <a:gd name="connsiteX1615" fmla="*/ 1872289 w 2635402"/>
              <a:gd name="connsiteY1615" fmla="*/ 123724 h 2635401"/>
              <a:gd name="connsiteX1616" fmla="*/ 1872293 w 2635402"/>
              <a:gd name="connsiteY1616" fmla="*/ 123715 h 2635401"/>
              <a:gd name="connsiteX1617" fmla="*/ 1876504 w 2635402"/>
              <a:gd name="connsiteY1617" fmla="*/ 125744 h 2635401"/>
              <a:gd name="connsiteX1618" fmla="*/ 1876695 w 2635402"/>
              <a:gd name="connsiteY1618" fmla="*/ 125835 h 2635401"/>
              <a:gd name="connsiteX1619" fmla="*/ 1876769 w 2635402"/>
              <a:gd name="connsiteY1619" fmla="*/ 125661 h 2635401"/>
              <a:gd name="connsiteX1620" fmla="*/ 1898500 w 2635402"/>
              <a:gd name="connsiteY1620" fmla="*/ 135280 h 2635401"/>
              <a:gd name="connsiteX1621" fmla="*/ 1771549 w 2635402"/>
              <a:gd name="connsiteY1621" fmla="*/ 374080 h 2635401"/>
              <a:gd name="connsiteX1622" fmla="*/ 1796538 w 2635402"/>
              <a:gd name="connsiteY1622" fmla="*/ 315082 h 2635401"/>
              <a:gd name="connsiteX1623" fmla="*/ 1733402 w 2635402"/>
              <a:gd name="connsiteY1623" fmla="*/ 433988 h 2635401"/>
              <a:gd name="connsiteX1624" fmla="*/ 775979 w 2635402"/>
              <a:gd name="connsiteY1624" fmla="*/ 116580 h 2635401"/>
              <a:gd name="connsiteX1625" fmla="*/ 879591 w 2635402"/>
              <a:gd name="connsiteY1625" fmla="*/ 367426 h 2635401"/>
              <a:gd name="connsiteX1626" fmla="*/ 849697 w 2635402"/>
              <a:gd name="connsiteY1626" fmla="*/ 309961 h 2635401"/>
              <a:gd name="connsiteX1627" fmla="*/ 880268 w 2635402"/>
              <a:gd name="connsiteY1627" fmla="*/ 383868 h 2635401"/>
              <a:gd name="connsiteX1628" fmla="*/ 838598 w 2635402"/>
              <a:gd name="connsiteY1628" fmla="*/ 304044 h 2635401"/>
              <a:gd name="connsiteX1629" fmla="*/ 840581 w 2635402"/>
              <a:gd name="connsiteY1629" fmla="*/ 308709 h 2635401"/>
              <a:gd name="connsiteX1630" fmla="*/ 787229 w 2635402"/>
              <a:gd name="connsiteY1630" fmla="*/ 205642 h 2635401"/>
              <a:gd name="connsiteX1631" fmla="*/ 748207 w 2635402"/>
              <a:gd name="connsiteY1631" fmla="*/ 130893 h 2635401"/>
              <a:gd name="connsiteX1632" fmla="*/ 748470 w 2635402"/>
              <a:gd name="connsiteY1632" fmla="*/ 130767 h 2635401"/>
              <a:gd name="connsiteX1633" fmla="*/ 748286 w 2635402"/>
              <a:gd name="connsiteY1633" fmla="*/ 130411 h 2635401"/>
              <a:gd name="connsiteX1634" fmla="*/ 754597 w 2635402"/>
              <a:gd name="connsiteY1634" fmla="*/ 127149 h 2635401"/>
              <a:gd name="connsiteX1635" fmla="*/ 754554 w 2635402"/>
              <a:gd name="connsiteY1635" fmla="*/ 127066 h 2635401"/>
              <a:gd name="connsiteX1636" fmla="*/ 770995 w 2635402"/>
              <a:gd name="connsiteY1636" fmla="*/ 118570 h 2635401"/>
              <a:gd name="connsiteX1637" fmla="*/ 1830666 w 2635402"/>
              <a:gd name="connsiteY1637" fmla="*/ 103774 h 2635401"/>
              <a:gd name="connsiteX1638" fmla="*/ 1836237 w 2635402"/>
              <a:gd name="connsiteY1638" fmla="*/ 106444 h 2635401"/>
              <a:gd name="connsiteX1639" fmla="*/ 1836269 w 2635402"/>
              <a:gd name="connsiteY1639" fmla="*/ 106361 h 2635401"/>
              <a:gd name="connsiteX1640" fmla="*/ 1857758 w 2635402"/>
              <a:gd name="connsiteY1640" fmla="*/ 116713 h 2635401"/>
              <a:gd name="connsiteX1641" fmla="*/ 1857571 w 2635402"/>
              <a:gd name="connsiteY1641" fmla="*/ 117097 h 2635401"/>
              <a:gd name="connsiteX1642" fmla="*/ 1860595 w 2635402"/>
              <a:gd name="connsiteY1642" fmla="*/ 118447 h 2635401"/>
              <a:gd name="connsiteX1643" fmla="*/ 1709298 w 2635402"/>
              <a:gd name="connsiteY1643" fmla="*/ 423046 h 2635401"/>
              <a:gd name="connsiteX1644" fmla="*/ 1771361 w 2635402"/>
              <a:gd name="connsiteY1644" fmla="*/ 261660 h 2635401"/>
              <a:gd name="connsiteX1645" fmla="*/ 1761478 w 2635402"/>
              <a:gd name="connsiteY1645" fmla="*/ 282418 h 2635401"/>
              <a:gd name="connsiteX1646" fmla="*/ 808732 w 2635402"/>
              <a:gd name="connsiteY1646" fmla="*/ 102339 h 2635401"/>
              <a:gd name="connsiteX1647" fmla="*/ 809117 w 2635402"/>
              <a:gd name="connsiteY1647" fmla="*/ 103347 h 2635401"/>
              <a:gd name="connsiteX1648" fmla="*/ 810215 w 2635402"/>
              <a:gd name="connsiteY1648" fmla="*/ 102908 h 2635401"/>
              <a:gd name="connsiteX1649" fmla="*/ 810253 w 2635402"/>
              <a:gd name="connsiteY1649" fmla="*/ 103007 h 2635401"/>
              <a:gd name="connsiteX1650" fmla="*/ 811233 w 2635402"/>
              <a:gd name="connsiteY1650" fmla="*/ 102615 h 2635401"/>
              <a:gd name="connsiteX1651" fmla="*/ 927811 w 2635402"/>
              <a:gd name="connsiteY1651" fmla="*/ 413223 h 2635401"/>
              <a:gd name="connsiteX1652" fmla="*/ 782552 w 2635402"/>
              <a:gd name="connsiteY1652" fmla="*/ 114097 h 2635401"/>
              <a:gd name="connsiteX1653" fmla="*/ 787057 w 2635402"/>
              <a:gd name="connsiteY1653" fmla="*/ 112294 h 2635401"/>
              <a:gd name="connsiteX1654" fmla="*/ 787031 w 2635402"/>
              <a:gd name="connsiteY1654" fmla="*/ 112241 h 2635401"/>
              <a:gd name="connsiteX1655" fmla="*/ 794844 w 2635402"/>
              <a:gd name="connsiteY1655" fmla="*/ 108468 h 2635401"/>
              <a:gd name="connsiteX1656" fmla="*/ 794828 w 2635402"/>
              <a:gd name="connsiteY1656" fmla="*/ 108435 h 2635401"/>
              <a:gd name="connsiteX1657" fmla="*/ 804029 w 2635402"/>
              <a:gd name="connsiteY1657" fmla="*/ 104002 h 2635401"/>
              <a:gd name="connsiteX1658" fmla="*/ 804052 w 2635402"/>
              <a:gd name="connsiteY1658" fmla="*/ 104062 h 2635401"/>
              <a:gd name="connsiteX1659" fmla="*/ 1789120 w 2635402"/>
              <a:gd name="connsiteY1659" fmla="*/ 87164 h 2635401"/>
              <a:gd name="connsiteX1660" fmla="*/ 1791755 w 2635402"/>
              <a:gd name="connsiteY1660" fmla="*/ 88028 h 2635401"/>
              <a:gd name="connsiteX1661" fmla="*/ 1797487 w 2635402"/>
              <a:gd name="connsiteY1661" fmla="*/ 90565 h 2635401"/>
              <a:gd name="connsiteX1662" fmla="*/ 1797576 w 2635402"/>
              <a:gd name="connsiteY1662" fmla="*/ 90316 h 2635401"/>
              <a:gd name="connsiteX1663" fmla="*/ 1810659 w 2635402"/>
              <a:gd name="connsiteY1663" fmla="*/ 96157 h 2635401"/>
              <a:gd name="connsiteX1664" fmla="*/ 1810619 w 2635402"/>
              <a:gd name="connsiteY1664" fmla="*/ 96248 h 2635401"/>
              <a:gd name="connsiteX1665" fmla="*/ 1815617 w 2635402"/>
              <a:gd name="connsiteY1665" fmla="*/ 98059 h 2635401"/>
              <a:gd name="connsiteX1666" fmla="*/ 1815420 w 2635402"/>
              <a:gd name="connsiteY1666" fmla="*/ 98504 h 2635401"/>
              <a:gd name="connsiteX1667" fmla="*/ 1826190 w 2635402"/>
              <a:gd name="connsiteY1667" fmla="*/ 103271 h 2635401"/>
              <a:gd name="connsiteX1668" fmla="*/ 1657536 w 2635402"/>
              <a:gd name="connsiteY1668" fmla="*/ 468620 h 2635401"/>
              <a:gd name="connsiteX1669" fmla="*/ 857987 w 2635402"/>
              <a:gd name="connsiteY1669" fmla="*/ 84162 h 2635401"/>
              <a:gd name="connsiteX1670" fmla="*/ 943956 w 2635402"/>
              <a:gd name="connsiteY1670" fmla="*/ 339583 h 2635401"/>
              <a:gd name="connsiteX1671" fmla="*/ 927944 w 2635402"/>
              <a:gd name="connsiteY1671" fmla="*/ 303006 h 2635401"/>
              <a:gd name="connsiteX1672" fmla="*/ 945675 w 2635402"/>
              <a:gd name="connsiteY1672" fmla="*/ 355938 h 2635401"/>
              <a:gd name="connsiteX1673" fmla="*/ 898307 w 2635402"/>
              <a:gd name="connsiteY1673" fmla="*/ 247587 h 2635401"/>
              <a:gd name="connsiteX1674" fmla="*/ 928492 w 2635402"/>
              <a:gd name="connsiteY1674" fmla="*/ 334323 h 2635401"/>
              <a:gd name="connsiteX1675" fmla="*/ 823897 w 2635402"/>
              <a:gd name="connsiteY1675" fmla="*/ 96755 h 2635401"/>
              <a:gd name="connsiteX1676" fmla="*/ 835742 w 2635402"/>
              <a:gd name="connsiteY1676" fmla="*/ 92393 h 2635401"/>
              <a:gd name="connsiteX1677" fmla="*/ 835708 w 2635402"/>
              <a:gd name="connsiteY1677" fmla="*/ 92316 h 2635401"/>
              <a:gd name="connsiteX1678" fmla="*/ 848041 w 2635402"/>
              <a:gd name="connsiteY1678" fmla="*/ 87803 h 2635401"/>
              <a:gd name="connsiteX1679" fmla="*/ 854933 w 2635402"/>
              <a:gd name="connsiteY1679" fmla="*/ 85050 h 2635401"/>
              <a:gd name="connsiteX1680" fmla="*/ 855001 w 2635402"/>
              <a:gd name="connsiteY1680" fmla="*/ 85255 h 2635401"/>
              <a:gd name="connsiteX1681" fmla="*/ 893715 w 2635402"/>
              <a:gd name="connsiteY1681" fmla="*/ 70148 h 2635401"/>
              <a:gd name="connsiteX1682" fmla="*/ 972782 w 2635402"/>
              <a:gd name="connsiteY1682" fmla="*/ 329777 h 2635401"/>
              <a:gd name="connsiteX1683" fmla="*/ 948539 w 2635402"/>
              <a:gd name="connsiteY1683" fmla="*/ 269709 h 2635401"/>
              <a:gd name="connsiteX1684" fmla="*/ 971879 w 2635402"/>
              <a:gd name="connsiteY1684" fmla="*/ 346208 h 2635401"/>
              <a:gd name="connsiteX1685" fmla="*/ 864697 w 2635402"/>
              <a:gd name="connsiteY1685" fmla="*/ 81730 h 2635401"/>
              <a:gd name="connsiteX1686" fmla="*/ 871642 w 2635402"/>
              <a:gd name="connsiteY1686" fmla="*/ 79174 h 2635401"/>
              <a:gd name="connsiteX1687" fmla="*/ 871382 w 2635402"/>
              <a:gd name="connsiteY1687" fmla="*/ 78530 h 2635401"/>
              <a:gd name="connsiteX1688" fmla="*/ 879436 w 2635402"/>
              <a:gd name="connsiteY1688" fmla="*/ 75305 h 2635401"/>
              <a:gd name="connsiteX1689" fmla="*/ 879423 w 2635402"/>
              <a:gd name="connsiteY1689" fmla="*/ 75271 h 2635401"/>
              <a:gd name="connsiteX1690" fmla="*/ 888908 w 2635402"/>
              <a:gd name="connsiteY1690" fmla="*/ 71483 h 2635401"/>
              <a:gd name="connsiteX1691" fmla="*/ 888927 w 2635402"/>
              <a:gd name="connsiteY1691" fmla="*/ 71544 h 2635401"/>
              <a:gd name="connsiteX1692" fmla="*/ 944105 w 2635402"/>
              <a:gd name="connsiteY1692" fmla="*/ 55409 h 2635401"/>
              <a:gd name="connsiteX1693" fmla="*/ 1012264 w 2635402"/>
              <a:gd name="connsiteY1693" fmla="*/ 316148 h 2635401"/>
              <a:gd name="connsiteX1694" fmla="*/ 990478 w 2635402"/>
              <a:gd name="connsiteY1694" fmla="*/ 255271 h 2635401"/>
              <a:gd name="connsiteX1695" fmla="*/ 1040471 w 2635402"/>
              <a:gd name="connsiteY1695" fmla="*/ 446123 h 2635401"/>
              <a:gd name="connsiteX1696" fmla="*/ 899953 w 2635402"/>
              <a:gd name="connsiteY1696" fmla="*/ 68802 h 2635401"/>
              <a:gd name="connsiteX1697" fmla="*/ 913285 w 2635402"/>
              <a:gd name="connsiteY1697" fmla="*/ 63923 h 2635401"/>
              <a:gd name="connsiteX1698" fmla="*/ 913258 w 2635402"/>
              <a:gd name="connsiteY1698" fmla="*/ 63849 h 2635401"/>
              <a:gd name="connsiteX1699" fmla="*/ 922842 w 2635402"/>
              <a:gd name="connsiteY1699" fmla="*/ 60319 h 2635401"/>
              <a:gd name="connsiteX1700" fmla="*/ 922868 w 2635402"/>
              <a:gd name="connsiteY1700" fmla="*/ 60415 h 2635401"/>
              <a:gd name="connsiteX1701" fmla="*/ 925879 w 2635402"/>
              <a:gd name="connsiteY1701" fmla="*/ 59313 h 2635401"/>
              <a:gd name="connsiteX1702" fmla="*/ 938310 w 2635402"/>
              <a:gd name="connsiteY1702" fmla="*/ 56117 h 2635401"/>
              <a:gd name="connsiteX1703" fmla="*/ 938546 w 2635402"/>
              <a:gd name="connsiteY1703" fmla="*/ 57019 h 2635401"/>
              <a:gd name="connsiteX1704" fmla="*/ 1668887 w 2635402"/>
              <a:gd name="connsiteY1704" fmla="*/ 47612 h 2635401"/>
              <a:gd name="connsiteX1705" fmla="*/ 1671592 w 2635402"/>
              <a:gd name="connsiteY1705" fmla="*/ 48219 h 2635401"/>
              <a:gd name="connsiteX1706" fmla="*/ 1689481 w 2635402"/>
              <a:gd name="connsiteY1706" fmla="*/ 54160 h 2635401"/>
              <a:gd name="connsiteX1707" fmla="*/ 1696307 w 2635402"/>
              <a:gd name="connsiteY1707" fmla="*/ 55915 h 2635401"/>
              <a:gd name="connsiteX1708" fmla="*/ 1696153 w 2635402"/>
              <a:gd name="connsiteY1708" fmla="*/ 56376 h 2635401"/>
              <a:gd name="connsiteX1709" fmla="*/ 1702906 w 2635402"/>
              <a:gd name="connsiteY1709" fmla="*/ 58619 h 2635401"/>
              <a:gd name="connsiteX1710" fmla="*/ 1703182 w 2635402"/>
              <a:gd name="connsiteY1710" fmla="*/ 57597 h 2635401"/>
              <a:gd name="connsiteX1711" fmla="*/ 1705869 w 2635402"/>
              <a:gd name="connsiteY1711" fmla="*/ 58277 h 2635401"/>
              <a:gd name="connsiteX1712" fmla="*/ 1711763 w 2635402"/>
              <a:gd name="connsiteY1712" fmla="*/ 60413 h 2635401"/>
              <a:gd name="connsiteX1713" fmla="*/ 1711834 w 2635402"/>
              <a:gd name="connsiteY1713" fmla="*/ 60159 h 2635401"/>
              <a:gd name="connsiteX1714" fmla="*/ 1725289 w 2635402"/>
              <a:gd name="connsiteY1714" fmla="*/ 65084 h 2635401"/>
              <a:gd name="connsiteX1715" fmla="*/ 1725215 w 2635402"/>
              <a:gd name="connsiteY1715" fmla="*/ 65289 h 2635401"/>
              <a:gd name="connsiteX1716" fmla="*/ 1741273 w 2635402"/>
              <a:gd name="connsiteY1716" fmla="*/ 71110 h 2635401"/>
              <a:gd name="connsiteX1717" fmla="*/ 1741144 w 2635402"/>
              <a:gd name="connsiteY1717" fmla="*/ 71451 h 2635401"/>
              <a:gd name="connsiteX1718" fmla="*/ 1746562 w 2635402"/>
              <a:gd name="connsiteY1718" fmla="*/ 73225 h 2635401"/>
              <a:gd name="connsiteX1719" fmla="*/ 1746660 w 2635402"/>
              <a:gd name="connsiteY1719" fmla="*/ 72906 h 2635401"/>
              <a:gd name="connsiteX1720" fmla="*/ 1759768 w 2635402"/>
              <a:gd name="connsiteY1720" fmla="*/ 77703 h 2635401"/>
              <a:gd name="connsiteX1721" fmla="*/ 1759825 w 2635402"/>
              <a:gd name="connsiteY1721" fmla="*/ 77522 h 2635401"/>
              <a:gd name="connsiteX1722" fmla="*/ 1782378 w 2635402"/>
              <a:gd name="connsiteY1722" fmla="*/ 85012 h 2635401"/>
              <a:gd name="connsiteX1723" fmla="*/ 1678924 w 2635402"/>
              <a:gd name="connsiteY1723" fmla="*/ 334890 h 2635401"/>
              <a:gd name="connsiteX1724" fmla="*/ 1698137 w 2635402"/>
              <a:gd name="connsiteY1724" fmla="*/ 273767 h 2635401"/>
              <a:gd name="connsiteX1725" fmla="*/ 1646700 w 2635402"/>
              <a:gd name="connsiteY1725" fmla="*/ 398182 h 2635401"/>
              <a:gd name="connsiteX1726" fmla="*/ 1746350 w 2635402"/>
              <a:gd name="connsiteY1726" fmla="*/ 73914 h 2635401"/>
              <a:gd name="connsiteX1727" fmla="*/ 1650861 w 2635402"/>
              <a:gd name="connsiteY1727" fmla="*/ 324559 h 2635401"/>
              <a:gd name="connsiteX1728" fmla="*/ 1668355 w 2635402"/>
              <a:gd name="connsiteY1728" fmla="*/ 262799 h 2635401"/>
              <a:gd name="connsiteX1729" fmla="*/ 1598203 w 2635402"/>
              <a:gd name="connsiteY1729" fmla="*/ 447214 h 2635401"/>
              <a:gd name="connsiteX1730" fmla="*/ 1686323 w 2635402"/>
              <a:gd name="connsiteY1730" fmla="*/ 120167 h 2635401"/>
              <a:gd name="connsiteX1731" fmla="*/ 1574507 w 2635402"/>
              <a:gd name="connsiteY1731" fmla="*/ 439932 h 2635401"/>
              <a:gd name="connsiteX1732" fmla="*/ 978454 w 2635402"/>
              <a:gd name="connsiteY1732" fmla="*/ 45747 h 2635401"/>
              <a:gd name="connsiteX1733" fmla="*/ 1039522 w 2635402"/>
              <a:gd name="connsiteY1733" fmla="*/ 308238 h 2635401"/>
              <a:gd name="connsiteX1734" fmla="*/ 1027093 w 2635402"/>
              <a:gd name="connsiteY1734" fmla="*/ 270293 h 2635401"/>
              <a:gd name="connsiteX1735" fmla="*/ 1039664 w 2635402"/>
              <a:gd name="connsiteY1735" fmla="*/ 324682 h 2635401"/>
              <a:gd name="connsiteX1736" fmla="*/ 950967 w 2635402"/>
              <a:gd name="connsiteY1736" fmla="*/ 53445 h 2635401"/>
              <a:gd name="connsiteX1737" fmla="*/ 955616 w 2635402"/>
              <a:gd name="connsiteY1737" fmla="*/ 52089 h 2635401"/>
              <a:gd name="connsiteX1738" fmla="*/ 955496 w 2635402"/>
              <a:gd name="connsiteY1738" fmla="*/ 51726 h 2635401"/>
              <a:gd name="connsiteX1739" fmla="*/ 968205 w 2635402"/>
              <a:gd name="connsiteY1739" fmla="*/ 48417 h 2635401"/>
              <a:gd name="connsiteX1740" fmla="*/ 975329 w 2635402"/>
              <a:gd name="connsiteY1740" fmla="*/ 46338 h 2635401"/>
              <a:gd name="connsiteX1741" fmla="*/ 975377 w 2635402"/>
              <a:gd name="connsiteY1741" fmla="*/ 46549 h 2635401"/>
              <a:gd name="connsiteX1742" fmla="*/ 1632230 w 2635402"/>
              <a:gd name="connsiteY1742" fmla="*/ 39444 h 2635401"/>
              <a:gd name="connsiteX1743" fmla="*/ 1656985 w 2635402"/>
              <a:gd name="connsiteY1743" fmla="*/ 44863 h 2635401"/>
              <a:gd name="connsiteX1744" fmla="*/ 1656685 w 2635402"/>
              <a:gd name="connsiteY1744" fmla="*/ 45846 h 2635401"/>
              <a:gd name="connsiteX1745" fmla="*/ 1659810 w 2635402"/>
              <a:gd name="connsiteY1745" fmla="*/ 46636 h 2635401"/>
              <a:gd name="connsiteX1746" fmla="*/ 1581614 w 2635402"/>
              <a:gd name="connsiteY1746" fmla="*/ 303958 h 2635401"/>
              <a:gd name="connsiteX1747" fmla="*/ 1589918 w 2635402"/>
              <a:gd name="connsiteY1747" fmla="*/ 264427 h 2635401"/>
              <a:gd name="connsiteX1748" fmla="*/ 1573608 w 2635402"/>
              <a:gd name="connsiteY1748" fmla="*/ 317824 h 2635401"/>
              <a:gd name="connsiteX1749" fmla="*/ 1580508 w 2635402"/>
              <a:gd name="connsiteY1749" fmla="*/ 26426 h 2635401"/>
              <a:gd name="connsiteX1750" fmla="*/ 1583248 w 2635402"/>
              <a:gd name="connsiteY1750" fmla="*/ 26845 h 2635401"/>
              <a:gd name="connsiteX1751" fmla="*/ 1619720 w 2635402"/>
              <a:gd name="connsiteY1751" fmla="*/ 36223 h 2635401"/>
              <a:gd name="connsiteX1752" fmla="*/ 1619624 w 2635402"/>
              <a:gd name="connsiteY1752" fmla="*/ 36574 h 2635401"/>
              <a:gd name="connsiteX1753" fmla="*/ 1625234 w 2635402"/>
              <a:gd name="connsiteY1753" fmla="*/ 37831 h 2635401"/>
              <a:gd name="connsiteX1754" fmla="*/ 1554041 w 2635402"/>
              <a:gd name="connsiteY1754" fmla="*/ 297177 h 2635401"/>
              <a:gd name="connsiteX1755" fmla="*/ 1565529 w 2635402"/>
              <a:gd name="connsiteY1755" fmla="*/ 234023 h 2635401"/>
              <a:gd name="connsiteX1756" fmla="*/ 1513394 w 2635402"/>
              <a:gd name="connsiteY1756" fmla="*/ 424318 h 2635401"/>
              <a:gd name="connsiteX1757" fmla="*/ 1543375 w 2635402"/>
              <a:gd name="connsiteY1757" fmla="*/ 20804 h 2635401"/>
              <a:gd name="connsiteX1758" fmla="*/ 1550694 w 2635402"/>
              <a:gd name="connsiteY1758" fmla="*/ 21884 h 2635401"/>
              <a:gd name="connsiteX1759" fmla="*/ 1550733 w 2635402"/>
              <a:gd name="connsiteY1759" fmla="*/ 21603 h 2635401"/>
              <a:gd name="connsiteX1760" fmla="*/ 1554768 w 2635402"/>
              <a:gd name="connsiteY1760" fmla="*/ 22486 h 2635401"/>
              <a:gd name="connsiteX1761" fmla="*/ 1559161 w 2635402"/>
              <a:gd name="connsiteY1761" fmla="*/ 23134 h 2635401"/>
              <a:gd name="connsiteX1762" fmla="*/ 1559177 w 2635402"/>
              <a:gd name="connsiteY1762" fmla="*/ 23029 h 2635401"/>
              <a:gd name="connsiteX1763" fmla="*/ 1560579 w 2635402"/>
              <a:gd name="connsiteY1763" fmla="*/ 23343 h 2635401"/>
              <a:gd name="connsiteX1764" fmla="*/ 1568445 w 2635402"/>
              <a:gd name="connsiteY1764" fmla="*/ 24504 h 2635401"/>
              <a:gd name="connsiteX1765" fmla="*/ 1568313 w 2635402"/>
              <a:gd name="connsiteY1765" fmla="*/ 25076 h 2635401"/>
              <a:gd name="connsiteX1766" fmla="*/ 1569177 w 2635402"/>
              <a:gd name="connsiteY1766" fmla="*/ 25270 h 2635401"/>
              <a:gd name="connsiteX1767" fmla="*/ 1569095 w 2635402"/>
              <a:gd name="connsiteY1767" fmla="*/ 25622 h 2635401"/>
              <a:gd name="connsiteX1768" fmla="*/ 1573852 w 2635402"/>
              <a:gd name="connsiteY1768" fmla="*/ 26663 h 2635401"/>
              <a:gd name="connsiteX1769" fmla="*/ 1513149 w 2635402"/>
              <a:gd name="connsiteY1769" fmla="*/ 288299 h 2635401"/>
              <a:gd name="connsiteX1770" fmla="*/ 1522124 w 2635402"/>
              <a:gd name="connsiteY1770" fmla="*/ 224614 h 2635401"/>
              <a:gd name="connsiteX1771" fmla="*/ 1504080 w 2635402"/>
              <a:gd name="connsiteY1771" fmla="*/ 302563 h 2635401"/>
              <a:gd name="connsiteX1772" fmla="*/ 1103846 w 2635402"/>
              <a:gd name="connsiteY1772" fmla="*/ 18616 h 2635401"/>
              <a:gd name="connsiteX1773" fmla="*/ 1139030 w 2635402"/>
              <a:gd name="connsiteY1773" fmla="*/ 285518 h 2635401"/>
              <a:gd name="connsiteX1774" fmla="*/ 1125001 w 2635402"/>
              <a:gd name="connsiteY1774" fmla="*/ 222499 h 2635401"/>
              <a:gd name="connsiteX1775" fmla="*/ 1142674 w 2635402"/>
              <a:gd name="connsiteY1775" fmla="*/ 356048 h 2635401"/>
              <a:gd name="connsiteX1776" fmla="*/ 1067161 w 2635402"/>
              <a:gd name="connsiteY1776" fmla="*/ 26800 h 2635401"/>
              <a:gd name="connsiteX1777" fmla="*/ 1109763 w 2635402"/>
              <a:gd name="connsiteY1777" fmla="*/ 291464 h 2635401"/>
              <a:gd name="connsiteX1778" fmla="*/ 1093918 w 2635402"/>
              <a:gd name="connsiteY1778" fmla="*/ 228778 h 2635401"/>
              <a:gd name="connsiteX1779" fmla="*/ 1125370 w 2635402"/>
              <a:gd name="connsiteY1779" fmla="*/ 423546 h 2635401"/>
              <a:gd name="connsiteX1780" fmla="*/ 1038155 w 2635402"/>
              <a:gd name="connsiteY1780" fmla="*/ 96236 h 2635401"/>
              <a:gd name="connsiteX1781" fmla="*/ 1101206 w 2635402"/>
              <a:gd name="connsiteY1781" fmla="*/ 429087 h 2635401"/>
              <a:gd name="connsiteX1782" fmla="*/ 987030 w 2635402"/>
              <a:gd name="connsiteY1782" fmla="*/ 42978 h 2635401"/>
              <a:gd name="connsiteX1783" fmla="*/ 1000666 w 2635402"/>
              <a:gd name="connsiteY1783" fmla="*/ 39029 h 2635401"/>
              <a:gd name="connsiteX1784" fmla="*/ 1000645 w 2635402"/>
              <a:gd name="connsiteY1784" fmla="*/ 38954 h 2635401"/>
              <a:gd name="connsiteX1785" fmla="*/ 1010449 w 2635402"/>
              <a:gd name="connsiteY1785" fmla="*/ 36093 h 2635401"/>
              <a:gd name="connsiteX1786" fmla="*/ 1010469 w 2635402"/>
              <a:gd name="connsiteY1786" fmla="*/ 36191 h 2635401"/>
              <a:gd name="connsiteX1787" fmla="*/ 1013548 w 2635402"/>
              <a:gd name="connsiteY1787" fmla="*/ 35299 h 2635401"/>
              <a:gd name="connsiteX1788" fmla="*/ 1026170 w 2635402"/>
              <a:gd name="connsiteY1788" fmla="*/ 32967 h 2635401"/>
              <a:gd name="connsiteX1789" fmla="*/ 1026234 w 2635402"/>
              <a:gd name="connsiteY1789" fmla="*/ 33304 h 2635401"/>
              <a:gd name="connsiteX1790" fmla="*/ 1048417 w 2635402"/>
              <a:gd name="connsiteY1790" fmla="*/ 27526 h 2635401"/>
              <a:gd name="connsiteX1791" fmla="*/ 1061098 w 2635402"/>
              <a:gd name="connsiteY1791" fmla="*/ 25538 h 2635401"/>
              <a:gd name="connsiteX1792" fmla="*/ 1061246 w 2635402"/>
              <a:gd name="connsiteY1792" fmla="*/ 26458 h 2635401"/>
              <a:gd name="connsiteX1793" fmla="*/ 1066841 w 2635402"/>
              <a:gd name="connsiteY1793" fmla="*/ 25406 h 2635401"/>
              <a:gd name="connsiteX1794" fmla="*/ 1066663 w 2635402"/>
              <a:gd name="connsiteY1794" fmla="*/ 24630 h 2635401"/>
              <a:gd name="connsiteX1795" fmla="*/ 1093289 w 2635402"/>
              <a:gd name="connsiteY1795" fmla="*/ 20566 h 2635401"/>
              <a:gd name="connsiteX1796" fmla="*/ 1500264 w 2635402"/>
              <a:gd name="connsiteY1796" fmla="*/ 14440 h 2635401"/>
              <a:gd name="connsiteX1797" fmla="*/ 1508094 w 2635402"/>
              <a:gd name="connsiteY1797" fmla="*/ 15597 h 2635401"/>
              <a:gd name="connsiteX1798" fmla="*/ 1508142 w 2635402"/>
              <a:gd name="connsiteY1798" fmla="*/ 15164 h 2635401"/>
              <a:gd name="connsiteX1799" fmla="*/ 1512595 w 2635402"/>
              <a:gd name="connsiteY1799" fmla="*/ 15698 h 2635401"/>
              <a:gd name="connsiteX1800" fmla="*/ 1512618 w 2635402"/>
              <a:gd name="connsiteY1800" fmla="*/ 15500 h 2635401"/>
              <a:gd name="connsiteX1801" fmla="*/ 1517421 w 2635402"/>
              <a:gd name="connsiteY1801" fmla="*/ 16053 h 2635401"/>
              <a:gd name="connsiteX1802" fmla="*/ 1517378 w 2635402"/>
              <a:gd name="connsiteY1802" fmla="*/ 16272 h 2635401"/>
              <a:gd name="connsiteX1803" fmla="*/ 1533303 w 2635402"/>
              <a:gd name="connsiteY1803" fmla="*/ 18183 h 2635401"/>
              <a:gd name="connsiteX1804" fmla="*/ 1533098 w 2635402"/>
              <a:gd name="connsiteY1804" fmla="*/ 19191 h 2635401"/>
              <a:gd name="connsiteX1805" fmla="*/ 1536285 w 2635402"/>
              <a:gd name="connsiteY1805" fmla="*/ 19677 h 2635401"/>
              <a:gd name="connsiteX1806" fmla="*/ 1483137 w 2635402"/>
              <a:gd name="connsiteY1806" fmla="*/ 283314 h 2635401"/>
              <a:gd name="connsiteX1807" fmla="*/ 1487610 w 2635402"/>
              <a:gd name="connsiteY1807" fmla="*/ 243169 h 2635401"/>
              <a:gd name="connsiteX1808" fmla="*/ 1476498 w 2635402"/>
              <a:gd name="connsiteY1808" fmla="*/ 297884 h 2635401"/>
              <a:gd name="connsiteX1809" fmla="*/ 1489552 w 2635402"/>
              <a:gd name="connsiteY1809" fmla="*/ 181259 h 2635401"/>
              <a:gd name="connsiteX1810" fmla="*/ 1471966 w 2635402"/>
              <a:gd name="connsiteY1810" fmla="*/ 273343 h 2635401"/>
              <a:gd name="connsiteX1811" fmla="*/ 1150773 w 2635402"/>
              <a:gd name="connsiteY1811" fmla="*/ 10924 h 2635401"/>
              <a:gd name="connsiteX1812" fmla="*/ 1187459 w 2635402"/>
              <a:gd name="connsiteY1812" fmla="*/ 412416 h 2635401"/>
              <a:gd name="connsiteX1813" fmla="*/ 1110853 w 2635402"/>
              <a:gd name="connsiteY1813" fmla="*/ 17134 h 2635401"/>
              <a:gd name="connsiteX1814" fmla="*/ 1137986 w 2635402"/>
              <a:gd name="connsiteY1814" fmla="*/ 12034 h 2635401"/>
              <a:gd name="connsiteX1815" fmla="*/ 1460842 w 2635402"/>
              <a:gd name="connsiteY1815" fmla="*/ 8622 h 2635401"/>
              <a:gd name="connsiteX1816" fmla="*/ 1469331 w 2635402"/>
              <a:gd name="connsiteY1816" fmla="*/ 9875 h 2635401"/>
              <a:gd name="connsiteX1817" fmla="*/ 1469364 w 2635402"/>
              <a:gd name="connsiteY1817" fmla="*/ 9464 h 2635401"/>
              <a:gd name="connsiteX1818" fmla="*/ 1479495 w 2635402"/>
              <a:gd name="connsiteY1818" fmla="*/ 11010 h 2635401"/>
              <a:gd name="connsiteX1819" fmla="*/ 1479437 w 2635402"/>
              <a:gd name="connsiteY1819" fmla="*/ 11367 h 2635401"/>
              <a:gd name="connsiteX1820" fmla="*/ 1484255 w 2635402"/>
              <a:gd name="connsiteY1820" fmla="*/ 12078 h 2635401"/>
              <a:gd name="connsiteX1821" fmla="*/ 1484230 w 2635402"/>
              <a:gd name="connsiteY1821" fmla="*/ 12232 h 2635401"/>
              <a:gd name="connsiteX1822" fmla="*/ 1486416 w 2635402"/>
              <a:gd name="connsiteY1822" fmla="*/ 12484 h 2635401"/>
              <a:gd name="connsiteX1823" fmla="*/ 1432408 w 2635402"/>
              <a:gd name="connsiteY1823" fmla="*/ 337741 h 2635401"/>
              <a:gd name="connsiteX1824" fmla="*/ 1455965 w 2635402"/>
              <a:gd name="connsiteY1824" fmla="*/ 8977 h 2635401"/>
              <a:gd name="connsiteX1825" fmla="*/ 1460778 w 2635402"/>
              <a:gd name="connsiteY1825" fmla="*/ 9531 h 2635401"/>
              <a:gd name="connsiteX1826" fmla="*/ 1184738 w 2635402"/>
              <a:gd name="connsiteY1826" fmla="*/ 6789 h 2635401"/>
              <a:gd name="connsiteX1827" fmla="*/ 1184826 w 2635402"/>
              <a:gd name="connsiteY1827" fmla="*/ 8052 h 2635401"/>
              <a:gd name="connsiteX1828" fmla="*/ 1188160 w 2635402"/>
              <a:gd name="connsiteY1828" fmla="*/ 7776 h 2635401"/>
              <a:gd name="connsiteX1829" fmla="*/ 1209374 w 2635402"/>
              <a:gd name="connsiteY1829" fmla="*/ 346271 h 2635401"/>
              <a:gd name="connsiteX1830" fmla="*/ 1182561 w 2635402"/>
              <a:gd name="connsiteY1830" fmla="*/ 176305 h 2635401"/>
              <a:gd name="connsiteX1831" fmla="*/ 1184388 w 2635402"/>
              <a:gd name="connsiteY1831" fmla="*/ 199317 h 2635401"/>
              <a:gd name="connsiteX1832" fmla="*/ 1155106 w 2635402"/>
              <a:gd name="connsiteY1832" fmla="*/ 10792 h 2635401"/>
              <a:gd name="connsiteX1833" fmla="*/ 1156417 w 2635402"/>
              <a:gd name="connsiteY1833" fmla="*/ 10586 h 2635401"/>
              <a:gd name="connsiteX1834" fmla="*/ 1156388 w 2635402"/>
              <a:gd name="connsiteY1834" fmla="*/ 10402 h 2635401"/>
              <a:gd name="connsiteX1835" fmla="*/ 1158930 w 2635402"/>
              <a:gd name="connsiteY1835" fmla="*/ 10192 h 2635401"/>
              <a:gd name="connsiteX1836" fmla="*/ 1169244 w 2635402"/>
              <a:gd name="connsiteY1836" fmla="*/ 8574 h 2635401"/>
              <a:gd name="connsiteX1837" fmla="*/ 1169275 w 2635402"/>
              <a:gd name="connsiteY1837" fmla="*/ 8970 h 2635401"/>
              <a:gd name="connsiteX1838" fmla="*/ 1182981 w 2635402"/>
              <a:gd name="connsiteY1838" fmla="*/ 6878 h 2635401"/>
              <a:gd name="connsiteX1839" fmla="*/ 1417996 w 2635402"/>
              <a:gd name="connsiteY1839" fmla="*/ 4606 h 2635401"/>
              <a:gd name="connsiteX1840" fmla="*/ 1423088 w 2635402"/>
              <a:gd name="connsiteY1840" fmla="*/ 5193 h 2635401"/>
              <a:gd name="connsiteX1841" fmla="*/ 1425306 w 2635402"/>
              <a:gd name="connsiteY1841" fmla="*/ 5294 h 2635401"/>
              <a:gd name="connsiteX1842" fmla="*/ 1425309 w 2635402"/>
              <a:gd name="connsiteY1842" fmla="*/ 5224 h 2635401"/>
              <a:gd name="connsiteX1843" fmla="*/ 1426258 w 2635402"/>
              <a:gd name="connsiteY1843" fmla="*/ 5338 h 2635401"/>
              <a:gd name="connsiteX1844" fmla="*/ 1427226 w 2635402"/>
              <a:gd name="connsiteY1844" fmla="*/ 5382 h 2635401"/>
              <a:gd name="connsiteX1845" fmla="*/ 1427218 w 2635402"/>
              <a:gd name="connsiteY1845" fmla="*/ 5453 h 2635401"/>
              <a:gd name="connsiteX1846" fmla="*/ 1429410 w 2635402"/>
              <a:gd name="connsiteY1846" fmla="*/ 5716 h 2635401"/>
              <a:gd name="connsiteX1847" fmla="*/ 1443218 w 2635402"/>
              <a:gd name="connsiteY1847" fmla="*/ 6413 h 2635401"/>
              <a:gd name="connsiteX1848" fmla="*/ 1443093 w 2635402"/>
              <a:gd name="connsiteY1848" fmla="*/ 7358 h 2635401"/>
              <a:gd name="connsiteX1849" fmla="*/ 1448807 w 2635402"/>
              <a:gd name="connsiteY1849" fmla="*/ 8043 h 2635401"/>
              <a:gd name="connsiteX1850" fmla="*/ 1413486 w 2635402"/>
              <a:gd name="connsiteY1850" fmla="*/ 274296 h 2635401"/>
              <a:gd name="connsiteX1851" fmla="*/ 1416309 w 2635402"/>
              <a:gd name="connsiteY1851" fmla="*/ 210044 h 2635401"/>
              <a:gd name="connsiteX1852" fmla="*/ 1405827 w 2635402"/>
              <a:gd name="connsiteY1852" fmla="*/ 289364 h 2635401"/>
              <a:gd name="connsiteX1853" fmla="*/ 1409613 w 2635402"/>
              <a:gd name="connsiteY1853" fmla="*/ 200296 h 2635401"/>
              <a:gd name="connsiteX1854" fmla="*/ 1408628 w 2635402"/>
              <a:gd name="connsiteY1854" fmla="*/ 208352 h 2635401"/>
              <a:gd name="connsiteX1855" fmla="*/ 1417142 w 2635402"/>
              <a:gd name="connsiteY1855" fmla="*/ 23190 h 2635401"/>
              <a:gd name="connsiteX1856" fmla="*/ 1417909 w 2635402"/>
              <a:gd name="connsiteY1856" fmla="*/ 5135 h 2635401"/>
              <a:gd name="connsiteX1857" fmla="*/ 1417972 w 2635402"/>
              <a:gd name="connsiteY1857" fmla="*/ 5138 h 2635401"/>
              <a:gd name="connsiteX1858" fmla="*/ 1229468 w 2635402"/>
              <a:gd name="connsiteY1858" fmla="*/ 4091 h 2635401"/>
              <a:gd name="connsiteX1859" fmla="*/ 1238883 w 2635402"/>
              <a:gd name="connsiteY1859" fmla="*/ 273138 h 2635401"/>
              <a:gd name="connsiteX1860" fmla="*/ 1230965 w 2635402"/>
              <a:gd name="connsiteY1860" fmla="*/ 209063 h 2635401"/>
              <a:gd name="connsiteX1861" fmla="*/ 1235743 w 2635402"/>
              <a:gd name="connsiteY1861" fmla="*/ 343692 h 2635401"/>
              <a:gd name="connsiteX1862" fmla="*/ 1191879 w 2635402"/>
              <a:gd name="connsiteY1862" fmla="*/ 6510 h 2635401"/>
              <a:gd name="connsiteX1863" fmla="*/ 1200867 w 2635402"/>
              <a:gd name="connsiteY1863" fmla="*/ 6012 h 2635401"/>
              <a:gd name="connsiteX1864" fmla="*/ 1200862 w 2635402"/>
              <a:gd name="connsiteY1864" fmla="*/ 5975 h 2635401"/>
              <a:gd name="connsiteX1865" fmla="*/ 1208349 w 2635402"/>
              <a:gd name="connsiteY1865" fmla="*/ 5597 h 2635401"/>
              <a:gd name="connsiteX1866" fmla="*/ 1218772 w 2635402"/>
              <a:gd name="connsiteY1866" fmla="*/ 5019 h 2635401"/>
              <a:gd name="connsiteX1867" fmla="*/ 1378234 w 2635402"/>
              <a:gd name="connsiteY1867" fmla="*/ 2260 h 2635401"/>
              <a:gd name="connsiteX1868" fmla="*/ 1400209 w 2635402"/>
              <a:gd name="connsiteY1868" fmla="*/ 2559 h 2635401"/>
              <a:gd name="connsiteX1869" fmla="*/ 1401957 w 2635402"/>
              <a:gd name="connsiteY1869" fmla="*/ 2760 h 2635401"/>
              <a:gd name="connsiteX1870" fmla="*/ 1376053 w 2635402"/>
              <a:gd name="connsiteY1870" fmla="*/ 271560 h 2635401"/>
              <a:gd name="connsiteX1871" fmla="*/ 1376574 w 2635402"/>
              <a:gd name="connsiteY1871" fmla="*/ 207133 h 2635401"/>
              <a:gd name="connsiteX1872" fmla="*/ 1364590 w 2635402"/>
              <a:gd name="connsiteY1872" fmla="*/ 332164 h 2635401"/>
              <a:gd name="connsiteX1873" fmla="*/ 1365429 w 2635402"/>
              <a:gd name="connsiteY1873" fmla="*/ 2559 h 2635401"/>
              <a:gd name="connsiteX1874" fmla="*/ 1374386 w 2635402"/>
              <a:gd name="connsiteY1874" fmla="*/ 2969 h 2635401"/>
              <a:gd name="connsiteX1875" fmla="*/ 1374386 w 2635402"/>
              <a:gd name="connsiteY1875" fmla="*/ 2937 h 2635401"/>
              <a:gd name="connsiteX1876" fmla="*/ 1378227 w 2635402"/>
              <a:gd name="connsiteY1876" fmla="*/ 3131 h 2635401"/>
              <a:gd name="connsiteX1877" fmla="*/ 1327249 w 2635402"/>
              <a:gd name="connsiteY1877" fmla="*/ 816 h 2635401"/>
              <a:gd name="connsiteX1878" fmla="*/ 1334594 w 2635402"/>
              <a:gd name="connsiteY1878" fmla="*/ 1152 h 2635401"/>
              <a:gd name="connsiteX1879" fmla="*/ 1334588 w 2635402"/>
              <a:gd name="connsiteY1879" fmla="*/ 928 h 2635401"/>
              <a:gd name="connsiteX1880" fmla="*/ 1358224 w 2635402"/>
              <a:gd name="connsiteY1880" fmla="*/ 2121 h 2635401"/>
              <a:gd name="connsiteX1881" fmla="*/ 1358214 w 2635402"/>
              <a:gd name="connsiteY1881" fmla="*/ 2277 h 2635401"/>
              <a:gd name="connsiteX1882" fmla="*/ 1360414 w 2635402"/>
              <a:gd name="connsiteY1882" fmla="*/ 2318 h 2635401"/>
              <a:gd name="connsiteX1883" fmla="*/ 1337861 w 2635402"/>
              <a:gd name="connsiteY1883" fmla="*/ 331256 h 2635401"/>
              <a:gd name="connsiteX1884" fmla="*/ 1333862 w 2635402"/>
              <a:gd name="connsiteY1884" fmla="*/ 168430 h 2635401"/>
              <a:gd name="connsiteX1885" fmla="*/ 1331948 w 2635402"/>
              <a:gd name="connsiteY1885" fmla="*/ 204723 h 2635401"/>
              <a:gd name="connsiteX1886" fmla="*/ 1273653 w 2635402"/>
              <a:gd name="connsiteY1886" fmla="*/ 710 h 2635401"/>
              <a:gd name="connsiteX1887" fmla="*/ 1275412 w 2635402"/>
              <a:gd name="connsiteY1887" fmla="*/ 742 h 2635401"/>
              <a:gd name="connsiteX1888" fmla="*/ 1275416 w 2635402"/>
              <a:gd name="connsiteY1888" fmla="*/ 270787 h 2635401"/>
              <a:gd name="connsiteX1889" fmla="*/ 1269754 w 2635402"/>
              <a:gd name="connsiteY1889" fmla="*/ 206608 h 2635401"/>
              <a:gd name="connsiteX1890" fmla="*/ 1269820 w 2635402"/>
              <a:gd name="connsiteY1890" fmla="*/ 332212 h 2635401"/>
              <a:gd name="connsiteX1891" fmla="*/ 1239033 w 2635402"/>
              <a:gd name="connsiteY1891" fmla="*/ 4047 h 2635401"/>
              <a:gd name="connsiteX1892" fmla="*/ 1245661 w 2635402"/>
              <a:gd name="connsiteY1892" fmla="*/ 3713 h 2635401"/>
              <a:gd name="connsiteX1893" fmla="*/ 1245574 w 2635402"/>
              <a:gd name="connsiteY1893" fmla="*/ 2693 h 2635401"/>
              <a:gd name="connsiteX1894" fmla="*/ 1259832 w 2635402"/>
              <a:gd name="connsiteY1894" fmla="*/ 1455 h 2635401"/>
              <a:gd name="connsiteX1895" fmla="*/ 1259836 w 2635402"/>
              <a:gd name="connsiteY1895" fmla="*/ 1852 h 2635401"/>
              <a:gd name="connsiteX1896" fmla="*/ 1309364 w 2635402"/>
              <a:gd name="connsiteY1896" fmla="*/ 0 h 2635401"/>
              <a:gd name="connsiteX1897" fmla="*/ 1311121 w 2635402"/>
              <a:gd name="connsiteY1897" fmla="*/ 79 h 2635401"/>
              <a:gd name="connsiteX1898" fmla="*/ 1311088 w 2635402"/>
              <a:gd name="connsiteY1898" fmla="*/ 1345 h 2635401"/>
              <a:gd name="connsiteX1899" fmla="*/ 1314433 w 2635402"/>
              <a:gd name="connsiteY1899" fmla="*/ 1390 h 2635401"/>
              <a:gd name="connsiteX1900" fmla="*/ 1303074 w 2635402"/>
              <a:gd name="connsiteY1900" fmla="*/ 340359 h 2635401"/>
              <a:gd name="connsiteX1901" fmla="*/ 1282556 w 2635402"/>
              <a:gd name="connsiteY1901" fmla="*/ 956 h 2635401"/>
              <a:gd name="connsiteX1902" fmla="*/ 1290226 w 2635402"/>
              <a:gd name="connsiteY1902" fmla="*/ 1061 h 263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</a:cxnLst>
            <a:rect l="l" t="t" r="r" b="b"/>
            <a:pathLst>
              <a:path w="2635402" h="2635401">
                <a:moveTo>
                  <a:pt x="1230702" y="2319489"/>
                </a:moveTo>
                <a:lnTo>
                  <a:pt x="1217492" y="2630265"/>
                </a:lnTo>
                <a:lnTo>
                  <a:pt x="1215066" y="2630143"/>
                </a:lnTo>
                <a:lnTo>
                  <a:pt x="1215049" y="2630523"/>
                </a:lnTo>
                <a:lnTo>
                  <a:pt x="1210629" y="2630014"/>
                </a:lnTo>
                <a:lnTo>
                  <a:pt x="1210624" y="2630130"/>
                </a:lnTo>
                <a:lnTo>
                  <a:pt x="1210100" y="2630106"/>
                </a:lnTo>
                <a:lnTo>
                  <a:pt x="1210096" y="2630178"/>
                </a:lnTo>
                <a:lnTo>
                  <a:pt x="1209126" y="2630062"/>
                </a:lnTo>
                <a:lnTo>
                  <a:pt x="1208179" y="2630018"/>
                </a:lnTo>
                <a:lnTo>
                  <a:pt x="1208188" y="2629949"/>
                </a:lnTo>
                <a:lnTo>
                  <a:pt x="1205985" y="2629684"/>
                </a:lnTo>
                <a:lnTo>
                  <a:pt x="1189819" y="2628868"/>
                </a:lnTo>
                <a:lnTo>
                  <a:pt x="1189966" y="2627762"/>
                </a:lnTo>
                <a:lnTo>
                  <a:pt x="1184237" y="2627074"/>
                </a:lnTo>
                <a:lnTo>
                  <a:pt x="1223109" y="2334056"/>
                </a:lnTo>
                <a:lnTo>
                  <a:pt x="1220285" y="2398324"/>
                </a:lnTo>
                <a:close/>
                <a:moveTo>
                  <a:pt x="1161859" y="2311110"/>
                </a:moveTo>
                <a:lnTo>
                  <a:pt x="1145852" y="2454123"/>
                </a:lnTo>
                <a:lnTo>
                  <a:pt x="1157838" y="2391359"/>
                </a:lnTo>
                <a:lnTo>
                  <a:pt x="1132782" y="2620612"/>
                </a:lnTo>
                <a:lnTo>
                  <a:pt x="1127308" y="2619804"/>
                </a:lnTo>
                <a:lnTo>
                  <a:pt x="1127259" y="2620236"/>
                </a:lnTo>
                <a:lnTo>
                  <a:pt x="1120441" y="2619418"/>
                </a:lnTo>
                <a:lnTo>
                  <a:pt x="1120416" y="2619628"/>
                </a:lnTo>
                <a:lnTo>
                  <a:pt x="1117986" y="2619349"/>
                </a:lnTo>
                <a:lnTo>
                  <a:pt x="1118028" y="2619129"/>
                </a:lnTo>
                <a:lnTo>
                  <a:pt x="1099748" y="2616935"/>
                </a:lnTo>
                <a:lnTo>
                  <a:pt x="1099968" y="2615853"/>
                </a:lnTo>
                <a:lnTo>
                  <a:pt x="1096802" y="2615370"/>
                </a:lnTo>
                <a:lnTo>
                  <a:pt x="1155208" y="2325652"/>
                </a:lnTo>
                <a:lnTo>
                  <a:pt x="1150715" y="2365981"/>
                </a:lnTo>
                <a:close/>
                <a:moveTo>
                  <a:pt x="1134991" y="2306521"/>
                </a:moveTo>
                <a:lnTo>
                  <a:pt x="1092026" y="2614596"/>
                </a:lnTo>
                <a:lnTo>
                  <a:pt x="1084713" y="2613518"/>
                </a:lnTo>
                <a:lnTo>
                  <a:pt x="1084673" y="2613800"/>
                </a:lnTo>
                <a:lnTo>
                  <a:pt x="1080628" y="2612914"/>
                </a:lnTo>
                <a:lnTo>
                  <a:pt x="1064615" y="2610551"/>
                </a:lnTo>
                <a:lnTo>
                  <a:pt x="1064867" y="2609464"/>
                </a:lnTo>
                <a:lnTo>
                  <a:pt x="1059231" y="2608230"/>
                </a:lnTo>
                <a:lnTo>
                  <a:pt x="1126036" y="2320293"/>
                </a:lnTo>
                <a:lnTo>
                  <a:pt x="1117059" y="2383993"/>
                </a:lnTo>
                <a:close/>
                <a:moveTo>
                  <a:pt x="1067270" y="2291576"/>
                </a:moveTo>
                <a:lnTo>
                  <a:pt x="1003172" y="2595957"/>
                </a:lnTo>
                <a:lnTo>
                  <a:pt x="976104" y="2590031"/>
                </a:lnTo>
                <a:lnTo>
                  <a:pt x="976427" y="2588975"/>
                </a:lnTo>
                <a:lnTo>
                  <a:pt x="973322" y="2588191"/>
                </a:lnTo>
                <a:lnTo>
                  <a:pt x="1059254" y="2305413"/>
                </a:lnTo>
                <a:lnTo>
                  <a:pt x="1050913" y="2345125"/>
                </a:lnTo>
                <a:close/>
                <a:moveTo>
                  <a:pt x="1588037" y="2287171"/>
                </a:moveTo>
                <a:lnTo>
                  <a:pt x="1684435" y="2581955"/>
                </a:lnTo>
                <a:lnTo>
                  <a:pt x="1679784" y="2583312"/>
                </a:lnTo>
                <a:lnTo>
                  <a:pt x="1679903" y="2583675"/>
                </a:lnTo>
                <a:lnTo>
                  <a:pt x="1667177" y="2586989"/>
                </a:lnTo>
                <a:lnTo>
                  <a:pt x="1657956" y="2589680"/>
                </a:lnTo>
                <a:lnTo>
                  <a:pt x="1657893" y="2589408"/>
                </a:lnTo>
                <a:lnTo>
                  <a:pt x="1654758" y="2590224"/>
                </a:lnTo>
                <a:lnTo>
                  <a:pt x="1587874" y="2302731"/>
                </a:lnTo>
                <a:lnTo>
                  <a:pt x="1600642" y="2341705"/>
                </a:lnTo>
                <a:close/>
                <a:moveTo>
                  <a:pt x="1296913" y="2278410"/>
                </a:moveTo>
                <a:lnTo>
                  <a:pt x="1301545" y="2466962"/>
                </a:lnTo>
                <a:lnTo>
                  <a:pt x="1301807" y="2462004"/>
                </a:lnTo>
                <a:lnTo>
                  <a:pt x="1305782" y="2634476"/>
                </a:lnTo>
                <a:lnTo>
                  <a:pt x="1300812" y="2634249"/>
                </a:lnTo>
                <a:lnTo>
                  <a:pt x="1300817" y="2634473"/>
                </a:lnTo>
                <a:lnTo>
                  <a:pt x="1274805" y="2633159"/>
                </a:lnTo>
                <a:lnTo>
                  <a:pt x="1274810" y="2633080"/>
                </a:lnTo>
                <a:lnTo>
                  <a:pt x="1272599" y="2633039"/>
                </a:lnTo>
                <a:close/>
                <a:moveTo>
                  <a:pt x="1363181" y="2277558"/>
                </a:moveTo>
                <a:lnTo>
                  <a:pt x="1396373" y="2631353"/>
                </a:lnTo>
                <a:lnTo>
                  <a:pt x="1387431" y="2631805"/>
                </a:lnTo>
                <a:lnTo>
                  <a:pt x="1387525" y="2632908"/>
                </a:lnTo>
                <a:lnTo>
                  <a:pt x="1375572" y="2633946"/>
                </a:lnTo>
                <a:lnTo>
                  <a:pt x="1375568" y="2633549"/>
                </a:lnTo>
                <a:lnTo>
                  <a:pt x="1361749" y="2634691"/>
                </a:lnTo>
                <a:lnTo>
                  <a:pt x="1357612" y="2634614"/>
                </a:lnTo>
                <a:lnTo>
                  <a:pt x="1357606" y="2337656"/>
                </a:lnTo>
                <a:lnTo>
                  <a:pt x="1363246" y="2401592"/>
                </a:lnTo>
                <a:close/>
                <a:moveTo>
                  <a:pt x="1270882" y="2277494"/>
                </a:moveTo>
                <a:lnTo>
                  <a:pt x="1269978" y="2632841"/>
                </a:lnTo>
                <a:lnTo>
                  <a:pt x="1258638" y="2632323"/>
                </a:lnTo>
                <a:lnTo>
                  <a:pt x="1258637" y="2632343"/>
                </a:lnTo>
                <a:lnTo>
                  <a:pt x="1257176" y="2632269"/>
                </a:lnTo>
                <a:lnTo>
                  <a:pt x="1257169" y="2633142"/>
                </a:lnTo>
                <a:lnTo>
                  <a:pt x="1235193" y="2632842"/>
                </a:lnTo>
                <a:lnTo>
                  <a:pt x="1231083" y="2632368"/>
                </a:lnTo>
                <a:lnTo>
                  <a:pt x="1259567" y="2336780"/>
                </a:lnTo>
                <a:lnTo>
                  <a:pt x="1259047" y="2400962"/>
                </a:lnTo>
                <a:close/>
                <a:moveTo>
                  <a:pt x="1204838" y="2271984"/>
                </a:moveTo>
                <a:lnTo>
                  <a:pt x="1179443" y="2626425"/>
                </a:lnTo>
                <a:lnTo>
                  <a:pt x="1174628" y="2625870"/>
                </a:lnTo>
                <a:lnTo>
                  <a:pt x="1174563" y="2626779"/>
                </a:lnTo>
                <a:lnTo>
                  <a:pt x="1163718" y="2625178"/>
                </a:lnTo>
                <a:lnTo>
                  <a:pt x="1163685" y="2625577"/>
                </a:lnTo>
                <a:lnTo>
                  <a:pt x="1155903" y="2624390"/>
                </a:lnTo>
                <a:lnTo>
                  <a:pt x="1155961" y="2624033"/>
                </a:lnTo>
                <a:lnTo>
                  <a:pt x="1148797" y="2622976"/>
                </a:lnTo>
                <a:lnTo>
                  <a:pt x="1148810" y="2622897"/>
                </a:lnTo>
                <a:lnTo>
                  <a:pt x="1146613" y="2622645"/>
                </a:lnTo>
                <a:close/>
                <a:moveTo>
                  <a:pt x="1330805" y="2269845"/>
                </a:moveTo>
                <a:lnTo>
                  <a:pt x="1352847" y="2634444"/>
                </a:lnTo>
                <a:lnTo>
                  <a:pt x="1345190" y="2634340"/>
                </a:lnTo>
                <a:lnTo>
                  <a:pt x="1326038" y="2635401"/>
                </a:lnTo>
                <a:lnTo>
                  <a:pt x="1321905" y="2635212"/>
                </a:lnTo>
                <a:lnTo>
                  <a:pt x="1321937" y="2634024"/>
                </a:lnTo>
                <a:lnTo>
                  <a:pt x="1318603" y="2633978"/>
                </a:lnTo>
                <a:close/>
                <a:moveTo>
                  <a:pt x="1396403" y="2266677"/>
                </a:moveTo>
                <a:lnTo>
                  <a:pt x="1443522" y="2628890"/>
                </a:lnTo>
                <a:lnTo>
                  <a:pt x="1432166" y="2629520"/>
                </a:lnTo>
                <a:lnTo>
                  <a:pt x="1432169" y="2629545"/>
                </a:lnTo>
                <a:lnTo>
                  <a:pt x="1426941" y="2629809"/>
                </a:lnTo>
                <a:lnTo>
                  <a:pt x="1416636" y="2630380"/>
                </a:lnTo>
                <a:lnTo>
                  <a:pt x="1403603" y="2631512"/>
                </a:lnTo>
                <a:lnTo>
                  <a:pt x="1393259" y="2335873"/>
                </a:lnTo>
                <a:lnTo>
                  <a:pt x="1401116" y="2399459"/>
                </a:lnTo>
                <a:close/>
                <a:moveTo>
                  <a:pt x="1654216" y="2266231"/>
                </a:moveTo>
                <a:lnTo>
                  <a:pt x="1770703" y="2553670"/>
                </a:lnTo>
                <a:lnTo>
                  <a:pt x="1763762" y="2556227"/>
                </a:lnTo>
                <a:lnTo>
                  <a:pt x="1764022" y="2556870"/>
                </a:lnTo>
                <a:lnTo>
                  <a:pt x="1753967" y="2560896"/>
                </a:lnTo>
                <a:lnTo>
                  <a:pt x="1753979" y="2560928"/>
                </a:lnTo>
                <a:lnTo>
                  <a:pt x="1746491" y="2563918"/>
                </a:lnTo>
                <a:lnTo>
                  <a:pt x="1746473" y="2563857"/>
                </a:lnTo>
                <a:lnTo>
                  <a:pt x="1739640" y="2565851"/>
                </a:lnTo>
                <a:lnTo>
                  <a:pt x="1653526" y="2283086"/>
                </a:lnTo>
                <a:lnTo>
                  <a:pt x="1677425" y="2342301"/>
                </a:lnTo>
                <a:close/>
                <a:moveTo>
                  <a:pt x="1422094" y="2264195"/>
                </a:moveTo>
                <a:lnTo>
                  <a:pt x="1479014" y="2624998"/>
                </a:lnTo>
                <a:lnTo>
                  <a:pt x="1476478" y="2625208"/>
                </a:lnTo>
                <a:lnTo>
                  <a:pt x="1466159" y="2626826"/>
                </a:lnTo>
                <a:lnTo>
                  <a:pt x="1466127" y="2626431"/>
                </a:lnTo>
                <a:lnTo>
                  <a:pt x="1452420" y="2628522"/>
                </a:lnTo>
                <a:lnTo>
                  <a:pt x="1448288" y="2628731"/>
                </a:lnTo>
                <a:lnTo>
                  <a:pt x="1448206" y="2627545"/>
                </a:lnTo>
                <a:lnTo>
                  <a:pt x="1444883" y="2627819"/>
                </a:lnTo>
                <a:close/>
                <a:moveTo>
                  <a:pt x="1679801" y="2256762"/>
                </a:moveTo>
                <a:lnTo>
                  <a:pt x="1737091" y="2387808"/>
                </a:lnTo>
                <a:lnTo>
                  <a:pt x="1715465" y="2325665"/>
                </a:lnTo>
                <a:lnTo>
                  <a:pt x="1809552" y="2539365"/>
                </a:lnTo>
                <a:lnTo>
                  <a:pt x="1799657" y="2543009"/>
                </a:lnTo>
                <a:lnTo>
                  <a:pt x="1799690" y="2543085"/>
                </a:lnTo>
                <a:lnTo>
                  <a:pt x="1787341" y="2547605"/>
                </a:lnTo>
                <a:lnTo>
                  <a:pt x="1778421" y="2551168"/>
                </a:lnTo>
                <a:lnTo>
                  <a:pt x="1778332" y="2550903"/>
                </a:lnTo>
                <a:lnTo>
                  <a:pt x="1775290" y="2552016"/>
                </a:lnTo>
                <a:lnTo>
                  <a:pt x="1681132" y="2272266"/>
                </a:lnTo>
                <a:lnTo>
                  <a:pt x="1697580" y="2309836"/>
                </a:lnTo>
                <a:close/>
                <a:moveTo>
                  <a:pt x="1743666" y="2229570"/>
                </a:moveTo>
                <a:lnTo>
                  <a:pt x="1887193" y="2504507"/>
                </a:lnTo>
                <a:lnTo>
                  <a:pt x="1885213" y="2505462"/>
                </a:lnTo>
                <a:lnTo>
                  <a:pt x="1885422" y="2505866"/>
                </a:lnTo>
                <a:lnTo>
                  <a:pt x="1880807" y="2508250"/>
                </a:lnTo>
                <a:lnTo>
                  <a:pt x="1880850" y="2508333"/>
                </a:lnTo>
                <a:lnTo>
                  <a:pt x="1864406" y="2516830"/>
                </a:lnTo>
                <a:lnTo>
                  <a:pt x="1857442" y="2519612"/>
                </a:lnTo>
                <a:lnTo>
                  <a:pt x="1744596" y="2246413"/>
                </a:lnTo>
                <a:lnTo>
                  <a:pt x="1774066" y="2303062"/>
                </a:lnTo>
                <a:close/>
                <a:moveTo>
                  <a:pt x="1697862" y="2202137"/>
                </a:moveTo>
                <a:lnTo>
                  <a:pt x="1852853" y="2521301"/>
                </a:lnTo>
                <a:lnTo>
                  <a:pt x="1848347" y="2523105"/>
                </a:lnTo>
                <a:lnTo>
                  <a:pt x="1848373" y="2523159"/>
                </a:lnTo>
                <a:lnTo>
                  <a:pt x="1838618" y="2527869"/>
                </a:lnTo>
                <a:lnTo>
                  <a:pt x="1838633" y="2527900"/>
                </a:lnTo>
                <a:lnTo>
                  <a:pt x="1831369" y="2531399"/>
                </a:lnTo>
                <a:lnTo>
                  <a:pt x="1831346" y="2531339"/>
                </a:lnTo>
                <a:lnTo>
                  <a:pt x="1824668" y="2533799"/>
                </a:lnTo>
                <a:lnTo>
                  <a:pt x="1824267" y="2532747"/>
                </a:lnTo>
                <a:lnTo>
                  <a:pt x="1822251" y="2533555"/>
                </a:lnTo>
                <a:close/>
                <a:moveTo>
                  <a:pt x="1443554" y="2200346"/>
                </a:moveTo>
                <a:lnTo>
                  <a:pt x="1524548" y="2618267"/>
                </a:lnTo>
                <a:lnTo>
                  <a:pt x="1497416" y="2623367"/>
                </a:lnTo>
                <a:lnTo>
                  <a:pt x="1482328" y="2624678"/>
                </a:lnTo>
                <a:close/>
                <a:moveTo>
                  <a:pt x="934558" y="2190374"/>
                </a:moveTo>
                <a:lnTo>
                  <a:pt x="803963" y="2529968"/>
                </a:lnTo>
                <a:lnTo>
                  <a:pt x="803070" y="2529569"/>
                </a:lnTo>
                <a:lnTo>
                  <a:pt x="802659" y="2530631"/>
                </a:lnTo>
                <a:lnTo>
                  <a:pt x="799164" y="2528956"/>
                </a:lnTo>
                <a:lnTo>
                  <a:pt x="799132" y="2529039"/>
                </a:lnTo>
                <a:lnTo>
                  <a:pt x="775713" y="2517757"/>
                </a:lnTo>
                <a:lnTo>
                  <a:pt x="775874" y="2517429"/>
                </a:lnTo>
                <a:lnTo>
                  <a:pt x="772791" y="2516053"/>
                </a:lnTo>
                <a:close/>
                <a:moveTo>
                  <a:pt x="1125829" y="2188417"/>
                </a:moveTo>
                <a:lnTo>
                  <a:pt x="1054893" y="2608974"/>
                </a:lnTo>
                <a:lnTo>
                  <a:pt x="1052153" y="2608556"/>
                </a:lnTo>
                <a:lnTo>
                  <a:pt x="1013451" y="2598604"/>
                </a:lnTo>
                <a:lnTo>
                  <a:pt x="1013528" y="2598323"/>
                </a:lnTo>
                <a:lnTo>
                  <a:pt x="1007883" y="2597058"/>
                </a:lnTo>
                <a:lnTo>
                  <a:pt x="1086120" y="2312055"/>
                </a:lnTo>
                <a:lnTo>
                  <a:pt x="1074586" y="2375457"/>
                </a:lnTo>
                <a:close/>
                <a:moveTo>
                  <a:pt x="1527655" y="2184200"/>
                </a:moveTo>
                <a:lnTo>
                  <a:pt x="1648371" y="2592422"/>
                </a:lnTo>
                <a:lnTo>
                  <a:pt x="1632668" y="2596970"/>
                </a:lnTo>
                <a:lnTo>
                  <a:pt x="1632691" y="2597050"/>
                </a:lnTo>
                <a:lnTo>
                  <a:pt x="1624950" y="2599308"/>
                </a:lnTo>
                <a:lnTo>
                  <a:pt x="1624931" y="2599211"/>
                </a:lnTo>
                <a:lnTo>
                  <a:pt x="1621853" y="2600102"/>
                </a:lnTo>
                <a:lnTo>
                  <a:pt x="1606961" y="2602854"/>
                </a:lnTo>
                <a:lnTo>
                  <a:pt x="1606928" y="2602680"/>
                </a:lnTo>
                <a:lnTo>
                  <a:pt x="1586984" y="2607874"/>
                </a:lnTo>
                <a:lnTo>
                  <a:pt x="1572023" y="2610221"/>
                </a:lnTo>
                <a:lnTo>
                  <a:pt x="1571886" y="2609369"/>
                </a:lnTo>
                <a:lnTo>
                  <a:pt x="1568560" y="2609995"/>
                </a:lnTo>
                <a:lnTo>
                  <a:pt x="1568738" y="2610770"/>
                </a:lnTo>
                <a:lnTo>
                  <a:pt x="1542119" y="2614833"/>
                </a:lnTo>
                <a:lnTo>
                  <a:pt x="1529255" y="2617210"/>
                </a:lnTo>
                <a:lnTo>
                  <a:pt x="1490594" y="2323927"/>
                </a:lnTo>
                <a:lnTo>
                  <a:pt x="1504516" y="2386466"/>
                </a:lnTo>
                <a:lnTo>
                  <a:pt x="1487085" y="2254748"/>
                </a:lnTo>
                <a:lnTo>
                  <a:pt x="1560560" y="2575113"/>
                </a:lnTo>
                <a:lnTo>
                  <a:pt x="1519336" y="2319010"/>
                </a:lnTo>
                <a:lnTo>
                  <a:pt x="1535011" y="2381023"/>
                </a:lnTo>
                <a:lnTo>
                  <a:pt x="1504093" y="2189572"/>
                </a:lnTo>
                <a:lnTo>
                  <a:pt x="1589119" y="2508664"/>
                </a:lnTo>
                <a:close/>
                <a:moveTo>
                  <a:pt x="911047" y="2179669"/>
                </a:moveTo>
                <a:lnTo>
                  <a:pt x="771296" y="2515599"/>
                </a:lnTo>
                <a:lnTo>
                  <a:pt x="761134" y="2510728"/>
                </a:lnTo>
                <a:lnTo>
                  <a:pt x="761132" y="2510733"/>
                </a:lnTo>
                <a:lnTo>
                  <a:pt x="758766" y="2509593"/>
                </a:lnTo>
                <a:lnTo>
                  <a:pt x="758704" y="2509564"/>
                </a:lnTo>
                <a:lnTo>
                  <a:pt x="758630" y="2509739"/>
                </a:lnTo>
                <a:lnTo>
                  <a:pt x="734830" y="2499203"/>
                </a:lnTo>
                <a:lnTo>
                  <a:pt x="873876" y="2237649"/>
                </a:lnTo>
                <a:lnTo>
                  <a:pt x="848698" y="2297092"/>
                </a:lnTo>
                <a:close/>
                <a:moveTo>
                  <a:pt x="1757919" y="2173830"/>
                </a:moveTo>
                <a:lnTo>
                  <a:pt x="1934540" y="2481552"/>
                </a:lnTo>
                <a:lnTo>
                  <a:pt x="1924430" y="2486433"/>
                </a:lnTo>
                <a:lnTo>
                  <a:pt x="1924490" y="2486541"/>
                </a:lnTo>
                <a:lnTo>
                  <a:pt x="1907710" y="2494624"/>
                </a:lnTo>
                <a:lnTo>
                  <a:pt x="1907666" y="2494528"/>
                </a:lnTo>
                <a:lnTo>
                  <a:pt x="1904856" y="2495885"/>
                </a:lnTo>
                <a:lnTo>
                  <a:pt x="1904833" y="2495834"/>
                </a:lnTo>
                <a:lnTo>
                  <a:pt x="1899747" y="2498462"/>
                </a:lnTo>
                <a:lnTo>
                  <a:pt x="1778018" y="2231301"/>
                </a:lnTo>
                <a:lnTo>
                  <a:pt x="1809447" y="2286768"/>
                </a:lnTo>
                <a:close/>
                <a:moveTo>
                  <a:pt x="876444" y="2173261"/>
                </a:moveTo>
                <a:lnTo>
                  <a:pt x="728796" y="2495156"/>
                </a:lnTo>
                <a:lnTo>
                  <a:pt x="720737" y="2491274"/>
                </a:lnTo>
                <a:lnTo>
                  <a:pt x="720281" y="2492246"/>
                </a:lnTo>
                <a:lnTo>
                  <a:pt x="716909" y="2490334"/>
                </a:lnTo>
                <a:lnTo>
                  <a:pt x="716871" y="2490415"/>
                </a:lnTo>
                <a:lnTo>
                  <a:pt x="705485" y="2483927"/>
                </a:lnTo>
                <a:lnTo>
                  <a:pt x="699079" y="2480841"/>
                </a:lnTo>
                <a:lnTo>
                  <a:pt x="699324" y="2480417"/>
                </a:lnTo>
                <a:lnTo>
                  <a:pt x="694286" y="2477546"/>
                </a:lnTo>
                <a:lnTo>
                  <a:pt x="841716" y="2222174"/>
                </a:lnTo>
                <a:lnTo>
                  <a:pt x="814423" y="2280817"/>
                </a:lnTo>
                <a:close/>
                <a:moveTo>
                  <a:pt x="1586881" y="2167667"/>
                </a:moveTo>
                <a:lnTo>
                  <a:pt x="1735447" y="2566598"/>
                </a:lnTo>
                <a:lnTo>
                  <a:pt x="1720094" y="2572218"/>
                </a:lnTo>
                <a:lnTo>
                  <a:pt x="1720123" y="2572296"/>
                </a:lnTo>
                <a:lnTo>
                  <a:pt x="1712557" y="2575082"/>
                </a:lnTo>
                <a:lnTo>
                  <a:pt x="1712531" y="2574986"/>
                </a:lnTo>
                <a:lnTo>
                  <a:pt x="1709522" y="2576087"/>
                </a:lnTo>
                <a:lnTo>
                  <a:pt x="1694855" y="2579859"/>
                </a:lnTo>
                <a:lnTo>
                  <a:pt x="1694637" y="2579024"/>
                </a:lnTo>
                <a:lnTo>
                  <a:pt x="1689124" y="2580621"/>
                </a:lnTo>
                <a:lnTo>
                  <a:pt x="1614472" y="2295046"/>
                </a:lnTo>
                <a:lnTo>
                  <a:pt x="1636024" y="2355269"/>
                </a:lnTo>
                <a:close/>
                <a:moveTo>
                  <a:pt x="1043177" y="2165992"/>
                </a:moveTo>
                <a:lnTo>
                  <a:pt x="957263" y="2484856"/>
                </a:lnTo>
                <a:lnTo>
                  <a:pt x="1066270" y="2173121"/>
                </a:lnTo>
                <a:lnTo>
                  <a:pt x="966515" y="2587789"/>
                </a:lnTo>
                <a:lnTo>
                  <a:pt x="963810" y="2587183"/>
                </a:lnTo>
                <a:lnTo>
                  <a:pt x="945919" y="2581241"/>
                </a:lnTo>
                <a:lnTo>
                  <a:pt x="936899" y="2578921"/>
                </a:lnTo>
                <a:lnTo>
                  <a:pt x="937103" y="2578313"/>
                </a:lnTo>
                <a:lnTo>
                  <a:pt x="932495" y="2576782"/>
                </a:lnTo>
                <a:lnTo>
                  <a:pt x="932220" y="2577804"/>
                </a:lnTo>
                <a:lnTo>
                  <a:pt x="929533" y="2577125"/>
                </a:lnTo>
                <a:lnTo>
                  <a:pt x="921473" y="2574203"/>
                </a:lnTo>
                <a:lnTo>
                  <a:pt x="921404" y="2574449"/>
                </a:lnTo>
                <a:lnTo>
                  <a:pt x="910113" y="2570317"/>
                </a:lnTo>
                <a:lnTo>
                  <a:pt x="910188" y="2570112"/>
                </a:lnTo>
                <a:lnTo>
                  <a:pt x="891964" y="2563506"/>
                </a:lnTo>
                <a:lnTo>
                  <a:pt x="892068" y="2563233"/>
                </a:lnTo>
                <a:lnTo>
                  <a:pt x="888841" y="2562176"/>
                </a:lnTo>
                <a:lnTo>
                  <a:pt x="888743" y="2562495"/>
                </a:lnTo>
                <a:lnTo>
                  <a:pt x="875631" y="2557696"/>
                </a:lnTo>
                <a:lnTo>
                  <a:pt x="875574" y="2557878"/>
                </a:lnTo>
                <a:lnTo>
                  <a:pt x="850873" y="2549674"/>
                </a:lnTo>
                <a:lnTo>
                  <a:pt x="964184" y="2275986"/>
                </a:lnTo>
                <a:lnTo>
                  <a:pt x="944825" y="2337570"/>
                </a:lnTo>
                <a:lnTo>
                  <a:pt x="995620" y="2214707"/>
                </a:lnTo>
                <a:lnTo>
                  <a:pt x="899498" y="2527497"/>
                </a:lnTo>
                <a:lnTo>
                  <a:pt x="991789" y="2285250"/>
                </a:lnTo>
                <a:lnTo>
                  <a:pt x="974226" y="2347253"/>
                </a:lnTo>
                <a:close/>
                <a:moveTo>
                  <a:pt x="1780962" y="2161584"/>
                </a:moveTo>
                <a:lnTo>
                  <a:pt x="1878341" y="2321071"/>
                </a:lnTo>
                <a:lnTo>
                  <a:pt x="1874703" y="2313926"/>
                </a:lnTo>
                <a:lnTo>
                  <a:pt x="1965968" y="2463908"/>
                </a:lnTo>
                <a:lnTo>
                  <a:pt x="1965666" y="2464091"/>
                </a:lnTo>
                <a:lnTo>
                  <a:pt x="1965858" y="2464406"/>
                </a:lnTo>
                <a:lnTo>
                  <a:pt x="1961546" y="2466634"/>
                </a:lnTo>
                <a:lnTo>
                  <a:pt x="1961577" y="2466685"/>
                </a:lnTo>
                <a:lnTo>
                  <a:pt x="1945758" y="2476295"/>
                </a:lnTo>
                <a:lnTo>
                  <a:pt x="1939002" y="2479550"/>
                </a:lnTo>
                <a:lnTo>
                  <a:pt x="1938502" y="2478542"/>
                </a:lnTo>
                <a:lnTo>
                  <a:pt x="1936573" y="2479539"/>
                </a:lnTo>
                <a:close/>
                <a:moveTo>
                  <a:pt x="852601" y="2149590"/>
                </a:moveTo>
                <a:lnTo>
                  <a:pt x="690027" y="2475088"/>
                </a:lnTo>
                <a:lnTo>
                  <a:pt x="685809" y="2472695"/>
                </a:lnTo>
                <a:lnTo>
                  <a:pt x="685308" y="2473700"/>
                </a:lnTo>
                <a:lnTo>
                  <a:pt x="663079" y="2460223"/>
                </a:lnTo>
                <a:lnTo>
                  <a:pt x="663271" y="2459912"/>
                </a:lnTo>
                <a:lnTo>
                  <a:pt x="660334" y="2458246"/>
                </a:lnTo>
                <a:close/>
                <a:moveTo>
                  <a:pt x="985360" y="2145053"/>
                </a:moveTo>
                <a:lnTo>
                  <a:pt x="846282" y="2548237"/>
                </a:lnTo>
                <a:lnTo>
                  <a:pt x="843648" y="2547375"/>
                </a:lnTo>
                <a:lnTo>
                  <a:pt x="835809" y="2543905"/>
                </a:lnTo>
                <a:lnTo>
                  <a:pt x="835723" y="2544145"/>
                </a:lnTo>
                <a:lnTo>
                  <a:pt x="824743" y="2539244"/>
                </a:lnTo>
                <a:lnTo>
                  <a:pt x="824783" y="2539154"/>
                </a:lnTo>
                <a:lnTo>
                  <a:pt x="817653" y="2536569"/>
                </a:lnTo>
                <a:lnTo>
                  <a:pt x="817915" y="2535983"/>
                </a:lnTo>
                <a:lnTo>
                  <a:pt x="807107" y="2531198"/>
                </a:lnTo>
                <a:close/>
                <a:moveTo>
                  <a:pt x="740040" y="2144015"/>
                </a:moveTo>
                <a:lnTo>
                  <a:pt x="574109" y="2405139"/>
                </a:lnTo>
                <a:lnTo>
                  <a:pt x="568697" y="2401092"/>
                </a:lnTo>
                <a:lnTo>
                  <a:pt x="568646" y="2401171"/>
                </a:lnTo>
                <a:lnTo>
                  <a:pt x="566564" y="2399613"/>
                </a:lnTo>
                <a:lnTo>
                  <a:pt x="566620" y="2399539"/>
                </a:lnTo>
                <a:lnTo>
                  <a:pt x="552108" y="2388687"/>
                </a:lnTo>
                <a:lnTo>
                  <a:pt x="552221" y="2388540"/>
                </a:lnTo>
                <a:lnTo>
                  <a:pt x="547474" y="2385188"/>
                </a:lnTo>
                <a:lnTo>
                  <a:pt x="726398" y="2152487"/>
                </a:lnTo>
                <a:lnTo>
                  <a:pt x="691578" y="2207109"/>
                </a:lnTo>
                <a:close/>
                <a:moveTo>
                  <a:pt x="818522" y="2140812"/>
                </a:moveTo>
                <a:lnTo>
                  <a:pt x="729078" y="2304915"/>
                </a:lnTo>
                <a:lnTo>
                  <a:pt x="732415" y="2299781"/>
                </a:lnTo>
                <a:lnTo>
                  <a:pt x="649239" y="2451832"/>
                </a:lnTo>
                <a:lnTo>
                  <a:pt x="649060" y="2451724"/>
                </a:lnTo>
                <a:lnTo>
                  <a:pt x="649038" y="2451764"/>
                </a:lnTo>
                <a:lnTo>
                  <a:pt x="637434" y="2445153"/>
                </a:lnTo>
                <a:lnTo>
                  <a:pt x="637390" y="2445233"/>
                </a:lnTo>
                <a:lnTo>
                  <a:pt x="636187" y="2444551"/>
                </a:lnTo>
                <a:lnTo>
                  <a:pt x="636239" y="2444472"/>
                </a:lnTo>
                <a:lnTo>
                  <a:pt x="620379" y="2435435"/>
                </a:lnTo>
                <a:close/>
                <a:moveTo>
                  <a:pt x="1806514" y="2137838"/>
                </a:moveTo>
                <a:lnTo>
                  <a:pt x="2006092" y="2439828"/>
                </a:lnTo>
                <a:lnTo>
                  <a:pt x="1996752" y="2445849"/>
                </a:lnTo>
                <a:lnTo>
                  <a:pt x="1996796" y="2445917"/>
                </a:lnTo>
                <a:lnTo>
                  <a:pt x="1985604" y="2453139"/>
                </a:lnTo>
                <a:lnTo>
                  <a:pt x="1985563" y="2453063"/>
                </a:lnTo>
                <a:lnTo>
                  <a:pt x="1977473" y="2458278"/>
                </a:lnTo>
                <a:close/>
                <a:moveTo>
                  <a:pt x="1838026" y="2127646"/>
                </a:moveTo>
                <a:lnTo>
                  <a:pt x="2043355" y="2417003"/>
                </a:lnTo>
                <a:lnTo>
                  <a:pt x="2015183" y="2434118"/>
                </a:lnTo>
                <a:lnTo>
                  <a:pt x="2015155" y="2434069"/>
                </a:lnTo>
                <a:lnTo>
                  <a:pt x="2010345" y="2437173"/>
                </a:lnTo>
                <a:lnTo>
                  <a:pt x="1863546" y="2182923"/>
                </a:lnTo>
                <a:lnTo>
                  <a:pt x="1900151" y="2235119"/>
                </a:lnTo>
                <a:close/>
                <a:moveTo>
                  <a:pt x="796397" y="2126980"/>
                </a:moveTo>
                <a:lnTo>
                  <a:pt x="618547" y="2433225"/>
                </a:lnTo>
                <a:lnTo>
                  <a:pt x="607591" y="2426583"/>
                </a:lnTo>
                <a:lnTo>
                  <a:pt x="607132" y="2427362"/>
                </a:lnTo>
                <a:lnTo>
                  <a:pt x="596421" y="2419811"/>
                </a:lnTo>
                <a:lnTo>
                  <a:pt x="590340" y="2416125"/>
                </a:lnTo>
                <a:lnTo>
                  <a:pt x="590625" y="2415726"/>
                </a:lnTo>
                <a:lnTo>
                  <a:pt x="585886" y="2412385"/>
                </a:lnTo>
                <a:lnTo>
                  <a:pt x="757136" y="2172336"/>
                </a:lnTo>
                <a:lnTo>
                  <a:pt x="724343" y="2228090"/>
                </a:lnTo>
                <a:close/>
                <a:moveTo>
                  <a:pt x="684459" y="2102234"/>
                </a:moveTo>
                <a:lnTo>
                  <a:pt x="600658" y="2215957"/>
                </a:lnTo>
                <a:lnTo>
                  <a:pt x="643790" y="2166008"/>
                </a:lnTo>
                <a:lnTo>
                  <a:pt x="505851" y="2354220"/>
                </a:lnTo>
                <a:lnTo>
                  <a:pt x="501287" y="2350808"/>
                </a:lnTo>
                <a:lnTo>
                  <a:pt x="500924" y="2351299"/>
                </a:lnTo>
                <a:lnTo>
                  <a:pt x="495803" y="2346889"/>
                </a:lnTo>
                <a:lnTo>
                  <a:pt x="495747" y="2346964"/>
                </a:lnTo>
                <a:lnTo>
                  <a:pt x="493777" y="2345266"/>
                </a:lnTo>
                <a:lnTo>
                  <a:pt x="493817" y="2345222"/>
                </a:lnTo>
                <a:lnTo>
                  <a:pt x="490910" y="2343048"/>
                </a:lnTo>
                <a:lnTo>
                  <a:pt x="490974" y="2342974"/>
                </a:lnTo>
                <a:lnTo>
                  <a:pt x="479568" y="2334444"/>
                </a:lnTo>
                <a:lnTo>
                  <a:pt x="477005" y="2332114"/>
                </a:lnTo>
                <a:lnTo>
                  <a:pt x="671150" y="2111883"/>
                </a:lnTo>
                <a:lnTo>
                  <a:pt x="647388" y="2144164"/>
                </a:lnTo>
                <a:close/>
                <a:moveTo>
                  <a:pt x="1861881" y="2102194"/>
                </a:moveTo>
                <a:lnTo>
                  <a:pt x="2081800" y="2389711"/>
                </a:lnTo>
                <a:lnTo>
                  <a:pt x="2072897" y="2396361"/>
                </a:lnTo>
                <a:lnTo>
                  <a:pt x="2072945" y="2396425"/>
                </a:lnTo>
                <a:lnTo>
                  <a:pt x="2070676" y="2398122"/>
                </a:lnTo>
                <a:lnTo>
                  <a:pt x="2070712" y="2398170"/>
                </a:lnTo>
                <a:lnTo>
                  <a:pt x="2069991" y="2398634"/>
                </a:lnTo>
                <a:lnTo>
                  <a:pt x="2062278" y="2404402"/>
                </a:lnTo>
                <a:lnTo>
                  <a:pt x="2062231" y="2404329"/>
                </a:lnTo>
                <a:lnTo>
                  <a:pt x="2054521" y="2410088"/>
                </a:lnTo>
                <a:lnTo>
                  <a:pt x="2053861" y="2409033"/>
                </a:lnTo>
                <a:lnTo>
                  <a:pt x="2049062" y="2412127"/>
                </a:lnTo>
                <a:lnTo>
                  <a:pt x="1894109" y="2164187"/>
                </a:lnTo>
                <a:lnTo>
                  <a:pt x="1932458" y="2214997"/>
                </a:lnTo>
                <a:close/>
                <a:moveTo>
                  <a:pt x="741855" y="2089124"/>
                </a:moveTo>
                <a:lnTo>
                  <a:pt x="543320" y="2382381"/>
                </a:lnTo>
                <a:lnTo>
                  <a:pt x="516360" y="2363378"/>
                </a:lnTo>
                <a:close/>
                <a:moveTo>
                  <a:pt x="1882943" y="2087157"/>
                </a:moveTo>
                <a:lnTo>
                  <a:pt x="2110574" y="2368607"/>
                </a:lnTo>
                <a:lnTo>
                  <a:pt x="2083857" y="2389717"/>
                </a:lnTo>
                <a:close/>
                <a:moveTo>
                  <a:pt x="663428" y="2084782"/>
                </a:moveTo>
                <a:lnTo>
                  <a:pt x="473210" y="2328782"/>
                </a:lnTo>
                <a:lnTo>
                  <a:pt x="452889" y="2310295"/>
                </a:lnTo>
                <a:lnTo>
                  <a:pt x="453015" y="2310160"/>
                </a:lnTo>
                <a:lnTo>
                  <a:pt x="448612" y="2306368"/>
                </a:lnTo>
                <a:lnTo>
                  <a:pt x="649036" y="2091906"/>
                </a:lnTo>
                <a:lnTo>
                  <a:pt x="609136" y="2142936"/>
                </a:lnTo>
                <a:close/>
                <a:moveTo>
                  <a:pt x="612112" y="2037862"/>
                </a:moveTo>
                <a:lnTo>
                  <a:pt x="405528" y="2268169"/>
                </a:lnTo>
                <a:lnTo>
                  <a:pt x="398405" y="2260732"/>
                </a:lnTo>
                <a:lnTo>
                  <a:pt x="385887" y="2249343"/>
                </a:lnTo>
                <a:lnTo>
                  <a:pt x="383560" y="2246778"/>
                </a:lnTo>
                <a:lnTo>
                  <a:pt x="597938" y="2046189"/>
                </a:lnTo>
                <a:lnTo>
                  <a:pt x="571189" y="2076041"/>
                </a:lnTo>
                <a:close/>
                <a:moveTo>
                  <a:pt x="2039694" y="2024935"/>
                </a:moveTo>
                <a:lnTo>
                  <a:pt x="2268169" y="2229876"/>
                </a:lnTo>
                <a:lnTo>
                  <a:pt x="2260725" y="2237002"/>
                </a:lnTo>
                <a:lnTo>
                  <a:pt x="2249343" y="2249513"/>
                </a:lnTo>
                <a:lnTo>
                  <a:pt x="2246855" y="2251771"/>
                </a:lnTo>
                <a:lnTo>
                  <a:pt x="2047095" y="2038277"/>
                </a:lnTo>
                <a:lnTo>
                  <a:pt x="2077872" y="2065856"/>
                </a:lnTo>
                <a:close/>
                <a:moveTo>
                  <a:pt x="1870030" y="2021485"/>
                </a:moveTo>
                <a:lnTo>
                  <a:pt x="2146678" y="2340094"/>
                </a:lnTo>
                <a:lnTo>
                  <a:pt x="2142872" y="2343097"/>
                </a:lnTo>
                <a:lnTo>
                  <a:pt x="2143394" y="2343697"/>
                </a:lnTo>
                <a:lnTo>
                  <a:pt x="2134837" y="2350089"/>
                </a:lnTo>
                <a:lnTo>
                  <a:pt x="2134865" y="2350122"/>
                </a:lnTo>
                <a:lnTo>
                  <a:pt x="2133599" y="2351069"/>
                </a:lnTo>
                <a:lnTo>
                  <a:pt x="2133573" y="2351034"/>
                </a:lnTo>
                <a:lnTo>
                  <a:pt x="2122758" y="2359113"/>
                </a:lnTo>
                <a:lnTo>
                  <a:pt x="2122692" y="2359021"/>
                </a:lnTo>
                <a:lnTo>
                  <a:pt x="2113460" y="2366305"/>
                </a:lnTo>
                <a:close/>
                <a:moveTo>
                  <a:pt x="714196" y="1978226"/>
                </a:moveTo>
                <a:lnTo>
                  <a:pt x="445425" y="2303412"/>
                </a:lnTo>
                <a:lnTo>
                  <a:pt x="436645" y="2295432"/>
                </a:lnTo>
                <a:lnTo>
                  <a:pt x="436337" y="2295796"/>
                </a:lnTo>
                <a:lnTo>
                  <a:pt x="422202" y="2283621"/>
                </a:lnTo>
                <a:lnTo>
                  <a:pt x="422272" y="2283551"/>
                </a:lnTo>
                <a:lnTo>
                  <a:pt x="411480" y="2274256"/>
                </a:lnTo>
                <a:lnTo>
                  <a:pt x="409084" y="2271755"/>
                </a:lnTo>
                <a:lnTo>
                  <a:pt x="617947" y="2065430"/>
                </a:lnTo>
                <a:lnTo>
                  <a:pt x="575968" y="2114912"/>
                </a:lnTo>
                <a:close/>
                <a:moveTo>
                  <a:pt x="2086724" y="1973488"/>
                </a:moveTo>
                <a:lnTo>
                  <a:pt x="2328782" y="2162193"/>
                </a:lnTo>
                <a:lnTo>
                  <a:pt x="2310443" y="2182351"/>
                </a:lnTo>
                <a:lnTo>
                  <a:pt x="2310303" y="2182221"/>
                </a:lnTo>
                <a:lnTo>
                  <a:pt x="2306584" y="2186539"/>
                </a:lnTo>
                <a:lnTo>
                  <a:pt x="2094883" y="1988695"/>
                </a:lnTo>
                <a:lnTo>
                  <a:pt x="2144915" y="2027815"/>
                </a:lnTo>
                <a:close/>
                <a:moveTo>
                  <a:pt x="1935003" y="1965247"/>
                </a:moveTo>
                <a:lnTo>
                  <a:pt x="2240943" y="2255845"/>
                </a:lnTo>
                <a:lnTo>
                  <a:pt x="2237443" y="2259199"/>
                </a:lnTo>
                <a:lnTo>
                  <a:pt x="2238020" y="2259746"/>
                </a:lnTo>
                <a:lnTo>
                  <a:pt x="2234916" y="2262568"/>
                </a:lnTo>
                <a:lnTo>
                  <a:pt x="2234937" y="2262588"/>
                </a:lnTo>
                <a:lnTo>
                  <a:pt x="2232043" y="2265216"/>
                </a:lnTo>
                <a:lnTo>
                  <a:pt x="2232025" y="2265196"/>
                </a:lnTo>
                <a:lnTo>
                  <a:pt x="2218958" y="2277071"/>
                </a:lnTo>
                <a:lnTo>
                  <a:pt x="2218883" y="2276986"/>
                </a:lnTo>
                <a:lnTo>
                  <a:pt x="2210393" y="2285122"/>
                </a:lnTo>
                <a:lnTo>
                  <a:pt x="2210269" y="2284978"/>
                </a:lnTo>
                <a:lnTo>
                  <a:pt x="2201611" y="2292837"/>
                </a:lnTo>
                <a:lnTo>
                  <a:pt x="2198585" y="2295588"/>
                </a:lnTo>
                <a:lnTo>
                  <a:pt x="2199043" y="2296058"/>
                </a:lnTo>
                <a:lnTo>
                  <a:pt x="2182900" y="2311512"/>
                </a:lnTo>
                <a:lnTo>
                  <a:pt x="2180263" y="2313593"/>
                </a:lnTo>
                <a:lnTo>
                  <a:pt x="2179630" y="2312816"/>
                </a:lnTo>
                <a:lnTo>
                  <a:pt x="2170804" y="2320837"/>
                </a:lnTo>
                <a:lnTo>
                  <a:pt x="2170899" y="2320941"/>
                </a:lnTo>
                <a:lnTo>
                  <a:pt x="2169297" y="2322207"/>
                </a:lnTo>
                <a:lnTo>
                  <a:pt x="2155926" y="2334358"/>
                </a:lnTo>
                <a:lnTo>
                  <a:pt x="2155168" y="2333371"/>
                </a:lnTo>
                <a:lnTo>
                  <a:pt x="2150688" y="2336911"/>
                </a:lnTo>
                <a:lnTo>
                  <a:pt x="1972662" y="2104981"/>
                </a:lnTo>
                <a:lnTo>
                  <a:pt x="2015709" y="2151877"/>
                </a:lnTo>
                <a:lnTo>
                  <a:pt x="1934635" y="2046366"/>
                </a:lnTo>
                <a:lnTo>
                  <a:pt x="2160258" y="2289017"/>
                </a:lnTo>
                <a:lnTo>
                  <a:pt x="1995693" y="2086838"/>
                </a:lnTo>
                <a:lnTo>
                  <a:pt x="2040016" y="2132440"/>
                </a:lnTo>
                <a:lnTo>
                  <a:pt x="1917225" y="1981740"/>
                </a:lnTo>
                <a:lnTo>
                  <a:pt x="2151202" y="2216369"/>
                </a:lnTo>
                <a:close/>
                <a:moveTo>
                  <a:pt x="2104216" y="1952404"/>
                </a:moveTo>
                <a:lnTo>
                  <a:pt x="2215966" y="2034752"/>
                </a:lnTo>
                <a:lnTo>
                  <a:pt x="2162076" y="1988216"/>
                </a:lnTo>
                <a:lnTo>
                  <a:pt x="2354468" y="2129219"/>
                </a:lnTo>
                <a:lnTo>
                  <a:pt x="2350807" y="2134116"/>
                </a:lnTo>
                <a:lnTo>
                  <a:pt x="2351299" y="2134479"/>
                </a:lnTo>
                <a:lnTo>
                  <a:pt x="2347228" y="2139205"/>
                </a:lnTo>
                <a:lnTo>
                  <a:pt x="2347303" y="2139261"/>
                </a:lnTo>
                <a:lnTo>
                  <a:pt x="2345265" y="2141626"/>
                </a:lnTo>
                <a:lnTo>
                  <a:pt x="2345221" y="2141588"/>
                </a:lnTo>
                <a:lnTo>
                  <a:pt x="2343048" y="2144493"/>
                </a:lnTo>
                <a:lnTo>
                  <a:pt x="2342973" y="2144428"/>
                </a:lnTo>
                <a:lnTo>
                  <a:pt x="2334444" y="2155832"/>
                </a:lnTo>
                <a:lnTo>
                  <a:pt x="2332184" y="2158318"/>
                </a:lnTo>
                <a:lnTo>
                  <a:pt x="2112863" y="1964974"/>
                </a:lnTo>
                <a:lnTo>
                  <a:pt x="2146144" y="1989473"/>
                </a:lnTo>
                <a:close/>
                <a:moveTo>
                  <a:pt x="1978168" y="1921158"/>
                </a:moveTo>
                <a:lnTo>
                  <a:pt x="2303411" y="2189977"/>
                </a:lnTo>
                <a:lnTo>
                  <a:pt x="2295711" y="2198450"/>
                </a:lnTo>
                <a:lnTo>
                  <a:pt x="2296067" y="2198751"/>
                </a:lnTo>
                <a:lnTo>
                  <a:pt x="2283621" y="2213201"/>
                </a:lnTo>
                <a:lnTo>
                  <a:pt x="2283550" y="2213131"/>
                </a:lnTo>
                <a:lnTo>
                  <a:pt x="2274256" y="2223920"/>
                </a:lnTo>
                <a:lnTo>
                  <a:pt x="2271830" y="2226244"/>
                </a:lnTo>
                <a:lnTo>
                  <a:pt x="2066357" y="2018243"/>
                </a:lnTo>
                <a:lnTo>
                  <a:pt x="2114850" y="2059382"/>
                </a:lnTo>
                <a:close/>
                <a:moveTo>
                  <a:pt x="653609" y="1917279"/>
                </a:moveTo>
                <a:lnTo>
                  <a:pt x="418959" y="2151276"/>
                </a:lnTo>
                <a:lnTo>
                  <a:pt x="670103" y="1935057"/>
                </a:lnTo>
                <a:lnTo>
                  <a:pt x="379557" y="2240944"/>
                </a:lnTo>
                <a:lnTo>
                  <a:pt x="376203" y="2237444"/>
                </a:lnTo>
                <a:lnTo>
                  <a:pt x="375655" y="2238021"/>
                </a:lnTo>
                <a:lnTo>
                  <a:pt x="372706" y="2234776"/>
                </a:lnTo>
                <a:lnTo>
                  <a:pt x="372686" y="2234797"/>
                </a:lnTo>
                <a:lnTo>
                  <a:pt x="370187" y="2232044"/>
                </a:lnTo>
                <a:lnTo>
                  <a:pt x="370206" y="2232026"/>
                </a:lnTo>
                <a:lnTo>
                  <a:pt x="358401" y="2219036"/>
                </a:lnTo>
                <a:lnTo>
                  <a:pt x="358488" y="2218960"/>
                </a:lnTo>
                <a:lnTo>
                  <a:pt x="350285" y="2210400"/>
                </a:lnTo>
                <a:lnTo>
                  <a:pt x="350429" y="2210276"/>
                </a:lnTo>
                <a:lnTo>
                  <a:pt x="343162" y="2202269"/>
                </a:lnTo>
                <a:lnTo>
                  <a:pt x="339814" y="2198586"/>
                </a:lnTo>
                <a:lnTo>
                  <a:pt x="339344" y="2199044"/>
                </a:lnTo>
                <a:lnTo>
                  <a:pt x="323888" y="2182900"/>
                </a:lnTo>
                <a:lnTo>
                  <a:pt x="321743" y="2180181"/>
                </a:lnTo>
                <a:lnTo>
                  <a:pt x="322515" y="2179552"/>
                </a:lnTo>
                <a:lnTo>
                  <a:pt x="314565" y="2170804"/>
                </a:lnTo>
                <a:lnTo>
                  <a:pt x="314461" y="2170900"/>
                </a:lnTo>
                <a:lnTo>
                  <a:pt x="313193" y="2169295"/>
                </a:lnTo>
                <a:lnTo>
                  <a:pt x="301191" y="2156090"/>
                </a:lnTo>
                <a:lnTo>
                  <a:pt x="302167" y="2155341"/>
                </a:lnTo>
                <a:lnTo>
                  <a:pt x="298556" y="2150771"/>
                </a:lnTo>
                <a:lnTo>
                  <a:pt x="529544" y="1973467"/>
                </a:lnTo>
                <a:lnTo>
                  <a:pt x="481675" y="2017407"/>
                </a:lnTo>
                <a:lnTo>
                  <a:pt x="587323" y="1936228"/>
                </a:lnTo>
                <a:lnTo>
                  <a:pt x="347552" y="2159173"/>
                </a:lnTo>
                <a:lnTo>
                  <a:pt x="549437" y="1994846"/>
                </a:lnTo>
                <a:lnTo>
                  <a:pt x="502905" y="2040072"/>
                </a:lnTo>
                <a:close/>
                <a:moveTo>
                  <a:pt x="2146093" y="1896682"/>
                </a:moveTo>
                <a:lnTo>
                  <a:pt x="2405139" y="2061293"/>
                </a:lnTo>
                <a:lnTo>
                  <a:pt x="2401403" y="2066289"/>
                </a:lnTo>
                <a:lnTo>
                  <a:pt x="2401482" y="2066339"/>
                </a:lnTo>
                <a:lnTo>
                  <a:pt x="2399612" y="2068840"/>
                </a:lnTo>
                <a:lnTo>
                  <a:pt x="2399538" y="2068784"/>
                </a:lnTo>
                <a:lnTo>
                  <a:pt x="2388818" y="2083118"/>
                </a:lnTo>
                <a:lnTo>
                  <a:pt x="2388667" y="2083002"/>
                </a:lnTo>
                <a:lnTo>
                  <a:pt x="2385379" y="2087657"/>
                </a:lnTo>
                <a:lnTo>
                  <a:pt x="2155673" y="1911036"/>
                </a:lnTo>
                <a:lnTo>
                  <a:pt x="2209228" y="1945176"/>
                </a:lnTo>
                <a:close/>
                <a:moveTo>
                  <a:pt x="2093044" y="1896203"/>
                </a:moveTo>
                <a:lnTo>
                  <a:pt x="2382380" y="2092084"/>
                </a:lnTo>
                <a:lnTo>
                  <a:pt x="2363630" y="2118684"/>
                </a:lnTo>
                <a:close/>
                <a:moveTo>
                  <a:pt x="546427" y="1884414"/>
                </a:moveTo>
                <a:lnTo>
                  <a:pt x="266794" y="2110574"/>
                </a:lnTo>
                <a:lnTo>
                  <a:pt x="245821" y="2084031"/>
                </a:lnTo>
                <a:close/>
                <a:moveTo>
                  <a:pt x="613861" y="1870078"/>
                </a:moveTo>
                <a:lnTo>
                  <a:pt x="295308" y="2146679"/>
                </a:lnTo>
                <a:lnTo>
                  <a:pt x="292305" y="2142874"/>
                </a:lnTo>
                <a:lnTo>
                  <a:pt x="291705" y="2143395"/>
                </a:lnTo>
                <a:lnTo>
                  <a:pt x="285393" y="2134946"/>
                </a:lnTo>
                <a:lnTo>
                  <a:pt x="285359" y="2134974"/>
                </a:lnTo>
                <a:lnTo>
                  <a:pt x="284330" y="2133598"/>
                </a:lnTo>
                <a:lnTo>
                  <a:pt x="284367" y="2133572"/>
                </a:lnTo>
                <a:lnTo>
                  <a:pt x="276352" y="2122842"/>
                </a:lnTo>
                <a:lnTo>
                  <a:pt x="276445" y="2122775"/>
                </a:lnTo>
                <a:lnTo>
                  <a:pt x="269102" y="2113468"/>
                </a:lnTo>
                <a:close/>
                <a:moveTo>
                  <a:pt x="531350" y="1863302"/>
                </a:moveTo>
                <a:lnTo>
                  <a:pt x="245691" y="2081800"/>
                </a:lnTo>
                <a:lnTo>
                  <a:pt x="239184" y="2073088"/>
                </a:lnTo>
                <a:lnTo>
                  <a:pt x="239118" y="2073137"/>
                </a:lnTo>
                <a:lnTo>
                  <a:pt x="237279" y="2070677"/>
                </a:lnTo>
                <a:lnTo>
                  <a:pt x="237232" y="2070713"/>
                </a:lnTo>
                <a:lnTo>
                  <a:pt x="236776" y="2070005"/>
                </a:lnTo>
                <a:lnTo>
                  <a:pt x="230999" y="2062278"/>
                </a:lnTo>
                <a:lnTo>
                  <a:pt x="231073" y="2062232"/>
                </a:lnTo>
                <a:lnTo>
                  <a:pt x="225445" y="2054698"/>
                </a:lnTo>
                <a:lnTo>
                  <a:pt x="226488" y="2054046"/>
                </a:lnTo>
                <a:lnTo>
                  <a:pt x="223332" y="2049151"/>
                </a:lnTo>
                <a:lnTo>
                  <a:pt x="470265" y="1894826"/>
                </a:lnTo>
                <a:lnTo>
                  <a:pt x="418401" y="1933971"/>
                </a:lnTo>
                <a:close/>
                <a:moveTo>
                  <a:pt x="2131075" y="1841385"/>
                </a:moveTo>
                <a:lnTo>
                  <a:pt x="2433224" y="2016857"/>
                </a:lnTo>
                <a:lnTo>
                  <a:pt x="2426583" y="2027812"/>
                </a:lnTo>
                <a:lnTo>
                  <a:pt x="2427362" y="2028270"/>
                </a:lnTo>
                <a:lnTo>
                  <a:pt x="2419810" y="2038984"/>
                </a:lnTo>
                <a:lnTo>
                  <a:pt x="2416352" y="2044686"/>
                </a:lnTo>
                <a:lnTo>
                  <a:pt x="2415978" y="2044420"/>
                </a:lnTo>
                <a:lnTo>
                  <a:pt x="2412700" y="2049069"/>
                </a:lnTo>
                <a:lnTo>
                  <a:pt x="2177703" y="1881420"/>
                </a:lnTo>
                <a:lnTo>
                  <a:pt x="2232396" y="1913590"/>
                </a:lnTo>
                <a:close/>
                <a:moveTo>
                  <a:pt x="503955" y="1840726"/>
                </a:moveTo>
                <a:lnTo>
                  <a:pt x="218398" y="2043357"/>
                </a:lnTo>
                <a:lnTo>
                  <a:pt x="201508" y="2015555"/>
                </a:lnTo>
                <a:lnTo>
                  <a:pt x="201568" y="2015520"/>
                </a:lnTo>
                <a:lnTo>
                  <a:pt x="198403" y="2010616"/>
                </a:lnTo>
                <a:lnTo>
                  <a:pt x="449465" y="1865659"/>
                </a:lnTo>
                <a:lnTo>
                  <a:pt x="396197" y="1903016"/>
                </a:lnTo>
                <a:close/>
                <a:moveTo>
                  <a:pt x="2144969" y="1819147"/>
                </a:moveTo>
                <a:lnTo>
                  <a:pt x="2304916" y="1906327"/>
                </a:lnTo>
                <a:lnTo>
                  <a:pt x="2292807" y="1898458"/>
                </a:lnTo>
                <a:lnTo>
                  <a:pt x="2452157" y="1985626"/>
                </a:lnTo>
                <a:lnTo>
                  <a:pt x="2451722" y="1986344"/>
                </a:lnTo>
                <a:lnTo>
                  <a:pt x="2451763" y="1986366"/>
                </a:lnTo>
                <a:lnTo>
                  <a:pt x="2445512" y="1997337"/>
                </a:lnTo>
                <a:lnTo>
                  <a:pt x="2445591" y="1997381"/>
                </a:lnTo>
                <a:lnTo>
                  <a:pt x="2444550" y="1999215"/>
                </a:lnTo>
                <a:lnTo>
                  <a:pt x="2444472" y="1999163"/>
                </a:lnTo>
                <a:lnTo>
                  <a:pt x="2435652" y="2014642"/>
                </a:lnTo>
                <a:close/>
                <a:moveTo>
                  <a:pt x="495614" y="1807803"/>
                </a:moveTo>
                <a:lnTo>
                  <a:pt x="195573" y="2006092"/>
                </a:lnTo>
                <a:lnTo>
                  <a:pt x="189682" y="1996953"/>
                </a:lnTo>
                <a:lnTo>
                  <a:pt x="189613" y="1996997"/>
                </a:lnTo>
                <a:lnTo>
                  <a:pt x="182262" y="1985604"/>
                </a:lnTo>
                <a:lnTo>
                  <a:pt x="182339" y="1985563"/>
                </a:lnTo>
                <a:lnTo>
                  <a:pt x="177243" y="1977659"/>
                </a:lnTo>
                <a:close/>
                <a:moveTo>
                  <a:pt x="2155770" y="1785889"/>
                </a:moveTo>
                <a:lnTo>
                  <a:pt x="2475088" y="1945376"/>
                </a:lnTo>
                <a:lnTo>
                  <a:pt x="2472696" y="1949593"/>
                </a:lnTo>
                <a:lnTo>
                  <a:pt x="2473700" y="1950094"/>
                </a:lnTo>
                <a:lnTo>
                  <a:pt x="2460507" y="1971854"/>
                </a:lnTo>
                <a:lnTo>
                  <a:pt x="2460183" y="1971655"/>
                </a:lnTo>
                <a:lnTo>
                  <a:pt x="2458567" y="1974505"/>
                </a:lnTo>
                <a:close/>
                <a:moveTo>
                  <a:pt x="469840" y="1783393"/>
                </a:moveTo>
                <a:lnTo>
                  <a:pt x="314345" y="1878335"/>
                </a:lnTo>
                <a:lnTo>
                  <a:pt x="324296" y="1873268"/>
                </a:lnTo>
                <a:lnTo>
                  <a:pt x="171616" y="1966172"/>
                </a:lnTo>
                <a:lnTo>
                  <a:pt x="171310" y="1965668"/>
                </a:lnTo>
                <a:lnTo>
                  <a:pt x="170995" y="1965860"/>
                </a:lnTo>
                <a:lnTo>
                  <a:pt x="168767" y="1961547"/>
                </a:lnTo>
                <a:lnTo>
                  <a:pt x="168716" y="1961578"/>
                </a:lnTo>
                <a:lnTo>
                  <a:pt x="159105" y="1945758"/>
                </a:lnTo>
                <a:lnTo>
                  <a:pt x="156084" y="1939487"/>
                </a:lnTo>
                <a:lnTo>
                  <a:pt x="157106" y="1938980"/>
                </a:lnTo>
                <a:lnTo>
                  <a:pt x="156062" y="1936960"/>
                </a:lnTo>
                <a:close/>
                <a:moveTo>
                  <a:pt x="2177565" y="1760933"/>
                </a:moveTo>
                <a:lnTo>
                  <a:pt x="2495155" y="1906608"/>
                </a:lnTo>
                <a:lnTo>
                  <a:pt x="2491633" y="1913921"/>
                </a:lnTo>
                <a:lnTo>
                  <a:pt x="2492655" y="1914401"/>
                </a:lnTo>
                <a:lnTo>
                  <a:pt x="2490334" y="1918493"/>
                </a:lnTo>
                <a:lnTo>
                  <a:pt x="2490415" y="1918530"/>
                </a:lnTo>
                <a:lnTo>
                  <a:pt x="2483926" y="1929919"/>
                </a:lnTo>
                <a:lnTo>
                  <a:pt x="2481031" y="1935927"/>
                </a:lnTo>
                <a:lnTo>
                  <a:pt x="2480633" y="1935698"/>
                </a:lnTo>
                <a:lnTo>
                  <a:pt x="2477817" y="1940640"/>
                </a:lnTo>
                <a:lnTo>
                  <a:pt x="2227819" y="1796310"/>
                </a:lnTo>
                <a:lnTo>
                  <a:pt x="2285346" y="1823085"/>
                </a:lnTo>
                <a:close/>
                <a:moveTo>
                  <a:pt x="457529" y="1760242"/>
                </a:moveTo>
                <a:lnTo>
                  <a:pt x="153849" y="1934542"/>
                </a:lnTo>
                <a:lnTo>
                  <a:pt x="149166" y="1924843"/>
                </a:lnTo>
                <a:lnTo>
                  <a:pt x="149059" y="1924903"/>
                </a:lnTo>
                <a:lnTo>
                  <a:pt x="140777" y="1907711"/>
                </a:lnTo>
                <a:lnTo>
                  <a:pt x="140873" y="1907667"/>
                </a:lnTo>
                <a:lnTo>
                  <a:pt x="139704" y="1905248"/>
                </a:lnTo>
                <a:lnTo>
                  <a:pt x="139767" y="1905219"/>
                </a:lnTo>
                <a:lnTo>
                  <a:pt x="137088" y="1900034"/>
                </a:lnTo>
                <a:lnTo>
                  <a:pt x="400899" y="1779832"/>
                </a:lnTo>
                <a:lnTo>
                  <a:pt x="344292" y="1811906"/>
                </a:lnTo>
                <a:close/>
                <a:moveTo>
                  <a:pt x="399387" y="1747031"/>
                </a:moveTo>
                <a:lnTo>
                  <a:pt x="130893" y="1887194"/>
                </a:lnTo>
                <a:lnTo>
                  <a:pt x="130042" y="1885428"/>
                </a:lnTo>
                <a:lnTo>
                  <a:pt x="129645" y="1885634"/>
                </a:lnTo>
                <a:lnTo>
                  <a:pt x="127151" y="1880808"/>
                </a:lnTo>
                <a:lnTo>
                  <a:pt x="127068" y="1880851"/>
                </a:lnTo>
                <a:lnTo>
                  <a:pt x="118570" y="1864406"/>
                </a:lnTo>
                <a:lnTo>
                  <a:pt x="115989" y="1857942"/>
                </a:lnTo>
                <a:lnTo>
                  <a:pt x="383572" y="1747415"/>
                </a:lnTo>
                <a:lnTo>
                  <a:pt x="325789" y="1777475"/>
                </a:lnTo>
                <a:close/>
                <a:moveTo>
                  <a:pt x="2186048" y="1727009"/>
                </a:moveTo>
                <a:lnTo>
                  <a:pt x="2515598" y="1864108"/>
                </a:lnTo>
                <a:lnTo>
                  <a:pt x="2511000" y="1873702"/>
                </a:lnTo>
                <a:lnTo>
                  <a:pt x="2511005" y="1873704"/>
                </a:lnTo>
                <a:lnTo>
                  <a:pt x="2509715" y="1876382"/>
                </a:lnTo>
                <a:lnTo>
                  <a:pt x="2509565" y="1876696"/>
                </a:lnTo>
                <a:lnTo>
                  <a:pt x="2509740" y="1876770"/>
                </a:lnTo>
                <a:lnTo>
                  <a:pt x="2499508" y="1899884"/>
                </a:lnTo>
                <a:lnTo>
                  <a:pt x="2245511" y="1764854"/>
                </a:lnTo>
                <a:lnTo>
                  <a:pt x="2303896" y="1789583"/>
                </a:lnTo>
                <a:close/>
                <a:moveTo>
                  <a:pt x="2196822" y="1703324"/>
                </a:moveTo>
                <a:lnTo>
                  <a:pt x="2373738" y="1771360"/>
                </a:lnTo>
                <a:lnTo>
                  <a:pt x="2370734" y="1769929"/>
                </a:lnTo>
                <a:lnTo>
                  <a:pt x="2471519" y="1808963"/>
                </a:lnTo>
                <a:lnTo>
                  <a:pt x="2529968" y="1831440"/>
                </a:lnTo>
                <a:lnTo>
                  <a:pt x="2529908" y="1831576"/>
                </a:lnTo>
                <a:lnTo>
                  <a:pt x="2530989" y="1831995"/>
                </a:lnTo>
                <a:lnTo>
                  <a:pt x="2528956" y="1836237"/>
                </a:lnTo>
                <a:lnTo>
                  <a:pt x="2529039" y="1836269"/>
                </a:lnTo>
                <a:lnTo>
                  <a:pt x="2517995" y="1859195"/>
                </a:lnTo>
                <a:lnTo>
                  <a:pt x="2517653" y="1859028"/>
                </a:lnTo>
                <a:lnTo>
                  <a:pt x="2516318" y="1862019"/>
                </a:lnTo>
                <a:close/>
                <a:moveTo>
                  <a:pt x="429072" y="1699901"/>
                </a:moveTo>
                <a:lnTo>
                  <a:pt x="114100" y="1852855"/>
                </a:lnTo>
                <a:lnTo>
                  <a:pt x="112296" y="1848348"/>
                </a:lnTo>
                <a:lnTo>
                  <a:pt x="112242" y="1848374"/>
                </a:lnTo>
                <a:lnTo>
                  <a:pt x="107779" y="1839130"/>
                </a:lnTo>
                <a:lnTo>
                  <a:pt x="107747" y="1839145"/>
                </a:lnTo>
                <a:lnTo>
                  <a:pt x="104002" y="1831370"/>
                </a:lnTo>
                <a:lnTo>
                  <a:pt x="104062" y="1831348"/>
                </a:lnTo>
                <a:lnTo>
                  <a:pt x="101788" y="1825173"/>
                </a:lnTo>
                <a:lnTo>
                  <a:pt x="102854" y="1824766"/>
                </a:lnTo>
                <a:lnTo>
                  <a:pt x="102009" y="1822655"/>
                </a:lnTo>
                <a:close/>
                <a:moveTo>
                  <a:pt x="371979" y="1682713"/>
                </a:moveTo>
                <a:lnTo>
                  <a:pt x="247592" y="1737092"/>
                </a:lnTo>
                <a:lnTo>
                  <a:pt x="315159" y="1713579"/>
                </a:lnTo>
                <a:lnTo>
                  <a:pt x="96195" y="1809982"/>
                </a:lnTo>
                <a:lnTo>
                  <a:pt x="92392" y="1799657"/>
                </a:lnTo>
                <a:lnTo>
                  <a:pt x="92315" y="1799690"/>
                </a:lnTo>
                <a:lnTo>
                  <a:pt x="87795" y="1787340"/>
                </a:lnTo>
                <a:lnTo>
                  <a:pt x="84474" y="1779022"/>
                </a:lnTo>
                <a:lnTo>
                  <a:pt x="84721" y="1778939"/>
                </a:lnTo>
                <a:lnTo>
                  <a:pt x="83643" y="1775995"/>
                </a:lnTo>
                <a:lnTo>
                  <a:pt x="355310" y="1684558"/>
                </a:lnTo>
                <a:lnTo>
                  <a:pt x="318939" y="1700480"/>
                </a:lnTo>
                <a:close/>
                <a:moveTo>
                  <a:pt x="346654" y="1655812"/>
                </a:moveTo>
                <a:lnTo>
                  <a:pt x="286254" y="1680190"/>
                </a:lnTo>
                <a:lnTo>
                  <a:pt x="362433" y="1656947"/>
                </a:lnTo>
                <a:lnTo>
                  <a:pt x="81730" y="1770704"/>
                </a:lnTo>
                <a:lnTo>
                  <a:pt x="79174" y="1763764"/>
                </a:lnTo>
                <a:lnTo>
                  <a:pt x="78531" y="1764023"/>
                </a:lnTo>
                <a:lnTo>
                  <a:pt x="74716" y="1754494"/>
                </a:lnTo>
                <a:lnTo>
                  <a:pt x="74683" y="1754506"/>
                </a:lnTo>
                <a:lnTo>
                  <a:pt x="71483" y="1746492"/>
                </a:lnTo>
                <a:lnTo>
                  <a:pt x="71544" y="1746474"/>
                </a:lnTo>
                <a:lnTo>
                  <a:pt x="69701" y="1740157"/>
                </a:lnTo>
                <a:close/>
                <a:moveTo>
                  <a:pt x="2152941" y="1652762"/>
                </a:moveTo>
                <a:lnTo>
                  <a:pt x="2548237" y="1789120"/>
                </a:lnTo>
                <a:lnTo>
                  <a:pt x="2547375" y="1791754"/>
                </a:lnTo>
                <a:lnTo>
                  <a:pt x="2544240" y="1798835"/>
                </a:lnTo>
                <a:lnTo>
                  <a:pt x="2544483" y="1798922"/>
                </a:lnTo>
                <a:lnTo>
                  <a:pt x="2539243" y="1810659"/>
                </a:lnTo>
                <a:lnTo>
                  <a:pt x="2539153" y="1810619"/>
                </a:lnTo>
                <a:lnTo>
                  <a:pt x="2536825" y="1817040"/>
                </a:lnTo>
                <a:lnTo>
                  <a:pt x="2536288" y="1816801"/>
                </a:lnTo>
                <a:lnTo>
                  <a:pt x="2531537" y="1827530"/>
                </a:lnTo>
                <a:close/>
                <a:moveTo>
                  <a:pt x="341322" y="1590296"/>
                </a:moveTo>
                <a:lnTo>
                  <a:pt x="53445" y="1684435"/>
                </a:lnTo>
                <a:lnTo>
                  <a:pt x="52088" y="1679784"/>
                </a:lnTo>
                <a:lnTo>
                  <a:pt x="51725" y="1679902"/>
                </a:lnTo>
                <a:lnTo>
                  <a:pt x="48411" y="1667176"/>
                </a:lnTo>
                <a:lnTo>
                  <a:pt x="45903" y="1658578"/>
                </a:lnTo>
                <a:lnTo>
                  <a:pt x="46157" y="1658519"/>
                </a:lnTo>
                <a:lnTo>
                  <a:pt x="45367" y="1655485"/>
                </a:lnTo>
                <a:lnTo>
                  <a:pt x="324553" y="1590533"/>
                </a:lnTo>
                <a:lnTo>
                  <a:pt x="286822" y="1602893"/>
                </a:lnTo>
                <a:close/>
                <a:moveTo>
                  <a:pt x="459762" y="1589851"/>
                </a:moveTo>
                <a:lnTo>
                  <a:pt x="68802" y="1735448"/>
                </a:lnTo>
                <a:lnTo>
                  <a:pt x="63378" y="1720628"/>
                </a:lnTo>
                <a:lnTo>
                  <a:pt x="63301" y="1720656"/>
                </a:lnTo>
                <a:lnTo>
                  <a:pt x="60319" y="1712558"/>
                </a:lnTo>
                <a:lnTo>
                  <a:pt x="60415" y="1712532"/>
                </a:lnTo>
                <a:lnTo>
                  <a:pt x="59313" y="1709521"/>
                </a:lnTo>
                <a:lnTo>
                  <a:pt x="55754" y="1695680"/>
                </a:lnTo>
                <a:lnTo>
                  <a:pt x="56614" y="1695455"/>
                </a:lnTo>
                <a:lnTo>
                  <a:pt x="54989" y="1689845"/>
                </a:lnTo>
                <a:lnTo>
                  <a:pt x="332313" y="1617351"/>
                </a:lnTo>
                <a:lnTo>
                  <a:pt x="270947" y="1639311"/>
                </a:lnTo>
                <a:close/>
                <a:moveTo>
                  <a:pt x="2181234" y="1571083"/>
                </a:moveTo>
                <a:lnTo>
                  <a:pt x="2587789" y="1668887"/>
                </a:lnTo>
                <a:lnTo>
                  <a:pt x="2587183" y="1671591"/>
                </a:lnTo>
                <a:lnTo>
                  <a:pt x="2581238" y="1689491"/>
                </a:lnTo>
                <a:lnTo>
                  <a:pt x="2579108" y="1697773"/>
                </a:lnTo>
                <a:lnTo>
                  <a:pt x="2578550" y="1697586"/>
                </a:lnTo>
                <a:lnTo>
                  <a:pt x="2576783" y="1702907"/>
                </a:lnTo>
                <a:lnTo>
                  <a:pt x="2577804" y="1703182"/>
                </a:lnTo>
                <a:lnTo>
                  <a:pt x="2577125" y="1705868"/>
                </a:lnTo>
                <a:lnTo>
                  <a:pt x="2574485" y="1713149"/>
                </a:lnTo>
                <a:lnTo>
                  <a:pt x="2574734" y="1713219"/>
                </a:lnTo>
                <a:lnTo>
                  <a:pt x="2570316" y="1725289"/>
                </a:lnTo>
                <a:lnTo>
                  <a:pt x="2570112" y="1725215"/>
                </a:lnTo>
                <a:lnTo>
                  <a:pt x="2563791" y="1742651"/>
                </a:lnTo>
                <a:lnTo>
                  <a:pt x="2563494" y="1742538"/>
                </a:lnTo>
                <a:lnTo>
                  <a:pt x="2562176" y="1746562"/>
                </a:lnTo>
                <a:lnTo>
                  <a:pt x="2562495" y="1746660"/>
                </a:lnTo>
                <a:lnTo>
                  <a:pt x="2557697" y="1759769"/>
                </a:lnTo>
                <a:lnTo>
                  <a:pt x="2557878" y="1759826"/>
                </a:lnTo>
                <a:lnTo>
                  <a:pt x="2549911" y="1783815"/>
                </a:lnTo>
                <a:lnTo>
                  <a:pt x="2284131" y="1673776"/>
                </a:lnTo>
                <a:lnTo>
                  <a:pt x="2344619" y="1692790"/>
                </a:lnTo>
                <a:lnTo>
                  <a:pt x="2221311" y="1641811"/>
                </a:lnTo>
                <a:lnTo>
                  <a:pt x="2541087" y="1740081"/>
                </a:lnTo>
                <a:lnTo>
                  <a:pt x="2295466" y="1646505"/>
                </a:lnTo>
                <a:lnTo>
                  <a:pt x="2356451" y="1663780"/>
                </a:lnTo>
                <a:lnTo>
                  <a:pt x="2174049" y="1594394"/>
                </a:lnTo>
                <a:lnTo>
                  <a:pt x="2495886" y="1681110"/>
                </a:lnTo>
                <a:close/>
                <a:moveTo>
                  <a:pt x="2302842" y="1570505"/>
                </a:moveTo>
                <a:lnTo>
                  <a:pt x="2595957" y="1632230"/>
                </a:lnTo>
                <a:lnTo>
                  <a:pt x="2590252" y="1658296"/>
                </a:lnTo>
                <a:lnTo>
                  <a:pt x="2589227" y="1657983"/>
                </a:lnTo>
                <a:lnTo>
                  <a:pt x="2588420" y="1661173"/>
                </a:lnTo>
                <a:lnTo>
                  <a:pt x="2315804" y="1578328"/>
                </a:lnTo>
                <a:lnTo>
                  <a:pt x="2356311" y="1586837"/>
                </a:lnTo>
                <a:close/>
                <a:moveTo>
                  <a:pt x="2196645" y="1510959"/>
                </a:moveTo>
                <a:lnTo>
                  <a:pt x="2608974" y="1580508"/>
                </a:lnTo>
                <a:lnTo>
                  <a:pt x="2608556" y="1583247"/>
                </a:lnTo>
                <a:lnTo>
                  <a:pt x="2598813" y="1621140"/>
                </a:lnTo>
                <a:lnTo>
                  <a:pt x="2598506" y="1621056"/>
                </a:lnTo>
                <a:lnTo>
                  <a:pt x="2597262" y="1626606"/>
                </a:lnTo>
                <a:lnTo>
                  <a:pt x="2322501" y="1551181"/>
                </a:lnTo>
                <a:lnTo>
                  <a:pt x="2384862" y="1562525"/>
                </a:lnTo>
                <a:close/>
                <a:moveTo>
                  <a:pt x="2317924" y="1502001"/>
                </a:moveTo>
                <a:lnTo>
                  <a:pt x="2614596" y="1543375"/>
                </a:lnTo>
                <a:lnTo>
                  <a:pt x="2613516" y="1550692"/>
                </a:lnTo>
                <a:lnTo>
                  <a:pt x="2613800" y="1550732"/>
                </a:lnTo>
                <a:lnTo>
                  <a:pt x="2612914" y="1554776"/>
                </a:lnTo>
                <a:lnTo>
                  <a:pt x="2612079" y="1560431"/>
                </a:lnTo>
                <a:lnTo>
                  <a:pt x="2612090" y="1560432"/>
                </a:lnTo>
                <a:lnTo>
                  <a:pt x="2612057" y="1560579"/>
                </a:lnTo>
                <a:lnTo>
                  <a:pt x="2610701" y="1569772"/>
                </a:lnTo>
                <a:lnTo>
                  <a:pt x="2609682" y="1569537"/>
                </a:lnTo>
                <a:lnTo>
                  <a:pt x="2608467" y="1575086"/>
                </a:lnTo>
                <a:lnTo>
                  <a:pt x="2332839" y="1511137"/>
                </a:lnTo>
                <a:lnTo>
                  <a:pt x="2395607" y="1519982"/>
                </a:lnTo>
                <a:close/>
                <a:moveTo>
                  <a:pt x="369978" y="1489532"/>
                </a:moveTo>
                <a:lnTo>
                  <a:pt x="49163" y="1563112"/>
                </a:lnTo>
                <a:lnTo>
                  <a:pt x="308110" y="1521430"/>
                </a:lnTo>
                <a:lnTo>
                  <a:pt x="244920" y="1537401"/>
                </a:lnTo>
                <a:lnTo>
                  <a:pt x="437609" y="1506285"/>
                </a:lnTo>
                <a:lnTo>
                  <a:pt x="115478" y="1592119"/>
                </a:lnTo>
                <a:lnTo>
                  <a:pt x="443044" y="1530069"/>
                </a:lnTo>
                <a:lnTo>
                  <a:pt x="42978" y="1648372"/>
                </a:lnTo>
                <a:lnTo>
                  <a:pt x="38589" y="1633213"/>
                </a:lnTo>
                <a:lnTo>
                  <a:pt x="38510" y="1633235"/>
                </a:lnTo>
                <a:lnTo>
                  <a:pt x="36093" y="1624951"/>
                </a:lnTo>
                <a:lnTo>
                  <a:pt x="36191" y="1624932"/>
                </a:lnTo>
                <a:lnTo>
                  <a:pt x="35299" y="1621852"/>
                </a:lnTo>
                <a:lnTo>
                  <a:pt x="32702" y="1607799"/>
                </a:lnTo>
                <a:lnTo>
                  <a:pt x="32936" y="1607755"/>
                </a:lnTo>
                <a:lnTo>
                  <a:pt x="27526" y="1586983"/>
                </a:lnTo>
                <a:lnTo>
                  <a:pt x="25312" y="1572865"/>
                </a:lnTo>
                <a:lnTo>
                  <a:pt x="26189" y="1572723"/>
                </a:lnTo>
                <a:lnTo>
                  <a:pt x="25407" y="1568560"/>
                </a:lnTo>
                <a:lnTo>
                  <a:pt x="24630" y="1568738"/>
                </a:lnTo>
                <a:lnTo>
                  <a:pt x="20566" y="1542108"/>
                </a:lnTo>
                <a:lnTo>
                  <a:pt x="18361" y="1530172"/>
                </a:lnTo>
                <a:lnTo>
                  <a:pt x="301129" y="1492897"/>
                </a:lnTo>
                <a:lnTo>
                  <a:pt x="237469" y="1507068"/>
                </a:lnTo>
                <a:close/>
                <a:moveTo>
                  <a:pt x="2376902" y="1474801"/>
                </a:moveTo>
                <a:lnTo>
                  <a:pt x="2620784" y="1501457"/>
                </a:lnTo>
                <a:lnTo>
                  <a:pt x="2619804" y="1508094"/>
                </a:lnTo>
                <a:lnTo>
                  <a:pt x="2620236" y="1508142"/>
                </a:lnTo>
                <a:lnTo>
                  <a:pt x="2619567" y="1513719"/>
                </a:lnTo>
                <a:lnTo>
                  <a:pt x="2619772" y="1513742"/>
                </a:lnTo>
                <a:lnTo>
                  <a:pt x="2619348" y="1517421"/>
                </a:lnTo>
                <a:lnTo>
                  <a:pt x="2619128" y="1517378"/>
                </a:lnTo>
                <a:lnTo>
                  <a:pt x="2617058" y="1534635"/>
                </a:lnTo>
                <a:lnTo>
                  <a:pt x="2616008" y="1534422"/>
                </a:lnTo>
                <a:lnTo>
                  <a:pt x="2615511" y="1537675"/>
                </a:lnTo>
                <a:lnTo>
                  <a:pt x="2336204" y="1481367"/>
                </a:lnTo>
                <a:lnTo>
                  <a:pt x="2377341" y="1485950"/>
                </a:lnTo>
                <a:lnTo>
                  <a:pt x="2322552" y="1474823"/>
                </a:lnTo>
                <a:lnTo>
                  <a:pt x="2454135" y="1489551"/>
                </a:lnTo>
                <a:close/>
                <a:moveTo>
                  <a:pt x="426704" y="1445174"/>
                </a:moveTo>
                <a:lnTo>
                  <a:pt x="17133" y="1524549"/>
                </a:lnTo>
                <a:lnTo>
                  <a:pt x="12034" y="1497415"/>
                </a:lnTo>
                <a:lnTo>
                  <a:pt x="10798" y="1483177"/>
                </a:lnTo>
                <a:close/>
                <a:moveTo>
                  <a:pt x="2284833" y="1431486"/>
                </a:moveTo>
                <a:lnTo>
                  <a:pt x="2626423" y="1455963"/>
                </a:lnTo>
                <a:lnTo>
                  <a:pt x="2625869" y="1460777"/>
                </a:lnTo>
                <a:lnTo>
                  <a:pt x="2626779" y="1460841"/>
                </a:lnTo>
                <a:lnTo>
                  <a:pt x="2625338" y="1470603"/>
                </a:lnTo>
                <a:lnTo>
                  <a:pt x="2625742" y="1470636"/>
                </a:lnTo>
                <a:lnTo>
                  <a:pt x="2624390" y="1479497"/>
                </a:lnTo>
                <a:lnTo>
                  <a:pt x="2624033" y="1479439"/>
                </a:lnTo>
                <a:lnTo>
                  <a:pt x="2623138" y="1485505"/>
                </a:lnTo>
                <a:lnTo>
                  <a:pt x="2623025" y="1485487"/>
                </a:lnTo>
                <a:lnTo>
                  <a:pt x="2622781" y="1487602"/>
                </a:lnTo>
                <a:close/>
                <a:moveTo>
                  <a:pt x="360388" y="1423800"/>
                </a:moveTo>
                <a:lnTo>
                  <a:pt x="176315" y="1452840"/>
                </a:lnTo>
                <a:lnTo>
                  <a:pt x="179987" y="1452548"/>
                </a:lnTo>
                <a:lnTo>
                  <a:pt x="62147" y="1470851"/>
                </a:lnTo>
                <a:lnTo>
                  <a:pt x="10402" y="1479014"/>
                </a:lnTo>
                <a:lnTo>
                  <a:pt x="10192" y="1476467"/>
                </a:lnTo>
                <a:lnTo>
                  <a:pt x="8574" y="1466157"/>
                </a:lnTo>
                <a:lnTo>
                  <a:pt x="8970" y="1466126"/>
                </a:lnTo>
                <a:lnTo>
                  <a:pt x="6878" y="1452420"/>
                </a:lnTo>
                <a:lnTo>
                  <a:pt x="6725" y="1449392"/>
                </a:lnTo>
                <a:lnTo>
                  <a:pt x="7947" y="1449308"/>
                </a:lnTo>
                <a:lnTo>
                  <a:pt x="7666" y="1445905"/>
                </a:lnTo>
                <a:close/>
                <a:moveTo>
                  <a:pt x="2330992" y="1405188"/>
                </a:moveTo>
                <a:lnTo>
                  <a:pt x="2630265" y="1417909"/>
                </a:lnTo>
                <a:lnTo>
                  <a:pt x="2630210" y="1419011"/>
                </a:lnTo>
                <a:lnTo>
                  <a:pt x="2630675" y="1419032"/>
                </a:lnTo>
                <a:lnTo>
                  <a:pt x="2630158" y="1423526"/>
                </a:lnTo>
                <a:lnTo>
                  <a:pt x="2630188" y="1423527"/>
                </a:lnTo>
                <a:lnTo>
                  <a:pt x="2630107" y="1425305"/>
                </a:lnTo>
                <a:lnTo>
                  <a:pt x="2630178" y="1425308"/>
                </a:lnTo>
                <a:lnTo>
                  <a:pt x="2630062" y="1426273"/>
                </a:lnTo>
                <a:lnTo>
                  <a:pt x="2630019" y="1427226"/>
                </a:lnTo>
                <a:lnTo>
                  <a:pt x="2629949" y="1427218"/>
                </a:lnTo>
                <a:lnTo>
                  <a:pt x="2629684" y="1429418"/>
                </a:lnTo>
                <a:lnTo>
                  <a:pt x="2628920" y="1444558"/>
                </a:lnTo>
                <a:lnTo>
                  <a:pt x="2627883" y="1444421"/>
                </a:lnTo>
                <a:lnTo>
                  <a:pt x="2627206" y="1450061"/>
                </a:lnTo>
                <a:lnTo>
                  <a:pt x="2346714" y="1412851"/>
                </a:lnTo>
                <a:lnTo>
                  <a:pt x="2410041" y="1415634"/>
                </a:lnTo>
                <a:close/>
                <a:moveTo>
                  <a:pt x="289010" y="1394558"/>
                </a:moveTo>
                <a:lnTo>
                  <a:pt x="224284" y="1402556"/>
                </a:lnTo>
                <a:lnTo>
                  <a:pt x="357864" y="1397814"/>
                </a:lnTo>
                <a:lnTo>
                  <a:pt x="6510" y="1443522"/>
                </a:lnTo>
                <a:lnTo>
                  <a:pt x="5939" y="1433209"/>
                </a:lnTo>
                <a:lnTo>
                  <a:pt x="5908" y="1433212"/>
                </a:lnTo>
                <a:lnTo>
                  <a:pt x="5591" y="1426928"/>
                </a:lnTo>
                <a:lnTo>
                  <a:pt x="5020" y="1416625"/>
                </a:lnTo>
                <a:lnTo>
                  <a:pt x="3970" y="1404533"/>
                </a:lnTo>
                <a:close/>
                <a:moveTo>
                  <a:pt x="2290375" y="1364554"/>
                </a:moveTo>
                <a:lnTo>
                  <a:pt x="2632841" y="1365427"/>
                </a:lnTo>
                <a:lnTo>
                  <a:pt x="2632377" y="1375590"/>
                </a:lnTo>
                <a:lnTo>
                  <a:pt x="2632402" y="1375590"/>
                </a:lnTo>
                <a:lnTo>
                  <a:pt x="2632269" y="1378227"/>
                </a:lnTo>
                <a:lnTo>
                  <a:pt x="2633142" y="1378234"/>
                </a:lnTo>
                <a:lnTo>
                  <a:pt x="2632843" y="1400210"/>
                </a:lnTo>
                <a:lnTo>
                  <a:pt x="2632514" y="1403056"/>
                </a:lnTo>
                <a:lnTo>
                  <a:pt x="2351244" y="1375952"/>
                </a:lnTo>
                <a:lnTo>
                  <a:pt x="2414629" y="1376465"/>
                </a:lnTo>
                <a:close/>
                <a:moveTo>
                  <a:pt x="285201" y="1358712"/>
                </a:moveTo>
                <a:lnTo>
                  <a:pt x="220206" y="1364446"/>
                </a:lnTo>
                <a:lnTo>
                  <a:pt x="345060" y="1364380"/>
                </a:lnTo>
                <a:lnTo>
                  <a:pt x="4048" y="1396373"/>
                </a:lnTo>
                <a:lnTo>
                  <a:pt x="3640" y="1388291"/>
                </a:lnTo>
                <a:lnTo>
                  <a:pt x="2568" y="1388382"/>
                </a:lnTo>
                <a:lnTo>
                  <a:pt x="1455" y="1375571"/>
                </a:lnTo>
                <a:lnTo>
                  <a:pt x="1853" y="1375567"/>
                </a:lnTo>
                <a:lnTo>
                  <a:pt x="710" y="1361749"/>
                </a:lnTo>
                <a:lnTo>
                  <a:pt x="766" y="1358717"/>
                </a:lnTo>
                <a:close/>
                <a:moveTo>
                  <a:pt x="2634537" y="1328291"/>
                </a:moveTo>
                <a:lnTo>
                  <a:pt x="2634249" y="1334593"/>
                </a:lnTo>
                <a:lnTo>
                  <a:pt x="2634473" y="1334587"/>
                </a:lnTo>
                <a:lnTo>
                  <a:pt x="2633215" y="1359486"/>
                </a:lnTo>
                <a:lnTo>
                  <a:pt x="2633101" y="1359479"/>
                </a:lnTo>
                <a:lnTo>
                  <a:pt x="2633061" y="1361608"/>
                </a:lnTo>
                <a:lnTo>
                  <a:pt x="2291288" y="1338174"/>
                </a:lnTo>
                <a:lnTo>
                  <a:pt x="2466952" y="1333860"/>
                </a:lnTo>
                <a:lnTo>
                  <a:pt x="2444442" y="1332673"/>
                </a:lnTo>
                <a:close/>
                <a:moveTo>
                  <a:pt x="1409" y="1319628"/>
                </a:moveTo>
                <a:lnTo>
                  <a:pt x="354625" y="1331466"/>
                </a:lnTo>
                <a:lnTo>
                  <a:pt x="956" y="1352847"/>
                </a:lnTo>
                <a:lnTo>
                  <a:pt x="1061" y="1345175"/>
                </a:lnTo>
                <a:lnTo>
                  <a:pt x="0" y="1326037"/>
                </a:lnTo>
                <a:lnTo>
                  <a:pt x="138" y="1323009"/>
                </a:lnTo>
                <a:lnTo>
                  <a:pt x="1362" y="1323042"/>
                </a:lnTo>
                <a:close/>
                <a:moveTo>
                  <a:pt x="2634444" y="1282554"/>
                </a:moveTo>
                <a:lnTo>
                  <a:pt x="2634340" y="1290213"/>
                </a:lnTo>
                <a:lnTo>
                  <a:pt x="2635402" y="1309364"/>
                </a:lnTo>
                <a:lnTo>
                  <a:pt x="2635270" y="1312227"/>
                </a:lnTo>
                <a:lnTo>
                  <a:pt x="2634041" y="1312193"/>
                </a:lnTo>
                <a:lnTo>
                  <a:pt x="2633996" y="1315460"/>
                </a:lnTo>
                <a:lnTo>
                  <a:pt x="2284106" y="1303734"/>
                </a:lnTo>
                <a:close/>
                <a:moveTo>
                  <a:pt x="2339" y="1273792"/>
                </a:moveTo>
                <a:lnTo>
                  <a:pt x="344156" y="1297228"/>
                </a:lnTo>
                <a:lnTo>
                  <a:pt x="168477" y="1301544"/>
                </a:lnTo>
                <a:lnTo>
                  <a:pt x="187187" y="1302531"/>
                </a:lnTo>
                <a:lnTo>
                  <a:pt x="877" y="1306825"/>
                </a:lnTo>
                <a:lnTo>
                  <a:pt x="1152" y="1300812"/>
                </a:lnTo>
                <a:lnTo>
                  <a:pt x="928" y="1300817"/>
                </a:lnTo>
                <a:lnTo>
                  <a:pt x="2178" y="1276066"/>
                </a:lnTo>
                <a:lnTo>
                  <a:pt x="2297" y="1276074"/>
                </a:lnTo>
                <a:close/>
                <a:moveTo>
                  <a:pt x="2631353" y="1239031"/>
                </a:moveTo>
                <a:lnTo>
                  <a:pt x="2631731" y="1246522"/>
                </a:lnTo>
                <a:lnTo>
                  <a:pt x="2632782" y="1246432"/>
                </a:lnTo>
                <a:lnTo>
                  <a:pt x="2633946" y="1259832"/>
                </a:lnTo>
                <a:lnTo>
                  <a:pt x="2633550" y="1259836"/>
                </a:lnTo>
                <a:lnTo>
                  <a:pt x="2634692" y="1273653"/>
                </a:lnTo>
                <a:lnTo>
                  <a:pt x="2634638" y="1276518"/>
                </a:lnTo>
                <a:lnTo>
                  <a:pt x="2352065" y="1276524"/>
                </a:lnTo>
                <a:lnTo>
                  <a:pt x="2415207" y="1270954"/>
                </a:lnTo>
                <a:lnTo>
                  <a:pt x="2290383" y="1271019"/>
                </a:lnTo>
                <a:close/>
                <a:moveTo>
                  <a:pt x="2906" y="1232180"/>
                </a:moveTo>
                <a:lnTo>
                  <a:pt x="286029" y="1259464"/>
                </a:lnTo>
                <a:lnTo>
                  <a:pt x="220784" y="1258936"/>
                </a:lnTo>
                <a:lnTo>
                  <a:pt x="345068" y="1270849"/>
                </a:lnTo>
                <a:lnTo>
                  <a:pt x="2560" y="1269978"/>
                </a:lnTo>
                <a:lnTo>
                  <a:pt x="3023" y="1259844"/>
                </a:lnTo>
                <a:lnTo>
                  <a:pt x="2997" y="1259843"/>
                </a:lnTo>
                <a:lnTo>
                  <a:pt x="3132" y="1257175"/>
                </a:lnTo>
                <a:lnTo>
                  <a:pt x="2261" y="1257168"/>
                </a:lnTo>
                <a:lnTo>
                  <a:pt x="2559" y="1235193"/>
                </a:lnTo>
                <a:close/>
                <a:moveTo>
                  <a:pt x="2628890" y="1191878"/>
                </a:moveTo>
                <a:lnTo>
                  <a:pt x="2629446" y="1201908"/>
                </a:lnTo>
                <a:lnTo>
                  <a:pt x="2629478" y="1201904"/>
                </a:lnTo>
                <a:lnTo>
                  <a:pt x="2629811" y="1208484"/>
                </a:lnTo>
                <a:lnTo>
                  <a:pt x="2630380" y="1218758"/>
                </a:lnTo>
                <a:lnTo>
                  <a:pt x="2631390" y="1230398"/>
                </a:lnTo>
                <a:lnTo>
                  <a:pt x="2351740" y="1240183"/>
                </a:lnTo>
                <a:lnTo>
                  <a:pt x="2414682" y="1232405"/>
                </a:lnTo>
                <a:lnTo>
                  <a:pt x="2280845" y="1237155"/>
                </a:lnTo>
                <a:close/>
                <a:moveTo>
                  <a:pt x="8177" y="1185490"/>
                </a:moveTo>
                <a:lnTo>
                  <a:pt x="286988" y="1222478"/>
                </a:lnTo>
                <a:lnTo>
                  <a:pt x="221805" y="1219613"/>
                </a:lnTo>
                <a:lnTo>
                  <a:pt x="300891" y="1230064"/>
                </a:lnTo>
                <a:lnTo>
                  <a:pt x="5135" y="1217492"/>
                </a:lnTo>
                <a:lnTo>
                  <a:pt x="5205" y="1216106"/>
                </a:lnTo>
                <a:lnTo>
                  <a:pt x="4759" y="1216086"/>
                </a:lnTo>
                <a:lnTo>
                  <a:pt x="5257" y="1211755"/>
                </a:lnTo>
                <a:lnTo>
                  <a:pt x="5218" y="1211753"/>
                </a:lnTo>
                <a:lnTo>
                  <a:pt x="5294" y="1210099"/>
                </a:lnTo>
                <a:lnTo>
                  <a:pt x="5224" y="1210096"/>
                </a:lnTo>
                <a:lnTo>
                  <a:pt x="5338" y="1209151"/>
                </a:lnTo>
                <a:lnTo>
                  <a:pt x="5382" y="1208177"/>
                </a:lnTo>
                <a:lnTo>
                  <a:pt x="5453" y="1208186"/>
                </a:lnTo>
                <a:lnTo>
                  <a:pt x="5716" y="1205996"/>
                </a:lnTo>
                <a:lnTo>
                  <a:pt x="6465" y="1191157"/>
                </a:lnTo>
                <a:lnTo>
                  <a:pt x="7480" y="1191291"/>
                </a:lnTo>
                <a:close/>
                <a:moveTo>
                  <a:pt x="2624742" y="1155957"/>
                </a:moveTo>
                <a:lnTo>
                  <a:pt x="2624814" y="1156416"/>
                </a:lnTo>
                <a:lnTo>
                  <a:pt x="2624998" y="1156387"/>
                </a:lnTo>
                <a:lnTo>
                  <a:pt x="2625208" y="1158928"/>
                </a:lnTo>
                <a:lnTo>
                  <a:pt x="2626826" y="1169244"/>
                </a:lnTo>
                <a:lnTo>
                  <a:pt x="2626431" y="1169275"/>
                </a:lnTo>
                <a:lnTo>
                  <a:pt x="2628523" y="1182981"/>
                </a:lnTo>
                <a:lnTo>
                  <a:pt x="2628667" y="1185843"/>
                </a:lnTo>
                <a:lnTo>
                  <a:pt x="2627440" y="1185928"/>
                </a:lnTo>
                <a:lnTo>
                  <a:pt x="2627709" y="1189184"/>
                </a:lnTo>
                <a:lnTo>
                  <a:pt x="2278308" y="1211081"/>
                </a:lnTo>
                <a:lnTo>
                  <a:pt x="2459083" y="1182562"/>
                </a:lnTo>
                <a:lnTo>
                  <a:pt x="2447558" y="1183477"/>
                </a:lnTo>
                <a:close/>
                <a:moveTo>
                  <a:pt x="12619" y="1147798"/>
                </a:moveTo>
                <a:lnTo>
                  <a:pt x="350611" y="1203920"/>
                </a:lnTo>
                <a:lnTo>
                  <a:pt x="8978" y="1179443"/>
                </a:lnTo>
                <a:lnTo>
                  <a:pt x="9531" y="1174627"/>
                </a:lnTo>
                <a:lnTo>
                  <a:pt x="8622" y="1174563"/>
                </a:lnTo>
                <a:lnTo>
                  <a:pt x="10035" y="1164991"/>
                </a:lnTo>
                <a:lnTo>
                  <a:pt x="9629" y="1164957"/>
                </a:lnTo>
                <a:lnTo>
                  <a:pt x="11010" y="1155904"/>
                </a:lnTo>
                <a:lnTo>
                  <a:pt x="11368" y="1155963"/>
                </a:lnTo>
                <a:lnTo>
                  <a:pt x="12241" y="1150046"/>
                </a:lnTo>
                <a:lnTo>
                  <a:pt x="12359" y="1150065"/>
                </a:lnTo>
                <a:close/>
                <a:moveTo>
                  <a:pt x="2618268" y="1110854"/>
                </a:moveTo>
                <a:lnTo>
                  <a:pt x="2623367" y="1137986"/>
                </a:lnTo>
                <a:lnTo>
                  <a:pt x="2624551" y="1151623"/>
                </a:lnTo>
                <a:lnTo>
                  <a:pt x="2214631" y="1189078"/>
                </a:lnTo>
                <a:close/>
                <a:moveTo>
                  <a:pt x="19818" y="1098192"/>
                </a:moveTo>
                <a:lnTo>
                  <a:pt x="293876" y="1153441"/>
                </a:lnTo>
                <a:lnTo>
                  <a:pt x="254574" y="1149062"/>
                </a:lnTo>
                <a:lnTo>
                  <a:pt x="309350" y="1160187"/>
                </a:lnTo>
                <a:lnTo>
                  <a:pt x="181273" y="1145852"/>
                </a:lnTo>
                <a:lnTo>
                  <a:pt x="258891" y="1160675"/>
                </a:lnTo>
                <a:lnTo>
                  <a:pt x="14613" y="1133976"/>
                </a:lnTo>
                <a:lnTo>
                  <a:pt x="15597" y="1127308"/>
                </a:lnTo>
                <a:lnTo>
                  <a:pt x="15164" y="1127259"/>
                </a:lnTo>
                <a:lnTo>
                  <a:pt x="15848" y="1121563"/>
                </a:lnTo>
                <a:lnTo>
                  <a:pt x="15643" y="1121540"/>
                </a:lnTo>
                <a:lnTo>
                  <a:pt x="16053" y="1117984"/>
                </a:lnTo>
                <a:lnTo>
                  <a:pt x="16272" y="1118026"/>
                </a:lnTo>
                <a:lnTo>
                  <a:pt x="18306" y="1101079"/>
                </a:lnTo>
                <a:lnTo>
                  <a:pt x="19345" y="1101290"/>
                </a:lnTo>
                <a:close/>
                <a:moveTo>
                  <a:pt x="26902" y="1060463"/>
                </a:moveTo>
                <a:lnTo>
                  <a:pt x="300878" y="1124030"/>
                </a:lnTo>
                <a:lnTo>
                  <a:pt x="236271" y="1114925"/>
                </a:lnTo>
                <a:lnTo>
                  <a:pt x="313990" y="1132915"/>
                </a:lnTo>
                <a:lnTo>
                  <a:pt x="20804" y="1092026"/>
                </a:lnTo>
                <a:lnTo>
                  <a:pt x="21884" y="1084713"/>
                </a:lnTo>
                <a:lnTo>
                  <a:pt x="21602" y="1084673"/>
                </a:lnTo>
                <a:lnTo>
                  <a:pt x="22485" y="1080639"/>
                </a:lnTo>
                <a:lnTo>
                  <a:pt x="23293" y="1075163"/>
                </a:lnTo>
                <a:lnTo>
                  <a:pt x="23268" y="1075159"/>
                </a:lnTo>
                <a:lnTo>
                  <a:pt x="23344" y="1074822"/>
                </a:lnTo>
                <a:lnTo>
                  <a:pt x="24654" y="1065940"/>
                </a:lnTo>
                <a:lnTo>
                  <a:pt x="25652" y="1066171"/>
                </a:lnTo>
                <a:close/>
                <a:moveTo>
                  <a:pt x="38035" y="1009255"/>
                </a:moveTo>
                <a:lnTo>
                  <a:pt x="307633" y="1083263"/>
                </a:lnTo>
                <a:lnTo>
                  <a:pt x="243441" y="1071586"/>
                </a:lnTo>
                <a:lnTo>
                  <a:pt x="432548" y="1123395"/>
                </a:lnTo>
                <a:lnTo>
                  <a:pt x="26426" y="1054893"/>
                </a:lnTo>
                <a:lnTo>
                  <a:pt x="26845" y="1052153"/>
                </a:lnTo>
                <a:lnTo>
                  <a:pt x="36431" y="1014871"/>
                </a:lnTo>
                <a:lnTo>
                  <a:pt x="36757" y="1014960"/>
                </a:lnTo>
                <a:close/>
                <a:moveTo>
                  <a:pt x="2592423" y="987031"/>
                </a:moveTo>
                <a:lnTo>
                  <a:pt x="2596530" y="1001211"/>
                </a:lnTo>
                <a:lnTo>
                  <a:pt x="2596607" y="1001189"/>
                </a:lnTo>
                <a:lnTo>
                  <a:pt x="2599308" y="1010451"/>
                </a:lnTo>
                <a:lnTo>
                  <a:pt x="2599211" y="1010471"/>
                </a:lnTo>
                <a:lnTo>
                  <a:pt x="2600102" y="1013548"/>
                </a:lnTo>
                <a:lnTo>
                  <a:pt x="2602589" y="1027009"/>
                </a:lnTo>
                <a:lnTo>
                  <a:pt x="2602313" y="1027062"/>
                </a:lnTo>
                <a:lnTo>
                  <a:pt x="2607874" y="1048417"/>
                </a:lnTo>
                <a:lnTo>
                  <a:pt x="2609995" y="1061940"/>
                </a:lnTo>
                <a:lnTo>
                  <a:pt x="2609101" y="1062085"/>
                </a:lnTo>
                <a:lnTo>
                  <a:pt x="2609995" y="1066840"/>
                </a:lnTo>
                <a:lnTo>
                  <a:pt x="2610770" y="1066662"/>
                </a:lnTo>
                <a:lnTo>
                  <a:pt x="2614832" y="1093275"/>
                </a:lnTo>
                <a:lnTo>
                  <a:pt x="2616954" y="1104764"/>
                </a:lnTo>
                <a:lnTo>
                  <a:pt x="2339533" y="1141334"/>
                </a:lnTo>
                <a:lnTo>
                  <a:pt x="2401438" y="1127553"/>
                </a:lnTo>
                <a:lnTo>
                  <a:pt x="2268674" y="1145122"/>
                </a:lnTo>
                <a:lnTo>
                  <a:pt x="2597472" y="1069712"/>
                </a:lnTo>
                <a:lnTo>
                  <a:pt x="2335677" y="1111852"/>
                </a:lnTo>
                <a:lnTo>
                  <a:pt x="2397182" y="1096306"/>
                </a:lnTo>
                <a:lnTo>
                  <a:pt x="2203632" y="1127561"/>
                </a:lnTo>
                <a:lnTo>
                  <a:pt x="2527900" y="1041157"/>
                </a:lnTo>
                <a:lnTo>
                  <a:pt x="2198153" y="1103619"/>
                </a:lnTo>
                <a:close/>
                <a:moveTo>
                  <a:pt x="46865" y="974685"/>
                </a:moveTo>
                <a:lnTo>
                  <a:pt x="314358" y="1055972"/>
                </a:lnTo>
                <a:lnTo>
                  <a:pt x="275658" y="1047843"/>
                </a:lnTo>
                <a:lnTo>
                  <a:pt x="329114" y="1064172"/>
                </a:lnTo>
                <a:lnTo>
                  <a:pt x="39444" y="1003171"/>
                </a:lnTo>
                <a:lnTo>
                  <a:pt x="45083" y="977414"/>
                </a:lnTo>
                <a:lnTo>
                  <a:pt x="46097" y="977723"/>
                </a:lnTo>
                <a:close/>
                <a:moveTo>
                  <a:pt x="2581956" y="950968"/>
                </a:moveTo>
                <a:lnTo>
                  <a:pt x="2583312" y="955617"/>
                </a:lnTo>
                <a:lnTo>
                  <a:pt x="2583675" y="955498"/>
                </a:lnTo>
                <a:lnTo>
                  <a:pt x="2586987" y="968214"/>
                </a:lnTo>
                <a:lnTo>
                  <a:pt x="2589244" y="975953"/>
                </a:lnTo>
                <a:lnTo>
                  <a:pt x="2589016" y="976005"/>
                </a:lnTo>
                <a:lnTo>
                  <a:pt x="2589843" y="979181"/>
                </a:lnTo>
                <a:lnTo>
                  <a:pt x="2319068" y="1042175"/>
                </a:lnTo>
                <a:lnTo>
                  <a:pt x="2358225" y="1029349"/>
                </a:lnTo>
                <a:lnTo>
                  <a:pt x="2303799" y="1041928"/>
                </a:lnTo>
                <a:close/>
                <a:moveTo>
                  <a:pt x="2566599" y="899954"/>
                </a:moveTo>
                <a:lnTo>
                  <a:pt x="2571673" y="913818"/>
                </a:lnTo>
                <a:lnTo>
                  <a:pt x="2571749" y="913790"/>
                </a:lnTo>
                <a:lnTo>
                  <a:pt x="2575082" y="922844"/>
                </a:lnTo>
                <a:lnTo>
                  <a:pt x="2574986" y="922870"/>
                </a:lnTo>
                <a:lnTo>
                  <a:pt x="2576087" y="925879"/>
                </a:lnTo>
                <a:lnTo>
                  <a:pt x="2579496" y="939136"/>
                </a:lnTo>
                <a:lnTo>
                  <a:pt x="2578620" y="939366"/>
                </a:lnTo>
                <a:lnTo>
                  <a:pt x="2580201" y="944826"/>
                </a:lnTo>
                <a:lnTo>
                  <a:pt x="2311232" y="1015136"/>
                </a:lnTo>
                <a:lnTo>
                  <a:pt x="2370961" y="993761"/>
                </a:lnTo>
                <a:lnTo>
                  <a:pt x="2181303" y="1043441"/>
                </a:lnTo>
                <a:close/>
                <a:moveTo>
                  <a:pt x="2553671" y="864698"/>
                </a:moveTo>
                <a:lnTo>
                  <a:pt x="2556229" y="871643"/>
                </a:lnTo>
                <a:lnTo>
                  <a:pt x="2556872" y="871383"/>
                </a:lnTo>
                <a:lnTo>
                  <a:pt x="2560307" y="879964"/>
                </a:lnTo>
                <a:lnTo>
                  <a:pt x="2560341" y="879950"/>
                </a:lnTo>
                <a:lnTo>
                  <a:pt x="2563918" y="888910"/>
                </a:lnTo>
                <a:lnTo>
                  <a:pt x="2563857" y="888929"/>
                </a:lnTo>
                <a:lnTo>
                  <a:pt x="2565404" y="894231"/>
                </a:lnTo>
                <a:lnTo>
                  <a:pt x="2299936" y="975079"/>
                </a:lnTo>
                <a:lnTo>
                  <a:pt x="2358821" y="951313"/>
                </a:lnTo>
                <a:lnTo>
                  <a:pt x="2282445" y="974615"/>
                </a:lnTo>
                <a:close/>
                <a:moveTo>
                  <a:pt x="85250" y="852308"/>
                </a:moveTo>
                <a:lnTo>
                  <a:pt x="343035" y="959036"/>
                </a:lnTo>
                <a:lnTo>
                  <a:pt x="280818" y="939479"/>
                </a:lnTo>
                <a:lnTo>
                  <a:pt x="404784" y="990730"/>
                </a:lnTo>
                <a:lnTo>
                  <a:pt x="87487" y="893223"/>
                </a:lnTo>
                <a:lnTo>
                  <a:pt x="334785" y="987438"/>
                </a:lnTo>
                <a:lnTo>
                  <a:pt x="272009" y="969656"/>
                </a:lnTo>
                <a:lnTo>
                  <a:pt x="455273" y="1039369"/>
                </a:lnTo>
                <a:lnTo>
                  <a:pt x="131200" y="952051"/>
                </a:lnTo>
                <a:lnTo>
                  <a:pt x="448046" y="1062846"/>
                </a:lnTo>
                <a:lnTo>
                  <a:pt x="47612" y="966514"/>
                </a:lnTo>
                <a:lnTo>
                  <a:pt x="48219" y="963810"/>
                </a:lnTo>
                <a:lnTo>
                  <a:pt x="54160" y="945919"/>
                </a:lnTo>
                <a:lnTo>
                  <a:pt x="56103" y="938364"/>
                </a:lnTo>
                <a:lnTo>
                  <a:pt x="56613" y="938535"/>
                </a:lnTo>
                <a:lnTo>
                  <a:pt x="58619" y="932495"/>
                </a:lnTo>
                <a:lnTo>
                  <a:pt x="57597" y="932220"/>
                </a:lnTo>
                <a:lnTo>
                  <a:pt x="58277" y="929533"/>
                </a:lnTo>
                <a:lnTo>
                  <a:pt x="60696" y="922859"/>
                </a:lnTo>
                <a:lnTo>
                  <a:pt x="60444" y="922788"/>
                </a:lnTo>
                <a:lnTo>
                  <a:pt x="65084" y="910113"/>
                </a:lnTo>
                <a:lnTo>
                  <a:pt x="65289" y="910188"/>
                </a:lnTo>
                <a:lnTo>
                  <a:pt x="71395" y="893342"/>
                </a:lnTo>
                <a:lnTo>
                  <a:pt x="71711" y="893462"/>
                </a:lnTo>
                <a:lnTo>
                  <a:pt x="73225" y="888840"/>
                </a:lnTo>
                <a:lnTo>
                  <a:pt x="72905" y="888742"/>
                </a:lnTo>
                <a:lnTo>
                  <a:pt x="77704" y="875633"/>
                </a:lnTo>
                <a:lnTo>
                  <a:pt x="77522" y="875576"/>
                </a:lnTo>
                <a:close/>
                <a:moveTo>
                  <a:pt x="2538805" y="824327"/>
                </a:moveTo>
                <a:lnTo>
                  <a:pt x="2543009" y="835744"/>
                </a:lnTo>
                <a:lnTo>
                  <a:pt x="2543085" y="835710"/>
                </a:lnTo>
                <a:lnTo>
                  <a:pt x="2547602" y="848050"/>
                </a:lnTo>
                <a:lnTo>
                  <a:pt x="2550591" y="855536"/>
                </a:lnTo>
                <a:lnTo>
                  <a:pt x="2550369" y="855610"/>
                </a:lnTo>
                <a:lnTo>
                  <a:pt x="2551497" y="858692"/>
                </a:lnTo>
                <a:lnTo>
                  <a:pt x="2288014" y="947374"/>
                </a:lnTo>
                <a:lnTo>
                  <a:pt x="2325760" y="930850"/>
                </a:lnTo>
                <a:lnTo>
                  <a:pt x="2272792" y="948593"/>
                </a:lnTo>
                <a:lnTo>
                  <a:pt x="2387821" y="898306"/>
                </a:lnTo>
                <a:lnTo>
                  <a:pt x="2306486" y="926611"/>
                </a:lnTo>
                <a:close/>
                <a:moveTo>
                  <a:pt x="103610" y="808447"/>
                </a:moveTo>
                <a:lnTo>
                  <a:pt x="476509" y="980587"/>
                </a:lnTo>
                <a:lnTo>
                  <a:pt x="87164" y="846281"/>
                </a:lnTo>
                <a:lnTo>
                  <a:pt x="88028" y="843648"/>
                </a:lnTo>
                <a:lnTo>
                  <a:pt x="90901" y="837156"/>
                </a:lnTo>
                <a:lnTo>
                  <a:pt x="90654" y="837068"/>
                </a:lnTo>
                <a:lnTo>
                  <a:pt x="96157" y="824743"/>
                </a:lnTo>
                <a:lnTo>
                  <a:pt x="96247" y="824783"/>
                </a:lnTo>
                <a:lnTo>
                  <a:pt x="98317" y="819075"/>
                </a:lnTo>
                <a:lnTo>
                  <a:pt x="98808" y="819295"/>
                </a:lnTo>
                <a:close/>
                <a:moveTo>
                  <a:pt x="2521304" y="782553"/>
                </a:moveTo>
                <a:lnTo>
                  <a:pt x="2523107" y="787058"/>
                </a:lnTo>
                <a:lnTo>
                  <a:pt x="2523161" y="787032"/>
                </a:lnTo>
                <a:lnTo>
                  <a:pt x="2527180" y="795355"/>
                </a:lnTo>
                <a:lnTo>
                  <a:pt x="2527212" y="795339"/>
                </a:lnTo>
                <a:lnTo>
                  <a:pt x="2531399" y="804031"/>
                </a:lnTo>
                <a:lnTo>
                  <a:pt x="2531339" y="804054"/>
                </a:lnTo>
                <a:lnTo>
                  <a:pt x="2533248" y="809237"/>
                </a:lnTo>
                <a:lnTo>
                  <a:pt x="2532254" y="809617"/>
                </a:lnTo>
                <a:lnTo>
                  <a:pt x="2532493" y="810216"/>
                </a:lnTo>
                <a:lnTo>
                  <a:pt x="2532396" y="810253"/>
                </a:lnTo>
                <a:lnTo>
                  <a:pt x="2532950" y="811639"/>
                </a:lnTo>
                <a:lnTo>
                  <a:pt x="2217949" y="929865"/>
                </a:lnTo>
                <a:close/>
                <a:moveTo>
                  <a:pt x="118711" y="774216"/>
                </a:moveTo>
                <a:lnTo>
                  <a:pt x="429492" y="928583"/>
                </a:lnTo>
                <a:lnTo>
                  <a:pt x="261654" y="864039"/>
                </a:lnTo>
                <a:lnTo>
                  <a:pt x="272431" y="869170"/>
                </a:lnTo>
                <a:lnTo>
                  <a:pt x="104132" y="803988"/>
                </a:lnTo>
                <a:lnTo>
                  <a:pt x="106444" y="799164"/>
                </a:lnTo>
                <a:lnTo>
                  <a:pt x="106361" y="799132"/>
                </a:lnTo>
                <a:lnTo>
                  <a:pt x="116951" y="777150"/>
                </a:lnTo>
                <a:lnTo>
                  <a:pt x="117321" y="777331"/>
                </a:lnTo>
                <a:close/>
                <a:moveTo>
                  <a:pt x="2504508" y="748208"/>
                </a:moveTo>
                <a:lnTo>
                  <a:pt x="2504738" y="748686"/>
                </a:lnTo>
                <a:lnTo>
                  <a:pt x="2505100" y="748498"/>
                </a:lnTo>
                <a:lnTo>
                  <a:pt x="2508253" y="754598"/>
                </a:lnTo>
                <a:lnTo>
                  <a:pt x="2508335" y="754555"/>
                </a:lnTo>
                <a:lnTo>
                  <a:pt x="2516830" y="770995"/>
                </a:lnTo>
                <a:lnTo>
                  <a:pt x="2519020" y="776479"/>
                </a:lnTo>
                <a:lnTo>
                  <a:pt x="2262533" y="882423"/>
                </a:lnTo>
                <a:lnTo>
                  <a:pt x="2318867" y="853117"/>
                </a:lnTo>
                <a:lnTo>
                  <a:pt x="2245079" y="883639"/>
                </a:lnTo>
                <a:lnTo>
                  <a:pt x="2331354" y="838601"/>
                </a:lnTo>
                <a:lnTo>
                  <a:pt x="2329597" y="839348"/>
                </a:lnTo>
                <a:lnTo>
                  <a:pt x="2368466" y="819227"/>
                </a:lnTo>
                <a:close/>
                <a:moveTo>
                  <a:pt x="135585" y="736213"/>
                </a:moveTo>
                <a:lnTo>
                  <a:pt x="381942" y="867181"/>
                </a:lnTo>
                <a:lnTo>
                  <a:pt x="321888" y="841745"/>
                </a:lnTo>
                <a:lnTo>
                  <a:pt x="440365" y="904653"/>
                </a:lnTo>
                <a:lnTo>
                  <a:pt x="119802" y="771294"/>
                </a:lnTo>
                <a:lnTo>
                  <a:pt x="123995" y="762548"/>
                </a:lnTo>
                <a:lnTo>
                  <a:pt x="123987" y="762544"/>
                </a:lnTo>
                <a:lnTo>
                  <a:pt x="125836" y="758706"/>
                </a:lnTo>
                <a:lnTo>
                  <a:pt x="125661" y="758632"/>
                </a:lnTo>
                <a:close/>
                <a:moveTo>
                  <a:pt x="2481555" y="700865"/>
                </a:moveTo>
                <a:lnTo>
                  <a:pt x="2485729" y="709510"/>
                </a:lnTo>
                <a:lnTo>
                  <a:pt x="2485837" y="709449"/>
                </a:lnTo>
                <a:lnTo>
                  <a:pt x="2494624" y="727691"/>
                </a:lnTo>
                <a:lnTo>
                  <a:pt x="2494529" y="727735"/>
                </a:lnTo>
                <a:lnTo>
                  <a:pt x="2495178" y="729078"/>
                </a:lnTo>
                <a:lnTo>
                  <a:pt x="2495085" y="729120"/>
                </a:lnTo>
                <a:lnTo>
                  <a:pt x="2497702" y="734183"/>
                </a:lnTo>
                <a:lnTo>
                  <a:pt x="2247692" y="848096"/>
                </a:lnTo>
                <a:lnTo>
                  <a:pt x="2302996" y="816760"/>
                </a:lnTo>
                <a:lnTo>
                  <a:pt x="2189076" y="868736"/>
                </a:lnTo>
                <a:close/>
                <a:moveTo>
                  <a:pt x="157065" y="695672"/>
                </a:moveTo>
                <a:lnTo>
                  <a:pt x="396762" y="834054"/>
                </a:lnTo>
                <a:lnTo>
                  <a:pt x="337677" y="806554"/>
                </a:lnTo>
                <a:lnTo>
                  <a:pt x="446167" y="869115"/>
                </a:lnTo>
                <a:lnTo>
                  <a:pt x="140246" y="728792"/>
                </a:lnTo>
                <a:lnTo>
                  <a:pt x="143489" y="722060"/>
                </a:lnTo>
                <a:lnTo>
                  <a:pt x="142427" y="721562"/>
                </a:lnTo>
                <a:lnTo>
                  <a:pt x="145066" y="716909"/>
                </a:lnTo>
                <a:lnTo>
                  <a:pt x="144985" y="716871"/>
                </a:lnTo>
                <a:lnTo>
                  <a:pt x="151473" y="705486"/>
                </a:lnTo>
                <a:lnTo>
                  <a:pt x="153850" y="700551"/>
                </a:lnTo>
                <a:lnTo>
                  <a:pt x="154177" y="700740"/>
                </a:lnTo>
                <a:close/>
                <a:moveTo>
                  <a:pt x="2463043" y="668008"/>
                </a:moveTo>
                <a:lnTo>
                  <a:pt x="2464095" y="669739"/>
                </a:lnTo>
                <a:lnTo>
                  <a:pt x="2464409" y="669547"/>
                </a:lnTo>
                <a:lnTo>
                  <a:pt x="2466636" y="673858"/>
                </a:lnTo>
                <a:lnTo>
                  <a:pt x="2466687" y="673827"/>
                </a:lnTo>
                <a:lnTo>
                  <a:pt x="2476295" y="689642"/>
                </a:lnTo>
                <a:lnTo>
                  <a:pt x="2478858" y="694962"/>
                </a:lnTo>
                <a:lnTo>
                  <a:pt x="2477811" y="695482"/>
                </a:lnTo>
                <a:lnTo>
                  <a:pt x="2478792" y="697381"/>
                </a:lnTo>
                <a:lnTo>
                  <a:pt x="2176587" y="845283"/>
                </a:lnTo>
                <a:lnTo>
                  <a:pt x="2321065" y="757069"/>
                </a:lnTo>
                <a:lnTo>
                  <a:pt x="2294218" y="770738"/>
                </a:lnTo>
                <a:close/>
                <a:moveTo>
                  <a:pt x="176384" y="661691"/>
                </a:moveTo>
                <a:lnTo>
                  <a:pt x="470922" y="845163"/>
                </a:lnTo>
                <a:lnTo>
                  <a:pt x="160313" y="690026"/>
                </a:lnTo>
                <a:lnTo>
                  <a:pt x="162705" y="685809"/>
                </a:lnTo>
                <a:lnTo>
                  <a:pt x="161701" y="685308"/>
                </a:lnTo>
                <a:lnTo>
                  <a:pt x="174351" y="664443"/>
                </a:lnTo>
                <a:lnTo>
                  <a:pt x="174702" y="664659"/>
                </a:lnTo>
                <a:close/>
                <a:moveTo>
                  <a:pt x="2439829" y="629311"/>
                </a:moveTo>
                <a:lnTo>
                  <a:pt x="2444946" y="637248"/>
                </a:lnTo>
                <a:lnTo>
                  <a:pt x="2445013" y="637204"/>
                </a:lnTo>
                <a:lnTo>
                  <a:pt x="2453143" y="649802"/>
                </a:lnTo>
                <a:lnTo>
                  <a:pt x="2453067" y="649844"/>
                </a:lnTo>
                <a:lnTo>
                  <a:pt x="2457368" y="656516"/>
                </a:lnTo>
                <a:lnTo>
                  <a:pt x="2152741" y="819038"/>
                </a:lnTo>
                <a:close/>
                <a:moveTo>
                  <a:pt x="199156" y="621798"/>
                </a:moveTo>
                <a:lnTo>
                  <a:pt x="479160" y="810110"/>
                </a:lnTo>
                <a:lnTo>
                  <a:pt x="330502" y="729083"/>
                </a:lnTo>
                <a:lnTo>
                  <a:pt x="353024" y="743720"/>
                </a:lnTo>
                <a:lnTo>
                  <a:pt x="182756" y="650579"/>
                </a:lnTo>
                <a:lnTo>
                  <a:pt x="183679" y="649057"/>
                </a:lnTo>
                <a:lnTo>
                  <a:pt x="183638" y="649034"/>
                </a:lnTo>
                <a:lnTo>
                  <a:pt x="189492" y="638760"/>
                </a:lnTo>
                <a:lnTo>
                  <a:pt x="189415" y="638717"/>
                </a:lnTo>
                <a:lnTo>
                  <a:pt x="190850" y="636187"/>
                </a:lnTo>
                <a:lnTo>
                  <a:pt x="190929" y="636239"/>
                </a:lnTo>
                <a:close/>
                <a:moveTo>
                  <a:pt x="2417006" y="592049"/>
                </a:moveTo>
                <a:lnTo>
                  <a:pt x="2433273" y="618825"/>
                </a:lnTo>
                <a:lnTo>
                  <a:pt x="2433185" y="618876"/>
                </a:lnTo>
                <a:lnTo>
                  <a:pt x="2436275" y="623664"/>
                </a:lnTo>
                <a:lnTo>
                  <a:pt x="2198348" y="761038"/>
                </a:lnTo>
                <a:lnTo>
                  <a:pt x="2250390" y="724541"/>
                </a:lnTo>
                <a:lnTo>
                  <a:pt x="2141982" y="787206"/>
                </a:lnTo>
                <a:close/>
                <a:moveTo>
                  <a:pt x="222097" y="587189"/>
                </a:moveTo>
                <a:lnTo>
                  <a:pt x="447412" y="747930"/>
                </a:lnTo>
                <a:lnTo>
                  <a:pt x="391238" y="714888"/>
                </a:lnTo>
                <a:lnTo>
                  <a:pt x="493225" y="787569"/>
                </a:lnTo>
                <a:lnTo>
                  <a:pt x="202178" y="618543"/>
                </a:lnTo>
                <a:lnTo>
                  <a:pt x="208818" y="607591"/>
                </a:lnTo>
                <a:lnTo>
                  <a:pt x="208039" y="607132"/>
                </a:lnTo>
                <a:lnTo>
                  <a:pt x="215589" y="596422"/>
                </a:lnTo>
                <a:lnTo>
                  <a:pt x="218429" y="591737"/>
                </a:lnTo>
                <a:lnTo>
                  <a:pt x="218736" y="591957"/>
                </a:lnTo>
                <a:close/>
                <a:moveTo>
                  <a:pt x="2389712" y="553602"/>
                </a:moveTo>
                <a:lnTo>
                  <a:pt x="2395364" y="561168"/>
                </a:lnTo>
                <a:lnTo>
                  <a:pt x="2395427" y="561120"/>
                </a:lnTo>
                <a:lnTo>
                  <a:pt x="2398122" y="564723"/>
                </a:lnTo>
                <a:lnTo>
                  <a:pt x="2398169" y="564687"/>
                </a:lnTo>
                <a:lnTo>
                  <a:pt x="2398631" y="565405"/>
                </a:lnTo>
                <a:lnTo>
                  <a:pt x="2404406" y="573127"/>
                </a:lnTo>
                <a:lnTo>
                  <a:pt x="2404333" y="573174"/>
                </a:lnTo>
                <a:lnTo>
                  <a:pt x="2409084" y="579534"/>
                </a:lnTo>
                <a:lnTo>
                  <a:pt x="2408126" y="580134"/>
                </a:lnTo>
                <a:lnTo>
                  <a:pt x="2411214" y="584923"/>
                </a:lnTo>
                <a:lnTo>
                  <a:pt x="2179469" y="729757"/>
                </a:lnTo>
                <a:lnTo>
                  <a:pt x="2230277" y="691408"/>
                </a:lnTo>
                <a:lnTo>
                  <a:pt x="2116384" y="762667"/>
                </a:lnTo>
                <a:close/>
                <a:moveTo>
                  <a:pt x="249261" y="548821"/>
                </a:moveTo>
                <a:lnTo>
                  <a:pt x="467084" y="716305"/>
                </a:lnTo>
                <a:lnTo>
                  <a:pt x="412169" y="681299"/>
                </a:lnTo>
                <a:lnTo>
                  <a:pt x="475529" y="729965"/>
                </a:lnTo>
                <a:lnTo>
                  <a:pt x="230261" y="574109"/>
                </a:lnTo>
                <a:lnTo>
                  <a:pt x="233345" y="569985"/>
                </a:lnTo>
                <a:lnTo>
                  <a:pt x="233267" y="569934"/>
                </a:lnTo>
                <a:lnTo>
                  <a:pt x="235789" y="566561"/>
                </a:lnTo>
                <a:lnTo>
                  <a:pt x="235864" y="566617"/>
                </a:lnTo>
                <a:lnTo>
                  <a:pt x="245713" y="553445"/>
                </a:lnTo>
                <a:lnTo>
                  <a:pt x="245896" y="553586"/>
                </a:lnTo>
                <a:close/>
                <a:moveTo>
                  <a:pt x="2367760" y="524218"/>
                </a:moveTo>
                <a:lnTo>
                  <a:pt x="2368364" y="525026"/>
                </a:lnTo>
                <a:lnTo>
                  <a:pt x="2368608" y="524828"/>
                </a:lnTo>
                <a:lnTo>
                  <a:pt x="2388676" y="550225"/>
                </a:lnTo>
                <a:lnTo>
                  <a:pt x="2101047" y="741224"/>
                </a:lnTo>
                <a:lnTo>
                  <a:pt x="2238614" y="629964"/>
                </a:lnTo>
                <a:lnTo>
                  <a:pt x="2223139" y="640615"/>
                </a:lnTo>
                <a:close/>
                <a:moveTo>
                  <a:pt x="271081" y="517694"/>
                </a:moveTo>
                <a:lnTo>
                  <a:pt x="531727" y="732002"/>
                </a:lnTo>
                <a:lnTo>
                  <a:pt x="253022" y="543316"/>
                </a:lnTo>
                <a:close/>
                <a:moveTo>
                  <a:pt x="2340093" y="488722"/>
                </a:moveTo>
                <a:lnTo>
                  <a:pt x="2343096" y="492527"/>
                </a:lnTo>
                <a:lnTo>
                  <a:pt x="2343696" y="492005"/>
                </a:lnTo>
                <a:lnTo>
                  <a:pt x="2349080" y="499213"/>
                </a:lnTo>
                <a:lnTo>
                  <a:pt x="2349113" y="499185"/>
                </a:lnTo>
                <a:lnTo>
                  <a:pt x="2351070" y="501802"/>
                </a:lnTo>
                <a:lnTo>
                  <a:pt x="2351034" y="501829"/>
                </a:lnTo>
                <a:lnTo>
                  <a:pt x="2358105" y="511293"/>
                </a:lnTo>
                <a:lnTo>
                  <a:pt x="2357977" y="511387"/>
                </a:lnTo>
                <a:lnTo>
                  <a:pt x="2365259" y="520615"/>
                </a:lnTo>
                <a:lnTo>
                  <a:pt x="2034195" y="754335"/>
                </a:lnTo>
                <a:close/>
                <a:moveTo>
                  <a:pt x="302154" y="478251"/>
                </a:moveTo>
                <a:lnTo>
                  <a:pt x="508101" y="659804"/>
                </a:lnTo>
                <a:lnTo>
                  <a:pt x="476200" y="636321"/>
                </a:lnTo>
                <a:lnTo>
                  <a:pt x="518043" y="673315"/>
                </a:lnTo>
                <a:lnTo>
                  <a:pt x="419442" y="600657"/>
                </a:lnTo>
                <a:lnTo>
                  <a:pt x="484875" y="657160"/>
                </a:lnTo>
                <a:lnTo>
                  <a:pt x="280203" y="507157"/>
                </a:lnTo>
                <a:lnTo>
                  <a:pt x="284593" y="501287"/>
                </a:lnTo>
                <a:lnTo>
                  <a:pt x="284101" y="500924"/>
                </a:lnTo>
                <a:lnTo>
                  <a:pt x="287462" y="497022"/>
                </a:lnTo>
                <a:lnTo>
                  <a:pt x="287387" y="496966"/>
                </a:lnTo>
                <a:lnTo>
                  <a:pt x="290136" y="493774"/>
                </a:lnTo>
                <a:lnTo>
                  <a:pt x="290182" y="493814"/>
                </a:lnTo>
                <a:lnTo>
                  <a:pt x="292352" y="490910"/>
                </a:lnTo>
                <a:lnTo>
                  <a:pt x="292427" y="490975"/>
                </a:lnTo>
                <a:lnTo>
                  <a:pt x="300957" y="479568"/>
                </a:lnTo>
                <a:close/>
                <a:moveTo>
                  <a:pt x="327957" y="449861"/>
                </a:moveTo>
                <a:lnTo>
                  <a:pt x="528706" y="637471"/>
                </a:lnTo>
                <a:lnTo>
                  <a:pt x="477403" y="597358"/>
                </a:lnTo>
                <a:lnTo>
                  <a:pt x="535802" y="651878"/>
                </a:lnTo>
                <a:lnTo>
                  <a:pt x="306618" y="473210"/>
                </a:lnTo>
                <a:lnTo>
                  <a:pt x="323981" y="454123"/>
                </a:lnTo>
                <a:lnTo>
                  <a:pt x="324150" y="454281"/>
                </a:lnTo>
                <a:close/>
                <a:moveTo>
                  <a:pt x="362430" y="410249"/>
                </a:moveTo>
                <a:lnTo>
                  <a:pt x="555374" y="605566"/>
                </a:lnTo>
                <a:lnTo>
                  <a:pt x="505774" y="563488"/>
                </a:lnTo>
                <a:lnTo>
                  <a:pt x="644179" y="703453"/>
                </a:lnTo>
                <a:lnTo>
                  <a:pt x="331989" y="445425"/>
                </a:lnTo>
                <a:lnTo>
                  <a:pt x="338871" y="437853"/>
                </a:lnTo>
                <a:lnTo>
                  <a:pt x="338539" y="437573"/>
                </a:lnTo>
                <a:lnTo>
                  <a:pt x="351779" y="422202"/>
                </a:lnTo>
                <a:lnTo>
                  <a:pt x="351849" y="422272"/>
                </a:lnTo>
                <a:lnTo>
                  <a:pt x="361145" y="411480"/>
                </a:lnTo>
                <a:close/>
                <a:moveTo>
                  <a:pt x="2255844" y="394457"/>
                </a:moveTo>
                <a:lnTo>
                  <a:pt x="2259198" y="397956"/>
                </a:lnTo>
                <a:lnTo>
                  <a:pt x="2259745" y="397379"/>
                </a:lnTo>
                <a:lnTo>
                  <a:pt x="2261438" y="399242"/>
                </a:lnTo>
                <a:lnTo>
                  <a:pt x="2261459" y="399220"/>
                </a:lnTo>
                <a:lnTo>
                  <a:pt x="2265215" y="403357"/>
                </a:lnTo>
                <a:lnTo>
                  <a:pt x="2265195" y="403375"/>
                </a:lnTo>
                <a:lnTo>
                  <a:pt x="2275938" y="415196"/>
                </a:lnTo>
                <a:lnTo>
                  <a:pt x="2275820" y="415301"/>
                </a:lnTo>
                <a:lnTo>
                  <a:pt x="2283953" y="423788"/>
                </a:lnTo>
                <a:lnTo>
                  <a:pt x="2283844" y="423882"/>
                </a:lnTo>
                <a:lnTo>
                  <a:pt x="2292012" y="432882"/>
                </a:lnTo>
                <a:lnTo>
                  <a:pt x="2295586" y="436814"/>
                </a:lnTo>
                <a:lnTo>
                  <a:pt x="2296056" y="436357"/>
                </a:lnTo>
                <a:lnTo>
                  <a:pt x="2311513" y="452501"/>
                </a:lnTo>
                <a:lnTo>
                  <a:pt x="2312550" y="453817"/>
                </a:lnTo>
                <a:lnTo>
                  <a:pt x="2311682" y="454523"/>
                </a:lnTo>
                <a:lnTo>
                  <a:pt x="2320836" y="464595"/>
                </a:lnTo>
                <a:lnTo>
                  <a:pt x="2320940" y="464500"/>
                </a:lnTo>
                <a:lnTo>
                  <a:pt x="2322205" y="466102"/>
                </a:lnTo>
                <a:lnTo>
                  <a:pt x="2333229" y="478231"/>
                </a:lnTo>
                <a:lnTo>
                  <a:pt x="2332333" y="478920"/>
                </a:lnTo>
                <a:lnTo>
                  <a:pt x="2335866" y="483391"/>
                </a:lnTo>
                <a:lnTo>
                  <a:pt x="2119086" y="649790"/>
                </a:lnTo>
                <a:lnTo>
                  <a:pt x="2165980" y="606744"/>
                </a:lnTo>
                <a:lnTo>
                  <a:pt x="2059449" y="688601"/>
                </a:lnTo>
                <a:lnTo>
                  <a:pt x="2307761" y="457715"/>
                </a:lnTo>
                <a:lnTo>
                  <a:pt x="2100552" y="626374"/>
                </a:lnTo>
                <a:lnTo>
                  <a:pt x="2146255" y="581953"/>
                </a:lnTo>
                <a:lnTo>
                  <a:pt x="1993660" y="706289"/>
                </a:lnTo>
                <a:lnTo>
                  <a:pt x="2232688" y="467925"/>
                </a:lnTo>
                <a:lnTo>
                  <a:pt x="1976840" y="688193"/>
                </a:lnTo>
                <a:close/>
                <a:moveTo>
                  <a:pt x="387376" y="384691"/>
                </a:moveTo>
                <a:lnTo>
                  <a:pt x="574955" y="585165"/>
                </a:lnTo>
                <a:lnTo>
                  <a:pt x="545454" y="558730"/>
                </a:lnTo>
                <a:lnTo>
                  <a:pt x="583555" y="599568"/>
                </a:lnTo>
                <a:lnTo>
                  <a:pt x="367231" y="405528"/>
                </a:lnTo>
                <a:lnTo>
                  <a:pt x="374670" y="398405"/>
                </a:lnTo>
                <a:lnTo>
                  <a:pt x="386058" y="385887"/>
                </a:lnTo>
                <a:close/>
                <a:moveTo>
                  <a:pt x="2229876" y="367232"/>
                </a:moveTo>
                <a:lnTo>
                  <a:pt x="2237003" y="374678"/>
                </a:lnTo>
                <a:lnTo>
                  <a:pt x="2249513" y="386058"/>
                </a:lnTo>
                <a:lnTo>
                  <a:pt x="2250639" y="387299"/>
                </a:lnTo>
                <a:lnTo>
                  <a:pt x="2051039" y="574059"/>
                </a:lnTo>
                <a:lnTo>
                  <a:pt x="2078297" y="543641"/>
                </a:lnTo>
                <a:lnTo>
                  <a:pt x="2037488" y="581715"/>
                </a:lnTo>
                <a:close/>
                <a:moveTo>
                  <a:pt x="2189976" y="331989"/>
                </a:moveTo>
                <a:lnTo>
                  <a:pt x="2197243" y="338593"/>
                </a:lnTo>
                <a:lnTo>
                  <a:pt x="2197515" y="338270"/>
                </a:lnTo>
                <a:lnTo>
                  <a:pt x="2213201" y="351779"/>
                </a:lnTo>
                <a:lnTo>
                  <a:pt x="2213130" y="351851"/>
                </a:lnTo>
                <a:lnTo>
                  <a:pt x="2223920" y="361145"/>
                </a:lnTo>
                <a:lnTo>
                  <a:pt x="2225079" y="362355"/>
                </a:lnTo>
                <a:lnTo>
                  <a:pt x="2030614" y="554456"/>
                </a:lnTo>
                <a:lnTo>
                  <a:pt x="2071845" y="505855"/>
                </a:lnTo>
                <a:lnTo>
                  <a:pt x="1931882" y="644257"/>
                </a:lnTo>
                <a:close/>
                <a:moveTo>
                  <a:pt x="2162193" y="306619"/>
                </a:moveTo>
                <a:lnTo>
                  <a:pt x="2181117" y="323835"/>
                </a:lnTo>
                <a:lnTo>
                  <a:pt x="2180956" y="324009"/>
                </a:lnTo>
                <a:lnTo>
                  <a:pt x="2185289" y="327740"/>
                </a:lnTo>
                <a:lnTo>
                  <a:pt x="2000281" y="525706"/>
                </a:lnTo>
                <a:lnTo>
                  <a:pt x="2039606" y="475412"/>
                </a:lnTo>
                <a:lnTo>
                  <a:pt x="1985046" y="533852"/>
                </a:lnTo>
                <a:close/>
                <a:moveTo>
                  <a:pt x="483308" y="299600"/>
                </a:moveTo>
                <a:lnTo>
                  <a:pt x="648992" y="515448"/>
                </a:lnTo>
                <a:lnTo>
                  <a:pt x="605054" y="467583"/>
                </a:lnTo>
                <a:lnTo>
                  <a:pt x="687006" y="574236"/>
                </a:lnTo>
                <a:lnTo>
                  <a:pt x="458797" y="328805"/>
                </a:lnTo>
                <a:lnTo>
                  <a:pt x="627214" y="535713"/>
                </a:lnTo>
                <a:lnTo>
                  <a:pt x="581879" y="489071"/>
                </a:lnTo>
                <a:lnTo>
                  <a:pt x="706218" y="641669"/>
                </a:lnTo>
                <a:lnTo>
                  <a:pt x="467826" y="402615"/>
                </a:lnTo>
                <a:lnTo>
                  <a:pt x="688119" y="658490"/>
                </a:lnTo>
                <a:lnTo>
                  <a:pt x="394457" y="379557"/>
                </a:lnTo>
                <a:lnTo>
                  <a:pt x="397955" y="376205"/>
                </a:lnTo>
                <a:lnTo>
                  <a:pt x="397378" y="375657"/>
                </a:lnTo>
                <a:lnTo>
                  <a:pt x="399383" y="373835"/>
                </a:lnTo>
                <a:lnTo>
                  <a:pt x="399360" y="373814"/>
                </a:lnTo>
                <a:lnTo>
                  <a:pt x="403356" y="370186"/>
                </a:lnTo>
                <a:lnTo>
                  <a:pt x="403375" y="370207"/>
                </a:lnTo>
                <a:lnTo>
                  <a:pt x="415118" y="359533"/>
                </a:lnTo>
                <a:lnTo>
                  <a:pt x="415225" y="359654"/>
                </a:lnTo>
                <a:lnTo>
                  <a:pt x="423781" y="351455"/>
                </a:lnTo>
                <a:lnTo>
                  <a:pt x="423875" y="351564"/>
                </a:lnTo>
                <a:lnTo>
                  <a:pt x="432429" y="343800"/>
                </a:lnTo>
                <a:lnTo>
                  <a:pt x="436814" y="339816"/>
                </a:lnTo>
                <a:lnTo>
                  <a:pt x="436356" y="339345"/>
                </a:lnTo>
                <a:lnTo>
                  <a:pt x="452501" y="323888"/>
                </a:lnTo>
                <a:lnTo>
                  <a:pt x="453898" y="322786"/>
                </a:lnTo>
                <a:lnTo>
                  <a:pt x="454601" y="323649"/>
                </a:lnTo>
                <a:lnTo>
                  <a:pt x="464595" y="314566"/>
                </a:lnTo>
                <a:lnTo>
                  <a:pt x="464499" y="314462"/>
                </a:lnTo>
                <a:lnTo>
                  <a:pt x="466105" y="313194"/>
                </a:lnTo>
                <a:lnTo>
                  <a:pt x="478068" y="302321"/>
                </a:lnTo>
                <a:lnTo>
                  <a:pt x="478747" y="303204"/>
                </a:lnTo>
                <a:close/>
                <a:moveTo>
                  <a:pt x="2127913" y="279956"/>
                </a:moveTo>
                <a:lnTo>
                  <a:pt x="2134116" y="284595"/>
                </a:lnTo>
                <a:lnTo>
                  <a:pt x="2134479" y="284102"/>
                </a:lnTo>
                <a:lnTo>
                  <a:pt x="2137986" y="287123"/>
                </a:lnTo>
                <a:lnTo>
                  <a:pt x="2138042" y="287048"/>
                </a:lnTo>
                <a:lnTo>
                  <a:pt x="2141630" y="290137"/>
                </a:lnTo>
                <a:lnTo>
                  <a:pt x="2141592" y="290183"/>
                </a:lnTo>
                <a:lnTo>
                  <a:pt x="2144493" y="292352"/>
                </a:lnTo>
                <a:lnTo>
                  <a:pt x="2144427" y="292428"/>
                </a:lnTo>
                <a:lnTo>
                  <a:pt x="2155832" y="300957"/>
                </a:lnTo>
                <a:lnTo>
                  <a:pt x="2157072" y="302084"/>
                </a:lnTo>
                <a:lnTo>
                  <a:pt x="1976310" y="507132"/>
                </a:lnTo>
                <a:lnTo>
                  <a:pt x="2000524" y="474239"/>
                </a:lnTo>
                <a:lnTo>
                  <a:pt x="1963556" y="516053"/>
                </a:lnTo>
                <a:lnTo>
                  <a:pt x="2034761" y="419425"/>
                </a:lnTo>
                <a:lnTo>
                  <a:pt x="1974851" y="488803"/>
                </a:lnTo>
                <a:close/>
                <a:moveTo>
                  <a:pt x="520607" y="270149"/>
                </a:moveTo>
                <a:lnTo>
                  <a:pt x="754269" y="601129"/>
                </a:lnTo>
                <a:lnTo>
                  <a:pt x="488722" y="295308"/>
                </a:lnTo>
                <a:lnTo>
                  <a:pt x="492526" y="292307"/>
                </a:lnTo>
                <a:lnTo>
                  <a:pt x="492004" y="291706"/>
                </a:lnTo>
                <a:lnTo>
                  <a:pt x="499104" y="286402"/>
                </a:lnTo>
                <a:lnTo>
                  <a:pt x="499076" y="286370"/>
                </a:lnTo>
                <a:lnTo>
                  <a:pt x="501802" y="284331"/>
                </a:lnTo>
                <a:lnTo>
                  <a:pt x="501828" y="284367"/>
                </a:lnTo>
                <a:lnTo>
                  <a:pt x="511209" y="277359"/>
                </a:lnTo>
                <a:lnTo>
                  <a:pt x="511304" y="277489"/>
                </a:lnTo>
                <a:close/>
                <a:moveTo>
                  <a:pt x="2092087" y="253023"/>
                </a:moveTo>
                <a:lnTo>
                  <a:pt x="2117349" y="270830"/>
                </a:lnTo>
                <a:lnTo>
                  <a:pt x="1906061" y="527801"/>
                </a:lnTo>
                <a:close/>
                <a:moveTo>
                  <a:pt x="550052" y="246863"/>
                </a:moveTo>
                <a:lnTo>
                  <a:pt x="739751" y="532532"/>
                </a:lnTo>
                <a:lnTo>
                  <a:pt x="629969" y="396794"/>
                </a:lnTo>
                <a:lnTo>
                  <a:pt x="640766" y="412481"/>
                </a:lnTo>
                <a:lnTo>
                  <a:pt x="524201" y="267653"/>
                </a:lnTo>
                <a:lnTo>
                  <a:pt x="525025" y="267038"/>
                </a:lnTo>
                <a:lnTo>
                  <a:pt x="524827" y="266793"/>
                </a:lnTo>
                <a:close/>
                <a:moveTo>
                  <a:pt x="2061293" y="230262"/>
                </a:moveTo>
                <a:lnTo>
                  <a:pt x="2065001" y="233034"/>
                </a:lnTo>
                <a:lnTo>
                  <a:pt x="2065051" y="232956"/>
                </a:lnTo>
                <a:lnTo>
                  <a:pt x="2068843" y="235790"/>
                </a:lnTo>
                <a:lnTo>
                  <a:pt x="2068787" y="235866"/>
                </a:lnTo>
                <a:lnTo>
                  <a:pt x="2081782" y="245583"/>
                </a:lnTo>
                <a:lnTo>
                  <a:pt x="2081638" y="245771"/>
                </a:lnTo>
                <a:lnTo>
                  <a:pt x="2086309" y="249070"/>
                </a:lnTo>
                <a:lnTo>
                  <a:pt x="1921147" y="463872"/>
                </a:lnTo>
                <a:lnTo>
                  <a:pt x="1955466" y="410037"/>
                </a:lnTo>
                <a:lnTo>
                  <a:pt x="1906764" y="473442"/>
                </a:lnTo>
                <a:lnTo>
                  <a:pt x="1956000" y="395960"/>
                </a:lnTo>
                <a:lnTo>
                  <a:pt x="1951814" y="401521"/>
                </a:lnTo>
                <a:lnTo>
                  <a:pt x="2037704" y="267384"/>
                </a:lnTo>
                <a:close/>
                <a:moveTo>
                  <a:pt x="584835" y="224244"/>
                </a:moveTo>
                <a:lnTo>
                  <a:pt x="729046" y="454993"/>
                </a:lnTo>
                <a:lnTo>
                  <a:pt x="689903" y="403133"/>
                </a:lnTo>
                <a:lnTo>
                  <a:pt x="761244" y="517156"/>
                </a:lnTo>
                <a:lnTo>
                  <a:pt x="553602" y="245690"/>
                </a:lnTo>
                <a:lnTo>
                  <a:pt x="560976" y="240181"/>
                </a:lnTo>
                <a:lnTo>
                  <a:pt x="560928" y="240117"/>
                </a:lnTo>
                <a:lnTo>
                  <a:pt x="564722" y="237280"/>
                </a:lnTo>
                <a:lnTo>
                  <a:pt x="564686" y="237233"/>
                </a:lnTo>
                <a:lnTo>
                  <a:pt x="565399" y="236774"/>
                </a:lnTo>
                <a:lnTo>
                  <a:pt x="573126" y="230996"/>
                </a:lnTo>
                <a:lnTo>
                  <a:pt x="573173" y="231070"/>
                </a:lnTo>
                <a:lnTo>
                  <a:pt x="579358" y="226450"/>
                </a:lnTo>
                <a:lnTo>
                  <a:pt x="579949" y="227394"/>
                </a:lnTo>
                <a:close/>
                <a:moveTo>
                  <a:pt x="2016860" y="202179"/>
                </a:moveTo>
                <a:lnTo>
                  <a:pt x="2027812" y="208818"/>
                </a:lnTo>
                <a:lnTo>
                  <a:pt x="2028270" y="208039"/>
                </a:lnTo>
                <a:lnTo>
                  <a:pt x="2038985" y="215593"/>
                </a:lnTo>
                <a:lnTo>
                  <a:pt x="2043289" y="218202"/>
                </a:lnTo>
                <a:lnTo>
                  <a:pt x="2043088" y="218485"/>
                </a:lnTo>
                <a:lnTo>
                  <a:pt x="2047765" y="221782"/>
                </a:lnTo>
                <a:lnTo>
                  <a:pt x="1890630" y="442042"/>
                </a:lnTo>
                <a:lnTo>
                  <a:pt x="1923052" y="386920"/>
                </a:lnTo>
                <a:lnTo>
                  <a:pt x="1850216" y="489126"/>
                </a:lnTo>
                <a:close/>
                <a:moveTo>
                  <a:pt x="623392" y="199302"/>
                </a:moveTo>
                <a:lnTo>
                  <a:pt x="758931" y="434052"/>
                </a:lnTo>
                <a:lnTo>
                  <a:pt x="721679" y="380932"/>
                </a:lnTo>
                <a:lnTo>
                  <a:pt x="784485" y="489585"/>
                </a:lnTo>
                <a:lnTo>
                  <a:pt x="592048" y="218395"/>
                </a:lnTo>
                <a:lnTo>
                  <a:pt x="618452" y="202355"/>
                </a:lnTo>
                <a:lnTo>
                  <a:pt x="618509" y="202453"/>
                </a:lnTo>
                <a:close/>
                <a:moveTo>
                  <a:pt x="1984287" y="182431"/>
                </a:moveTo>
                <a:lnTo>
                  <a:pt x="1986347" y="183680"/>
                </a:lnTo>
                <a:lnTo>
                  <a:pt x="1986369" y="183639"/>
                </a:lnTo>
                <a:lnTo>
                  <a:pt x="1996013" y="189134"/>
                </a:lnTo>
                <a:lnTo>
                  <a:pt x="1996055" y="189058"/>
                </a:lnTo>
                <a:lnTo>
                  <a:pt x="1999215" y="190850"/>
                </a:lnTo>
                <a:lnTo>
                  <a:pt x="1999163" y="190929"/>
                </a:lnTo>
                <a:lnTo>
                  <a:pt x="2013222" y="198940"/>
                </a:lnTo>
                <a:lnTo>
                  <a:pt x="1827563" y="474997"/>
                </a:lnTo>
                <a:lnTo>
                  <a:pt x="1906321" y="330501"/>
                </a:lnTo>
                <a:lnTo>
                  <a:pt x="1887156" y="359992"/>
                </a:lnTo>
                <a:close/>
                <a:moveTo>
                  <a:pt x="656330" y="178154"/>
                </a:moveTo>
                <a:lnTo>
                  <a:pt x="817747" y="480705"/>
                </a:lnTo>
                <a:lnTo>
                  <a:pt x="629310" y="195572"/>
                </a:lnTo>
                <a:lnTo>
                  <a:pt x="637046" y="190585"/>
                </a:lnTo>
                <a:lnTo>
                  <a:pt x="637003" y="190518"/>
                </a:lnTo>
                <a:lnTo>
                  <a:pt x="649800" y="182259"/>
                </a:lnTo>
                <a:lnTo>
                  <a:pt x="649842" y="182336"/>
                </a:lnTo>
                <a:close/>
                <a:moveTo>
                  <a:pt x="1945376" y="160315"/>
                </a:moveTo>
                <a:lnTo>
                  <a:pt x="1949593" y="162705"/>
                </a:lnTo>
                <a:lnTo>
                  <a:pt x="1950094" y="161701"/>
                </a:lnTo>
                <a:lnTo>
                  <a:pt x="1970491" y="174067"/>
                </a:lnTo>
                <a:lnTo>
                  <a:pt x="1970268" y="174431"/>
                </a:lnTo>
                <a:lnTo>
                  <a:pt x="1973148" y="176065"/>
                </a:lnTo>
                <a:lnTo>
                  <a:pt x="1793326" y="464743"/>
                </a:lnTo>
                <a:close/>
                <a:moveTo>
                  <a:pt x="694477" y="156776"/>
                </a:moveTo>
                <a:lnTo>
                  <a:pt x="695004" y="157838"/>
                </a:lnTo>
                <a:lnTo>
                  <a:pt x="696993" y="156811"/>
                </a:lnTo>
                <a:lnTo>
                  <a:pt x="842833" y="454802"/>
                </a:lnTo>
                <a:lnTo>
                  <a:pt x="757068" y="314336"/>
                </a:lnTo>
                <a:lnTo>
                  <a:pt x="772169" y="343996"/>
                </a:lnTo>
                <a:lnTo>
                  <a:pt x="667803" y="172483"/>
                </a:lnTo>
                <a:lnTo>
                  <a:pt x="669738" y="171307"/>
                </a:lnTo>
                <a:lnTo>
                  <a:pt x="669546" y="170992"/>
                </a:lnTo>
                <a:lnTo>
                  <a:pt x="673857" y="168765"/>
                </a:lnTo>
                <a:lnTo>
                  <a:pt x="673826" y="168714"/>
                </a:lnTo>
                <a:lnTo>
                  <a:pt x="689642" y="159105"/>
                </a:lnTo>
                <a:close/>
                <a:moveTo>
                  <a:pt x="1906611" y="140247"/>
                </a:moveTo>
                <a:lnTo>
                  <a:pt x="1912597" y="143131"/>
                </a:lnTo>
                <a:lnTo>
                  <a:pt x="1913119" y="142018"/>
                </a:lnTo>
                <a:lnTo>
                  <a:pt x="1918493" y="145066"/>
                </a:lnTo>
                <a:lnTo>
                  <a:pt x="1918530" y="144985"/>
                </a:lnTo>
                <a:lnTo>
                  <a:pt x="1929920" y="151476"/>
                </a:lnTo>
                <a:lnTo>
                  <a:pt x="1934455" y="153660"/>
                </a:lnTo>
                <a:lnTo>
                  <a:pt x="1934282" y="153961"/>
                </a:lnTo>
                <a:lnTo>
                  <a:pt x="1939254" y="156794"/>
                </a:lnTo>
                <a:lnTo>
                  <a:pt x="1803976" y="391114"/>
                </a:lnTo>
                <a:lnTo>
                  <a:pt x="1830960" y="333136"/>
                </a:lnTo>
                <a:lnTo>
                  <a:pt x="1768265" y="441858"/>
                </a:lnTo>
                <a:close/>
                <a:moveTo>
                  <a:pt x="733895" y="137849"/>
                </a:moveTo>
                <a:lnTo>
                  <a:pt x="846287" y="384520"/>
                </a:lnTo>
                <a:lnTo>
                  <a:pt x="814303" y="328071"/>
                </a:lnTo>
                <a:lnTo>
                  <a:pt x="866395" y="442248"/>
                </a:lnTo>
                <a:lnTo>
                  <a:pt x="700864" y="153846"/>
                </a:lnTo>
                <a:lnTo>
                  <a:pt x="709097" y="149871"/>
                </a:lnTo>
                <a:lnTo>
                  <a:pt x="709036" y="149763"/>
                </a:lnTo>
                <a:lnTo>
                  <a:pt x="727690" y="140777"/>
                </a:lnTo>
                <a:lnTo>
                  <a:pt x="727734" y="140873"/>
                </a:lnTo>
                <a:lnTo>
                  <a:pt x="728685" y="140414"/>
                </a:lnTo>
                <a:lnTo>
                  <a:pt x="728732" y="140517"/>
                </a:lnTo>
                <a:close/>
                <a:moveTo>
                  <a:pt x="1864108" y="119803"/>
                </a:moveTo>
                <a:lnTo>
                  <a:pt x="1872289" y="123724"/>
                </a:lnTo>
                <a:lnTo>
                  <a:pt x="1872293" y="123715"/>
                </a:lnTo>
                <a:lnTo>
                  <a:pt x="1876504" y="125744"/>
                </a:lnTo>
                <a:lnTo>
                  <a:pt x="1876695" y="125835"/>
                </a:lnTo>
                <a:lnTo>
                  <a:pt x="1876769" y="125661"/>
                </a:lnTo>
                <a:lnTo>
                  <a:pt x="1898500" y="135280"/>
                </a:lnTo>
                <a:lnTo>
                  <a:pt x="1771549" y="374080"/>
                </a:lnTo>
                <a:lnTo>
                  <a:pt x="1796538" y="315082"/>
                </a:lnTo>
                <a:lnTo>
                  <a:pt x="1733402" y="433988"/>
                </a:lnTo>
                <a:close/>
                <a:moveTo>
                  <a:pt x="775979" y="116580"/>
                </a:moveTo>
                <a:lnTo>
                  <a:pt x="879591" y="367426"/>
                </a:lnTo>
                <a:lnTo>
                  <a:pt x="849697" y="309961"/>
                </a:lnTo>
                <a:lnTo>
                  <a:pt x="880268" y="383868"/>
                </a:lnTo>
                <a:lnTo>
                  <a:pt x="838598" y="304044"/>
                </a:lnTo>
                <a:lnTo>
                  <a:pt x="840581" y="308709"/>
                </a:lnTo>
                <a:lnTo>
                  <a:pt x="787229" y="205642"/>
                </a:lnTo>
                <a:lnTo>
                  <a:pt x="748207" y="130893"/>
                </a:lnTo>
                <a:lnTo>
                  <a:pt x="748470" y="130767"/>
                </a:lnTo>
                <a:lnTo>
                  <a:pt x="748286" y="130411"/>
                </a:lnTo>
                <a:lnTo>
                  <a:pt x="754597" y="127149"/>
                </a:lnTo>
                <a:lnTo>
                  <a:pt x="754554" y="127066"/>
                </a:lnTo>
                <a:lnTo>
                  <a:pt x="770995" y="118570"/>
                </a:lnTo>
                <a:close/>
                <a:moveTo>
                  <a:pt x="1830666" y="103774"/>
                </a:moveTo>
                <a:lnTo>
                  <a:pt x="1836237" y="106444"/>
                </a:lnTo>
                <a:lnTo>
                  <a:pt x="1836269" y="106361"/>
                </a:lnTo>
                <a:lnTo>
                  <a:pt x="1857758" y="116713"/>
                </a:lnTo>
                <a:lnTo>
                  <a:pt x="1857571" y="117097"/>
                </a:lnTo>
                <a:lnTo>
                  <a:pt x="1860595" y="118447"/>
                </a:lnTo>
                <a:lnTo>
                  <a:pt x="1709298" y="423046"/>
                </a:lnTo>
                <a:lnTo>
                  <a:pt x="1771361" y="261660"/>
                </a:lnTo>
                <a:lnTo>
                  <a:pt x="1761478" y="282418"/>
                </a:lnTo>
                <a:close/>
                <a:moveTo>
                  <a:pt x="808732" y="102339"/>
                </a:moveTo>
                <a:lnTo>
                  <a:pt x="809117" y="103347"/>
                </a:lnTo>
                <a:lnTo>
                  <a:pt x="810215" y="102908"/>
                </a:lnTo>
                <a:lnTo>
                  <a:pt x="810253" y="103007"/>
                </a:lnTo>
                <a:lnTo>
                  <a:pt x="811233" y="102615"/>
                </a:lnTo>
                <a:lnTo>
                  <a:pt x="927811" y="413223"/>
                </a:lnTo>
                <a:lnTo>
                  <a:pt x="782552" y="114097"/>
                </a:lnTo>
                <a:lnTo>
                  <a:pt x="787057" y="112294"/>
                </a:lnTo>
                <a:lnTo>
                  <a:pt x="787031" y="112241"/>
                </a:lnTo>
                <a:lnTo>
                  <a:pt x="794844" y="108468"/>
                </a:lnTo>
                <a:lnTo>
                  <a:pt x="794828" y="108435"/>
                </a:lnTo>
                <a:lnTo>
                  <a:pt x="804029" y="104002"/>
                </a:lnTo>
                <a:lnTo>
                  <a:pt x="804052" y="104062"/>
                </a:lnTo>
                <a:close/>
                <a:moveTo>
                  <a:pt x="1789120" y="87164"/>
                </a:moveTo>
                <a:lnTo>
                  <a:pt x="1791755" y="88028"/>
                </a:lnTo>
                <a:lnTo>
                  <a:pt x="1797487" y="90565"/>
                </a:lnTo>
                <a:lnTo>
                  <a:pt x="1797576" y="90316"/>
                </a:lnTo>
                <a:lnTo>
                  <a:pt x="1810659" y="96157"/>
                </a:lnTo>
                <a:lnTo>
                  <a:pt x="1810619" y="96248"/>
                </a:lnTo>
                <a:lnTo>
                  <a:pt x="1815617" y="98059"/>
                </a:lnTo>
                <a:lnTo>
                  <a:pt x="1815420" y="98504"/>
                </a:lnTo>
                <a:lnTo>
                  <a:pt x="1826190" y="103271"/>
                </a:lnTo>
                <a:lnTo>
                  <a:pt x="1657536" y="468620"/>
                </a:lnTo>
                <a:close/>
                <a:moveTo>
                  <a:pt x="857987" y="84162"/>
                </a:moveTo>
                <a:lnTo>
                  <a:pt x="943956" y="339583"/>
                </a:lnTo>
                <a:lnTo>
                  <a:pt x="927944" y="303006"/>
                </a:lnTo>
                <a:lnTo>
                  <a:pt x="945675" y="355938"/>
                </a:lnTo>
                <a:lnTo>
                  <a:pt x="898307" y="247587"/>
                </a:lnTo>
                <a:lnTo>
                  <a:pt x="928492" y="334323"/>
                </a:lnTo>
                <a:lnTo>
                  <a:pt x="823897" y="96755"/>
                </a:lnTo>
                <a:lnTo>
                  <a:pt x="835742" y="92393"/>
                </a:lnTo>
                <a:lnTo>
                  <a:pt x="835708" y="92316"/>
                </a:lnTo>
                <a:lnTo>
                  <a:pt x="848041" y="87803"/>
                </a:lnTo>
                <a:lnTo>
                  <a:pt x="854933" y="85050"/>
                </a:lnTo>
                <a:lnTo>
                  <a:pt x="855001" y="85255"/>
                </a:lnTo>
                <a:close/>
                <a:moveTo>
                  <a:pt x="893715" y="70148"/>
                </a:moveTo>
                <a:lnTo>
                  <a:pt x="972782" y="329777"/>
                </a:lnTo>
                <a:lnTo>
                  <a:pt x="948539" y="269709"/>
                </a:lnTo>
                <a:lnTo>
                  <a:pt x="971879" y="346208"/>
                </a:lnTo>
                <a:lnTo>
                  <a:pt x="864697" y="81730"/>
                </a:lnTo>
                <a:lnTo>
                  <a:pt x="871642" y="79174"/>
                </a:lnTo>
                <a:lnTo>
                  <a:pt x="871382" y="78530"/>
                </a:lnTo>
                <a:lnTo>
                  <a:pt x="879436" y="75305"/>
                </a:lnTo>
                <a:lnTo>
                  <a:pt x="879423" y="75271"/>
                </a:lnTo>
                <a:lnTo>
                  <a:pt x="888908" y="71483"/>
                </a:lnTo>
                <a:lnTo>
                  <a:pt x="888927" y="71544"/>
                </a:lnTo>
                <a:close/>
                <a:moveTo>
                  <a:pt x="944105" y="55409"/>
                </a:moveTo>
                <a:lnTo>
                  <a:pt x="1012264" y="316148"/>
                </a:lnTo>
                <a:lnTo>
                  <a:pt x="990478" y="255271"/>
                </a:lnTo>
                <a:lnTo>
                  <a:pt x="1040471" y="446123"/>
                </a:lnTo>
                <a:lnTo>
                  <a:pt x="899953" y="68802"/>
                </a:lnTo>
                <a:lnTo>
                  <a:pt x="913285" y="63923"/>
                </a:lnTo>
                <a:lnTo>
                  <a:pt x="913258" y="63849"/>
                </a:lnTo>
                <a:lnTo>
                  <a:pt x="922842" y="60319"/>
                </a:lnTo>
                <a:lnTo>
                  <a:pt x="922868" y="60415"/>
                </a:lnTo>
                <a:lnTo>
                  <a:pt x="925879" y="59313"/>
                </a:lnTo>
                <a:lnTo>
                  <a:pt x="938310" y="56117"/>
                </a:lnTo>
                <a:lnTo>
                  <a:pt x="938546" y="57019"/>
                </a:lnTo>
                <a:close/>
                <a:moveTo>
                  <a:pt x="1668887" y="47612"/>
                </a:moveTo>
                <a:lnTo>
                  <a:pt x="1671592" y="48219"/>
                </a:lnTo>
                <a:lnTo>
                  <a:pt x="1689481" y="54160"/>
                </a:lnTo>
                <a:lnTo>
                  <a:pt x="1696307" y="55915"/>
                </a:lnTo>
                <a:lnTo>
                  <a:pt x="1696153" y="56376"/>
                </a:lnTo>
                <a:lnTo>
                  <a:pt x="1702906" y="58619"/>
                </a:lnTo>
                <a:lnTo>
                  <a:pt x="1703182" y="57597"/>
                </a:lnTo>
                <a:lnTo>
                  <a:pt x="1705869" y="58277"/>
                </a:lnTo>
                <a:lnTo>
                  <a:pt x="1711763" y="60413"/>
                </a:lnTo>
                <a:lnTo>
                  <a:pt x="1711834" y="60159"/>
                </a:lnTo>
                <a:lnTo>
                  <a:pt x="1725289" y="65084"/>
                </a:lnTo>
                <a:lnTo>
                  <a:pt x="1725215" y="65289"/>
                </a:lnTo>
                <a:lnTo>
                  <a:pt x="1741273" y="71110"/>
                </a:lnTo>
                <a:lnTo>
                  <a:pt x="1741144" y="71451"/>
                </a:lnTo>
                <a:lnTo>
                  <a:pt x="1746562" y="73225"/>
                </a:lnTo>
                <a:lnTo>
                  <a:pt x="1746660" y="72906"/>
                </a:lnTo>
                <a:lnTo>
                  <a:pt x="1759768" y="77703"/>
                </a:lnTo>
                <a:lnTo>
                  <a:pt x="1759825" y="77522"/>
                </a:lnTo>
                <a:lnTo>
                  <a:pt x="1782378" y="85012"/>
                </a:lnTo>
                <a:lnTo>
                  <a:pt x="1678924" y="334890"/>
                </a:lnTo>
                <a:lnTo>
                  <a:pt x="1698137" y="273767"/>
                </a:lnTo>
                <a:lnTo>
                  <a:pt x="1646700" y="398182"/>
                </a:lnTo>
                <a:lnTo>
                  <a:pt x="1746350" y="73914"/>
                </a:lnTo>
                <a:lnTo>
                  <a:pt x="1650861" y="324559"/>
                </a:lnTo>
                <a:lnTo>
                  <a:pt x="1668355" y="262799"/>
                </a:lnTo>
                <a:lnTo>
                  <a:pt x="1598203" y="447214"/>
                </a:lnTo>
                <a:lnTo>
                  <a:pt x="1686323" y="120167"/>
                </a:lnTo>
                <a:lnTo>
                  <a:pt x="1574507" y="439932"/>
                </a:lnTo>
                <a:close/>
                <a:moveTo>
                  <a:pt x="978454" y="45747"/>
                </a:moveTo>
                <a:lnTo>
                  <a:pt x="1039522" y="308238"/>
                </a:lnTo>
                <a:lnTo>
                  <a:pt x="1027093" y="270293"/>
                </a:lnTo>
                <a:lnTo>
                  <a:pt x="1039664" y="324682"/>
                </a:lnTo>
                <a:lnTo>
                  <a:pt x="950967" y="53445"/>
                </a:lnTo>
                <a:lnTo>
                  <a:pt x="955616" y="52089"/>
                </a:lnTo>
                <a:lnTo>
                  <a:pt x="955496" y="51726"/>
                </a:lnTo>
                <a:lnTo>
                  <a:pt x="968205" y="48417"/>
                </a:lnTo>
                <a:lnTo>
                  <a:pt x="975329" y="46338"/>
                </a:lnTo>
                <a:lnTo>
                  <a:pt x="975377" y="46549"/>
                </a:lnTo>
                <a:close/>
                <a:moveTo>
                  <a:pt x="1632230" y="39444"/>
                </a:moveTo>
                <a:lnTo>
                  <a:pt x="1656985" y="44863"/>
                </a:lnTo>
                <a:lnTo>
                  <a:pt x="1656685" y="45846"/>
                </a:lnTo>
                <a:lnTo>
                  <a:pt x="1659810" y="46636"/>
                </a:lnTo>
                <a:lnTo>
                  <a:pt x="1581614" y="303958"/>
                </a:lnTo>
                <a:lnTo>
                  <a:pt x="1589918" y="264427"/>
                </a:lnTo>
                <a:lnTo>
                  <a:pt x="1573608" y="317824"/>
                </a:lnTo>
                <a:close/>
                <a:moveTo>
                  <a:pt x="1580508" y="26426"/>
                </a:moveTo>
                <a:lnTo>
                  <a:pt x="1583248" y="26845"/>
                </a:lnTo>
                <a:lnTo>
                  <a:pt x="1619720" y="36223"/>
                </a:lnTo>
                <a:lnTo>
                  <a:pt x="1619624" y="36574"/>
                </a:lnTo>
                <a:lnTo>
                  <a:pt x="1625234" y="37831"/>
                </a:lnTo>
                <a:lnTo>
                  <a:pt x="1554041" y="297177"/>
                </a:lnTo>
                <a:lnTo>
                  <a:pt x="1565529" y="234023"/>
                </a:lnTo>
                <a:lnTo>
                  <a:pt x="1513394" y="424318"/>
                </a:lnTo>
                <a:close/>
                <a:moveTo>
                  <a:pt x="1543375" y="20804"/>
                </a:moveTo>
                <a:lnTo>
                  <a:pt x="1550694" y="21884"/>
                </a:lnTo>
                <a:lnTo>
                  <a:pt x="1550733" y="21603"/>
                </a:lnTo>
                <a:lnTo>
                  <a:pt x="1554768" y="22486"/>
                </a:lnTo>
                <a:lnTo>
                  <a:pt x="1559161" y="23134"/>
                </a:lnTo>
                <a:lnTo>
                  <a:pt x="1559177" y="23029"/>
                </a:lnTo>
                <a:lnTo>
                  <a:pt x="1560579" y="23343"/>
                </a:lnTo>
                <a:lnTo>
                  <a:pt x="1568445" y="24504"/>
                </a:lnTo>
                <a:lnTo>
                  <a:pt x="1568313" y="25076"/>
                </a:lnTo>
                <a:lnTo>
                  <a:pt x="1569177" y="25270"/>
                </a:lnTo>
                <a:lnTo>
                  <a:pt x="1569095" y="25622"/>
                </a:lnTo>
                <a:lnTo>
                  <a:pt x="1573852" y="26663"/>
                </a:lnTo>
                <a:lnTo>
                  <a:pt x="1513149" y="288299"/>
                </a:lnTo>
                <a:lnTo>
                  <a:pt x="1522124" y="224614"/>
                </a:lnTo>
                <a:lnTo>
                  <a:pt x="1504080" y="302563"/>
                </a:lnTo>
                <a:close/>
                <a:moveTo>
                  <a:pt x="1103846" y="18616"/>
                </a:moveTo>
                <a:lnTo>
                  <a:pt x="1139030" y="285518"/>
                </a:lnTo>
                <a:lnTo>
                  <a:pt x="1125001" y="222499"/>
                </a:lnTo>
                <a:lnTo>
                  <a:pt x="1142674" y="356048"/>
                </a:lnTo>
                <a:lnTo>
                  <a:pt x="1067161" y="26800"/>
                </a:lnTo>
                <a:lnTo>
                  <a:pt x="1109763" y="291464"/>
                </a:lnTo>
                <a:lnTo>
                  <a:pt x="1093918" y="228778"/>
                </a:lnTo>
                <a:lnTo>
                  <a:pt x="1125370" y="423546"/>
                </a:lnTo>
                <a:lnTo>
                  <a:pt x="1038155" y="96236"/>
                </a:lnTo>
                <a:lnTo>
                  <a:pt x="1101206" y="429087"/>
                </a:lnTo>
                <a:lnTo>
                  <a:pt x="987030" y="42978"/>
                </a:lnTo>
                <a:lnTo>
                  <a:pt x="1000666" y="39029"/>
                </a:lnTo>
                <a:lnTo>
                  <a:pt x="1000645" y="38954"/>
                </a:lnTo>
                <a:lnTo>
                  <a:pt x="1010449" y="36093"/>
                </a:lnTo>
                <a:lnTo>
                  <a:pt x="1010469" y="36191"/>
                </a:lnTo>
                <a:lnTo>
                  <a:pt x="1013548" y="35299"/>
                </a:lnTo>
                <a:lnTo>
                  <a:pt x="1026170" y="32967"/>
                </a:lnTo>
                <a:lnTo>
                  <a:pt x="1026234" y="33304"/>
                </a:lnTo>
                <a:lnTo>
                  <a:pt x="1048417" y="27526"/>
                </a:lnTo>
                <a:lnTo>
                  <a:pt x="1061098" y="25538"/>
                </a:lnTo>
                <a:lnTo>
                  <a:pt x="1061246" y="26458"/>
                </a:lnTo>
                <a:lnTo>
                  <a:pt x="1066841" y="25406"/>
                </a:lnTo>
                <a:lnTo>
                  <a:pt x="1066663" y="24630"/>
                </a:lnTo>
                <a:lnTo>
                  <a:pt x="1093289" y="20566"/>
                </a:lnTo>
                <a:close/>
                <a:moveTo>
                  <a:pt x="1500264" y="14440"/>
                </a:moveTo>
                <a:lnTo>
                  <a:pt x="1508094" y="15597"/>
                </a:lnTo>
                <a:lnTo>
                  <a:pt x="1508142" y="15164"/>
                </a:lnTo>
                <a:lnTo>
                  <a:pt x="1512595" y="15698"/>
                </a:lnTo>
                <a:lnTo>
                  <a:pt x="1512618" y="15500"/>
                </a:lnTo>
                <a:lnTo>
                  <a:pt x="1517421" y="16053"/>
                </a:lnTo>
                <a:lnTo>
                  <a:pt x="1517378" y="16272"/>
                </a:lnTo>
                <a:lnTo>
                  <a:pt x="1533303" y="18183"/>
                </a:lnTo>
                <a:lnTo>
                  <a:pt x="1533098" y="19191"/>
                </a:lnTo>
                <a:lnTo>
                  <a:pt x="1536285" y="19677"/>
                </a:lnTo>
                <a:lnTo>
                  <a:pt x="1483137" y="283314"/>
                </a:lnTo>
                <a:lnTo>
                  <a:pt x="1487610" y="243169"/>
                </a:lnTo>
                <a:lnTo>
                  <a:pt x="1476498" y="297884"/>
                </a:lnTo>
                <a:lnTo>
                  <a:pt x="1489552" y="181259"/>
                </a:lnTo>
                <a:lnTo>
                  <a:pt x="1471966" y="273343"/>
                </a:lnTo>
                <a:close/>
                <a:moveTo>
                  <a:pt x="1150773" y="10924"/>
                </a:moveTo>
                <a:lnTo>
                  <a:pt x="1187459" y="412416"/>
                </a:lnTo>
                <a:lnTo>
                  <a:pt x="1110853" y="17134"/>
                </a:lnTo>
                <a:lnTo>
                  <a:pt x="1137986" y="12034"/>
                </a:lnTo>
                <a:close/>
                <a:moveTo>
                  <a:pt x="1460842" y="8622"/>
                </a:moveTo>
                <a:lnTo>
                  <a:pt x="1469331" y="9875"/>
                </a:lnTo>
                <a:lnTo>
                  <a:pt x="1469364" y="9464"/>
                </a:lnTo>
                <a:lnTo>
                  <a:pt x="1479495" y="11010"/>
                </a:lnTo>
                <a:lnTo>
                  <a:pt x="1479437" y="11367"/>
                </a:lnTo>
                <a:lnTo>
                  <a:pt x="1484255" y="12078"/>
                </a:lnTo>
                <a:lnTo>
                  <a:pt x="1484230" y="12232"/>
                </a:lnTo>
                <a:lnTo>
                  <a:pt x="1486416" y="12484"/>
                </a:lnTo>
                <a:lnTo>
                  <a:pt x="1432408" y="337741"/>
                </a:lnTo>
                <a:lnTo>
                  <a:pt x="1455965" y="8977"/>
                </a:lnTo>
                <a:lnTo>
                  <a:pt x="1460778" y="9531"/>
                </a:lnTo>
                <a:close/>
                <a:moveTo>
                  <a:pt x="1184738" y="6789"/>
                </a:moveTo>
                <a:lnTo>
                  <a:pt x="1184826" y="8052"/>
                </a:lnTo>
                <a:lnTo>
                  <a:pt x="1188160" y="7776"/>
                </a:lnTo>
                <a:lnTo>
                  <a:pt x="1209374" y="346271"/>
                </a:lnTo>
                <a:lnTo>
                  <a:pt x="1182561" y="176305"/>
                </a:lnTo>
                <a:lnTo>
                  <a:pt x="1184388" y="199317"/>
                </a:lnTo>
                <a:lnTo>
                  <a:pt x="1155106" y="10792"/>
                </a:lnTo>
                <a:lnTo>
                  <a:pt x="1156417" y="10586"/>
                </a:lnTo>
                <a:lnTo>
                  <a:pt x="1156388" y="10402"/>
                </a:lnTo>
                <a:lnTo>
                  <a:pt x="1158930" y="10192"/>
                </a:lnTo>
                <a:lnTo>
                  <a:pt x="1169244" y="8574"/>
                </a:lnTo>
                <a:lnTo>
                  <a:pt x="1169275" y="8970"/>
                </a:lnTo>
                <a:lnTo>
                  <a:pt x="1182981" y="6878"/>
                </a:lnTo>
                <a:close/>
                <a:moveTo>
                  <a:pt x="1417996" y="4606"/>
                </a:moveTo>
                <a:lnTo>
                  <a:pt x="1423088" y="5193"/>
                </a:lnTo>
                <a:lnTo>
                  <a:pt x="1425306" y="5294"/>
                </a:lnTo>
                <a:lnTo>
                  <a:pt x="1425309" y="5224"/>
                </a:lnTo>
                <a:lnTo>
                  <a:pt x="1426258" y="5338"/>
                </a:lnTo>
                <a:lnTo>
                  <a:pt x="1427226" y="5382"/>
                </a:lnTo>
                <a:lnTo>
                  <a:pt x="1427218" y="5453"/>
                </a:lnTo>
                <a:lnTo>
                  <a:pt x="1429410" y="5716"/>
                </a:lnTo>
                <a:lnTo>
                  <a:pt x="1443218" y="6413"/>
                </a:lnTo>
                <a:lnTo>
                  <a:pt x="1443093" y="7358"/>
                </a:lnTo>
                <a:lnTo>
                  <a:pt x="1448807" y="8043"/>
                </a:lnTo>
                <a:lnTo>
                  <a:pt x="1413486" y="274296"/>
                </a:lnTo>
                <a:lnTo>
                  <a:pt x="1416309" y="210044"/>
                </a:lnTo>
                <a:lnTo>
                  <a:pt x="1405827" y="289364"/>
                </a:lnTo>
                <a:lnTo>
                  <a:pt x="1409613" y="200296"/>
                </a:lnTo>
                <a:lnTo>
                  <a:pt x="1408628" y="208352"/>
                </a:lnTo>
                <a:lnTo>
                  <a:pt x="1417142" y="23190"/>
                </a:lnTo>
                <a:lnTo>
                  <a:pt x="1417909" y="5135"/>
                </a:lnTo>
                <a:lnTo>
                  <a:pt x="1417972" y="5138"/>
                </a:lnTo>
                <a:close/>
                <a:moveTo>
                  <a:pt x="1229468" y="4091"/>
                </a:moveTo>
                <a:lnTo>
                  <a:pt x="1238883" y="273138"/>
                </a:lnTo>
                <a:lnTo>
                  <a:pt x="1230965" y="209063"/>
                </a:lnTo>
                <a:lnTo>
                  <a:pt x="1235743" y="343692"/>
                </a:lnTo>
                <a:lnTo>
                  <a:pt x="1191879" y="6510"/>
                </a:lnTo>
                <a:lnTo>
                  <a:pt x="1200867" y="6012"/>
                </a:lnTo>
                <a:lnTo>
                  <a:pt x="1200862" y="5975"/>
                </a:lnTo>
                <a:lnTo>
                  <a:pt x="1208349" y="5597"/>
                </a:lnTo>
                <a:lnTo>
                  <a:pt x="1218772" y="5019"/>
                </a:lnTo>
                <a:close/>
                <a:moveTo>
                  <a:pt x="1378234" y="2260"/>
                </a:moveTo>
                <a:lnTo>
                  <a:pt x="1400209" y="2559"/>
                </a:lnTo>
                <a:lnTo>
                  <a:pt x="1401957" y="2760"/>
                </a:lnTo>
                <a:lnTo>
                  <a:pt x="1376053" y="271560"/>
                </a:lnTo>
                <a:lnTo>
                  <a:pt x="1376574" y="207133"/>
                </a:lnTo>
                <a:lnTo>
                  <a:pt x="1364590" y="332164"/>
                </a:lnTo>
                <a:lnTo>
                  <a:pt x="1365429" y="2559"/>
                </a:lnTo>
                <a:lnTo>
                  <a:pt x="1374386" y="2969"/>
                </a:lnTo>
                <a:lnTo>
                  <a:pt x="1374386" y="2937"/>
                </a:lnTo>
                <a:lnTo>
                  <a:pt x="1378227" y="3131"/>
                </a:lnTo>
                <a:close/>
                <a:moveTo>
                  <a:pt x="1327249" y="816"/>
                </a:moveTo>
                <a:lnTo>
                  <a:pt x="1334594" y="1152"/>
                </a:lnTo>
                <a:lnTo>
                  <a:pt x="1334588" y="928"/>
                </a:lnTo>
                <a:lnTo>
                  <a:pt x="1358224" y="2121"/>
                </a:lnTo>
                <a:lnTo>
                  <a:pt x="1358214" y="2277"/>
                </a:lnTo>
                <a:lnTo>
                  <a:pt x="1360414" y="2318"/>
                </a:lnTo>
                <a:lnTo>
                  <a:pt x="1337861" y="331256"/>
                </a:lnTo>
                <a:lnTo>
                  <a:pt x="1333862" y="168430"/>
                </a:lnTo>
                <a:lnTo>
                  <a:pt x="1331948" y="204723"/>
                </a:lnTo>
                <a:close/>
                <a:moveTo>
                  <a:pt x="1273653" y="710"/>
                </a:moveTo>
                <a:lnTo>
                  <a:pt x="1275412" y="742"/>
                </a:lnTo>
                <a:lnTo>
                  <a:pt x="1275416" y="270787"/>
                </a:lnTo>
                <a:lnTo>
                  <a:pt x="1269754" y="206608"/>
                </a:lnTo>
                <a:lnTo>
                  <a:pt x="1269820" y="332212"/>
                </a:lnTo>
                <a:lnTo>
                  <a:pt x="1239033" y="4047"/>
                </a:lnTo>
                <a:lnTo>
                  <a:pt x="1245661" y="3713"/>
                </a:lnTo>
                <a:lnTo>
                  <a:pt x="1245574" y="2693"/>
                </a:lnTo>
                <a:lnTo>
                  <a:pt x="1259832" y="1455"/>
                </a:lnTo>
                <a:lnTo>
                  <a:pt x="1259836" y="1852"/>
                </a:lnTo>
                <a:close/>
                <a:moveTo>
                  <a:pt x="1309364" y="0"/>
                </a:moveTo>
                <a:lnTo>
                  <a:pt x="1311121" y="79"/>
                </a:lnTo>
                <a:lnTo>
                  <a:pt x="1311088" y="1345"/>
                </a:lnTo>
                <a:lnTo>
                  <a:pt x="1314433" y="1390"/>
                </a:lnTo>
                <a:lnTo>
                  <a:pt x="1303074" y="340359"/>
                </a:lnTo>
                <a:lnTo>
                  <a:pt x="1282556" y="956"/>
                </a:lnTo>
                <a:lnTo>
                  <a:pt x="1290226" y="10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608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1002480-790B-4745-9B08-590A84D75D5D}"/>
              </a:ext>
            </a:extLst>
          </p:cNvPr>
          <p:cNvSpPr/>
          <p:nvPr/>
        </p:nvSpPr>
        <p:spPr>
          <a:xfrm>
            <a:off x="672860" y="836762"/>
            <a:ext cx="2691442" cy="2691442"/>
          </a:xfrm>
          <a:custGeom>
            <a:avLst/>
            <a:gdLst>
              <a:gd name="connsiteX0" fmla="*/ 1195587 w 2691442"/>
              <a:gd name="connsiteY0" fmla="*/ 2225792 h 2691442"/>
              <a:gd name="connsiteX1" fmla="*/ 1143707 w 2691442"/>
              <a:gd name="connsiteY1" fmla="*/ 2691442 h 2691442"/>
              <a:gd name="connsiteX2" fmla="*/ 1092811 w 2691442"/>
              <a:gd name="connsiteY2" fmla="*/ 2691442 h 2691442"/>
              <a:gd name="connsiteX3" fmla="*/ 1652862 w 2691442"/>
              <a:gd name="connsiteY3" fmla="*/ 2182406 h 2691442"/>
              <a:gd name="connsiteX4" fmla="*/ 1875706 w 2691442"/>
              <a:gd name="connsiteY4" fmla="*/ 2691442 h 2691442"/>
              <a:gd name="connsiteX5" fmla="*/ 1813883 w 2691442"/>
              <a:gd name="connsiteY5" fmla="*/ 2691442 h 2691442"/>
              <a:gd name="connsiteX6" fmla="*/ 1423593 w 2691442"/>
              <a:gd name="connsiteY6" fmla="*/ 2177411 h 2691442"/>
              <a:gd name="connsiteX7" fmla="*/ 1504952 w 2691442"/>
              <a:gd name="connsiteY7" fmla="*/ 2691442 h 2691442"/>
              <a:gd name="connsiteX8" fmla="*/ 1445921 w 2691442"/>
              <a:gd name="connsiteY8" fmla="*/ 2691442 h 2691442"/>
              <a:gd name="connsiteX9" fmla="*/ 1532716 w 2691442"/>
              <a:gd name="connsiteY9" fmla="*/ 2165904 h 2691442"/>
              <a:gd name="connsiteX10" fmla="*/ 1688412 w 2691442"/>
              <a:gd name="connsiteY10" fmla="*/ 2691442 h 2691442"/>
              <a:gd name="connsiteX11" fmla="*/ 1625809 w 2691442"/>
              <a:gd name="connsiteY11" fmla="*/ 2691442 h 2691442"/>
              <a:gd name="connsiteX12" fmla="*/ 1313447 w 2691442"/>
              <a:gd name="connsiteY12" fmla="*/ 2151693 h 2691442"/>
              <a:gd name="connsiteX13" fmla="*/ 1326980 w 2691442"/>
              <a:gd name="connsiteY13" fmla="*/ 2691442 h 2691442"/>
              <a:gd name="connsiteX14" fmla="*/ 1263316 w 2691442"/>
              <a:gd name="connsiteY14" fmla="*/ 2691442 h 2691442"/>
              <a:gd name="connsiteX15" fmla="*/ 1099787 w 2691442"/>
              <a:gd name="connsiteY15" fmla="*/ 2151435 h 2691442"/>
              <a:gd name="connsiteX16" fmla="*/ 970167 w 2691442"/>
              <a:gd name="connsiteY16" fmla="*/ 2691442 h 2691442"/>
              <a:gd name="connsiteX17" fmla="*/ 903722 w 2691442"/>
              <a:gd name="connsiteY17" fmla="*/ 2691442 h 2691442"/>
              <a:gd name="connsiteX18" fmla="*/ 1373245 w 2691442"/>
              <a:gd name="connsiteY18" fmla="*/ 2145438 h 2691442"/>
              <a:gd name="connsiteX19" fmla="*/ 1424469 w 2691442"/>
              <a:gd name="connsiteY19" fmla="*/ 2691442 h 2691442"/>
              <a:gd name="connsiteX20" fmla="*/ 1359555 w 2691442"/>
              <a:gd name="connsiteY20" fmla="*/ 2691442 h 2691442"/>
              <a:gd name="connsiteX21" fmla="*/ 1265213 w 2691442"/>
              <a:gd name="connsiteY21" fmla="*/ 2142136 h 2691442"/>
              <a:gd name="connsiteX22" fmla="*/ 1241863 w 2691442"/>
              <a:gd name="connsiteY22" fmla="*/ 2691442 h 2691442"/>
              <a:gd name="connsiteX23" fmla="*/ 1175952 w 2691442"/>
              <a:gd name="connsiteY23" fmla="*/ 2691442 h 2691442"/>
              <a:gd name="connsiteX24" fmla="*/ 1477492 w 2691442"/>
              <a:gd name="connsiteY24" fmla="*/ 2134570 h 2691442"/>
              <a:gd name="connsiteX25" fmla="*/ 1605211 w 2691442"/>
              <a:gd name="connsiteY25" fmla="*/ 2691442 h 2691442"/>
              <a:gd name="connsiteX26" fmla="*/ 1537218 w 2691442"/>
              <a:gd name="connsiteY26" fmla="*/ 2691442 h 2691442"/>
              <a:gd name="connsiteX27" fmla="*/ 1167457 w 2691442"/>
              <a:gd name="connsiteY27" fmla="*/ 2126301 h 2691442"/>
              <a:gd name="connsiteX28" fmla="*/ 1072132 w 2691442"/>
              <a:gd name="connsiteY28" fmla="*/ 2691442 h 2691442"/>
              <a:gd name="connsiteX29" fmla="*/ 1001448 w 2691442"/>
              <a:gd name="connsiteY29" fmla="*/ 2691442 h 2691442"/>
              <a:gd name="connsiteX30" fmla="*/ 1578757 w 2691442"/>
              <a:gd name="connsiteY30" fmla="*/ 2110316 h 2691442"/>
              <a:gd name="connsiteX31" fmla="*/ 1795174 w 2691442"/>
              <a:gd name="connsiteY31" fmla="*/ 2691442 h 2691442"/>
              <a:gd name="connsiteX32" fmla="*/ 1719669 w 2691442"/>
              <a:gd name="connsiteY32" fmla="*/ 2691442 h 2691442"/>
              <a:gd name="connsiteX33" fmla="*/ 999534 w 2691442"/>
              <a:gd name="connsiteY33" fmla="*/ 2106831 h 2691442"/>
              <a:gd name="connsiteX34" fmla="*/ 775052 w 2691442"/>
              <a:gd name="connsiteY34" fmla="*/ 2691442 h 2691442"/>
              <a:gd name="connsiteX35" fmla="*/ 695038 w 2691442"/>
              <a:gd name="connsiteY35" fmla="*/ 2691442 h 2691442"/>
              <a:gd name="connsiteX36" fmla="*/ 1067631 w 2691442"/>
              <a:gd name="connsiteY36" fmla="*/ 2096680 h 2691442"/>
              <a:gd name="connsiteX37" fmla="*/ 884856 w 2691442"/>
              <a:gd name="connsiteY37" fmla="*/ 2691442 h 2691442"/>
              <a:gd name="connsiteX38" fmla="*/ 804338 w 2691442"/>
              <a:gd name="connsiteY38" fmla="*/ 2691442 h 2691442"/>
              <a:gd name="connsiteX39" fmla="*/ 1671334 w 2691442"/>
              <a:gd name="connsiteY39" fmla="*/ 2075152 h 2691442"/>
              <a:gd name="connsiteX40" fmla="*/ 1993058 w 2691442"/>
              <a:gd name="connsiteY40" fmla="*/ 2691442 h 2691442"/>
              <a:gd name="connsiteX41" fmla="*/ 1905075 w 2691442"/>
              <a:gd name="connsiteY41" fmla="*/ 2691442 h 2691442"/>
              <a:gd name="connsiteX42" fmla="*/ 1717886 w 2691442"/>
              <a:gd name="connsiteY42" fmla="*/ 2059312 h 2691442"/>
              <a:gd name="connsiteX43" fmla="*/ 2104288 w 2691442"/>
              <a:gd name="connsiteY43" fmla="*/ 2691442 h 2691442"/>
              <a:gd name="connsiteX44" fmla="*/ 2008549 w 2691442"/>
              <a:gd name="connsiteY44" fmla="*/ 2691442 h 2691442"/>
              <a:gd name="connsiteX45" fmla="*/ 971916 w 2691442"/>
              <a:gd name="connsiteY45" fmla="*/ 2053968 h 2691442"/>
              <a:gd name="connsiteX46" fmla="*/ 679515 w 2691442"/>
              <a:gd name="connsiteY46" fmla="*/ 2691442 h 2691442"/>
              <a:gd name="connsiteX47" fmla="*/ 582247 w 2691442"/>
              <a:gd name="connsiteY47" fmla="*/ 2691442 h 2691442"/>
              <a:gd name="connsiteX48" fmla="*/ 916999 w 2691442"/>
              <a:gd name="connsiteY48" fmla="*/ 2029493 h 2691442"/>
              <a:gd name="connsiteX49" fmla="*/ 556635 w 2691442"/>
              <a:gd name="connsiteY49" fmla="*/ 2691442 h 2691442"/>
              <a:gd name="connsiteX50" fmla="*/ 448204 w 2691442"/>
              <a:gd name="connsiteY50" fmla="*/ 2691442 h 2691442"/>
              <a:gd name="connsiteX51" fmla="*/ 1826124 w 2691442"/>
              <a:gd name="connsiteY51" fmla="*/ 2026497 h 2691442"/>
              <a:gd name="connsiteX52" fmla="*/ 2364471 w 2691442"/>
              <a:gd name="connsiteY52" fmla="*/ 2691442 h 2691442"/>
              <a:gd name="connsiteX53" fmla="*/ 2249532 w 2691442"/>
              <a:gd name="connsiteY53" fmla="*/ 2691442 h 2691442"/>
              <a:gd name="connsiteX54" fmla="*/ 1766540 w 2691442"/>
              <a:gd name="connsiteY54" fmla="*/ 2023990 h 2691442"/>
              <a:gd name="connsiteX55" fmla="*/ 2240166 w 2691442"/>
              <a:gd name="connsiteY55" fmla="*/ 2691442 h 2691442"/>
              <a:gd name="connsiteX56" fmla="*/ 2129900 w 2691442"/>
              <a:gd name="connsiteY56" fmla="*/ 2691442 h 2691442"/>
              <a:gd name="connsiteX57" fmla="*/ 880004 w 2691442"/>
              <a:gd name="connsiteY57" fmla="*/ 1997099 h 2691442"/>
              <a:gd name="connsiteX58" fmla="*/ 438784 w 2691442"/>
              <a:gd name="connsiteY58" fmla="*/ 2691442 h 2691442"/>
              <a:gd name="connsiteX59" fmla="*/ 313112 w 2691442"/>
              <a:gd name="connsiteY59" fmla="*/ 2691442 h 2691442"/>
              <a:gd name="connsiteX60" fmla="*/ 1914882 w 2691442"/>
              <a:gd name="connsiteY60" fmla="*/ 1961979 h 2691442"/>
              <a:gd name="connsiteX61" fmla="*/ 2683639 w 2691442"/>
              <a:gd name="connsiteY61" fmla="*/ 2691442 h 2691442"/>
              <a:gd name="connsiteX62" fmla="*/ 2383398 w 2691442"/>
              <a:gd name="connsiteY62" fmla="*/ 2691442 h 2691442"/>
              <a:gd name="connsiteX63" fmla="*/ 1851393 w 2691442"/>
              <a:gd name="connsiteY63" fmla="*/ 1962460 h 2691442"/>
              <a:gd name="connsiteX64" fmla="*/ 2516042 w 2691442"/>
              <a:gd name="connsiteY64" fmla="*/ 2677270 h 2691442"/>
              <a:gd name="connsiteX65" fmla="*/ 2516030 w 2691442"/>
              <a:gd name="connsiteY65" fmla="*/ 2677255 h 2691442"/>
              <a:gd name="connsiteX66" fmla="*/ 2516044 w 2691442"/>
              <a:gd name="connsiteY66" fmla="*/ 2677272 h 2691442"/>
              <a:gd name="connsiteX67" fmla="*/ 803265 w 2691442"/>
              <a:gd name="connsiteY67" fmla="*/ 1934504 h 2691442"/>
              <a:gd name="connsiteX68" fmla="*/ 181429 w 2691442"/>
              <a:gd name="connsiteY68" fmla="*/ 2686865 h 2691442"/>
              <a:gd name="connsiteX69" fmla="*/ 777885 w 2691442"/>
              <a:gd name="connsiteY69" fmla="*/ 2034727 h 2691442"/>
              <a:gd name="connsiteX70" fmla="*/ 294466 w 2691442"/>
              <a:gd name="connsiteY70" fmla="*/ 2691442 h 2691442"/>
              <a:gd name="connsiteX71" fmla="*/ 9236 w 2691442"/>
              <a:gd name="connsiteY71" fmla="*/ 2691442 h 2691442"/>
              <a:gd name="connsiteX72" fmla="*/ 1926961 w 2691442"/>
              <a:gd name="connsiteY72" fmla="*/ 1890819 h 2691442"/>
              <a:gd name="connsiteX73" fmla="*/ 2679315 w 2691442"/>
              <a:gd name="connsiteY73" fmla="*/ 2512650 h 2691442"/>
              <a:gd name="connsiteX74" fmla="*/ 2027177 w 2691442"/>
              <a:gd name="connsiteY74" fmla="*/ 1916193 h 2691442"/>
              <a:gd name="connsiteX75" fmla="*/ 2691442 w 2691442"/>
              <a:gd name="connsiteY75" fmla="*/ 2405170 h 2691442"/>
              <a:gd name="connsiteX76" fmla="*/ 2691442 w 2691442"/>
              <a:gd name="connsiteY76" fmla="*/ 2691442 h 2691442"/>
              <a:gd name="connsiteX77" fmla="*/ 2690183 w 2691442"/>
              <a:gd name="connsiteY77" fmla="*/ 2691442 h 2691442"/>
              <a:gd name="connsiteX78" fmla="*/ 731623 w 2691442"/>
              <a:gd name="connsiteY78" fmla="*/ 1858937 h 2691442"/>
              <a:gd name="connsiteX79" fmla="*/ 16807 w 2691442"/>
              <a:gd name="connsiteY79" fmla="*/ 2523591 h 2691442"/>
              <a:gd name="connsiteX80" fmla="*/ 16817 w 2691442"/>
              <a:gd name="connsiteY80" fmla="*/ 2523583 h 2691442"/>
              <a:gd name="connsiteX81" fmla="*/ 16809 w 2691442"/>
              <a:gd name="connsiteY81" fmla="*/ 2523591 h 2691442"/>
              <a:gd name="connsiteX82" fmla="*/ 732100 w 2691442"/>
              <a:gd name="connsiteY82" fmla="*/ 1922430 h 2691442"/>
              <a:gd name="connsiteX83" fmla="*/ 2396 w 2691442"/>
              <a:gd name="connsiteY83" fmla="*/ 2691442 h 2691442"/>
              <a:gd name="connsiteX84" fmla="*/ 0 w 2691442"/>
              <a:gd name="connsiteY84" fmla="*/ 2691442 h 2691442"/>
              <a:gd name="connsiteX85" fmla="*/ 0 w 2691442"/>
              <a:gd name="connsiteY85" fmla="*/ 2392870 h 2691442"/>
              <a:gd name="connsiteX86" fmla="*/ 667584 w 2691442"/>
              <a:gd name="connsiteY86" fmla="*/ 1833671 h 2691442"/>
              <a:gd name="connsiteX87" fmla="*/ 0 w 2691442"/>
              <a:gd name="connsiteY87" fmla="*/ 2374153 h 2691442"/>
              <a:gd name="connsiteX88" fmla="*/ 0 w 2691442"/>
              <a:gd name="connsiteY88" fmla="*/ 2258759 h 2691442"/>
              <a:gd name="connsiteX89" fmla="*/ 1989559 w 2691442"/>
              <a:gd name="connsiteY89" fmla="*/ 1814079 h 2691442"/>
              <a:gd name="connsiteX90" fmla="*/ 2691442 w 2691442"/>
              <a:gd name="connsiteY90" fmla="*/ 2260093 h 2691442"/>
              <a:gd name="connsiteX91" fmla="*/ 2691442 w 2691442"/>
              <a:gd name="connsiteY91" fmla="*/ 2387130 h 2691442"/>
              <a:gd name="connsiteX92" fmla="*/ 2021951 w 2691442"/>
              <a:gd name="connsiteY92" fmla="*/ 1777083 h 2691442"/>
              <a:gd name="connsiteX93" fmla="*/ 2691442 w 2691442"/>
              <a:gd name="connsiteY93" fmla="*/ 2141554 h 2691442"/>
              <a:gd name="connsiteX94" fmla="*/ 2691442 w 2691442"/>
              <a:gd name="connsiteY94" fmla="*/ 2251222 h 2691442"/>
              <a:gd name="connsiteX95" fmla="*/ 670104 w 2691442"/>
              <a:gd name="connsiteY95" fmla="*/ 1774080 h 2691442"/>
              <a:gd name="connsiteX96" fmla="*/ 0 w 2691442"/>
              <a:gd name="connsiteY96" fmla="*/ 2249586 h 2691442"/>
              <a:gd name="connsiteX97" fmla="*/ 0 w 2691442"/>
              <a:gd name="connsiteY97" fmla="*/ 2138883 h 2691442"/>
              <a:gd name="connsiteX98" fmla="*/ 634772 w 2691442"/>
              <a:gd name="connsiteY98" fmla="*/ 1725433 h 2691442"/>
              <a:gd name="connsiteX99" fmla="*/ 0 w 2691442"/>
              <a:gd name="connsiteY99" fmla="*/ 2113449 h 2691442"/>
              <a:gd name="connsiteX100" fmla="*/ 0 w 2691442"/>
              <a:gd name="connsiteY100" fmla="*/ 2017311 h 2691442"/>
              <a:gd name="connsiteX101" fmla="*/ 2046421 w 2691442"/>
              <a:gd name="connsiteY101" fmla="*/ 1722165 h 2691442"/>
              <a:gd name="connsiteX102" fmla="*/ 2691442 w 2691442"/>
              <a:gd name="connsiteY102" fmla="*/ 2018029 h 2691442"/>
              <a:gd name="connsiteX103" fmla="*/ 2691442 w 2691442"/>
              <a:gd name="connsiteY103" fmla="*/ 2116448 h 2691442"/>
              <a:gd name="connsiteX104" fmla="*/ 2099260 w 2691442"/>
              <a:gd name="connsiteY104" fmla="*/ 1694536 h 2691442"/>
              <a:gd name="connsiteX105" fmla="*/ 2691442 w 2691442"/>
              <a:gd name="connsiteY105" fmla="*/ 1921926 h 2691442"/>
              <a:gd name="connsiteX106" fmla="*/ 2691442 w 2691442"/>
              <a:gd name="connsiteY106" fmla="*/ 2002975 h 2691442"/>
              <a:gd name="connsiteX107" fmla="*/ 618919 w 2691442"/>
              <a:gd name="connsiteY107" fmla="*/ 1678886 h 2691442"/>
              <a:gd name="connsiteX108" fmla="*/ 0 w 2691442"/>
              <a:gd name="connsiteY108" fmla="*/ 2001983 h 2691442"/>
              <a:gd name="connsiteX109" fmla="*/ 0 w 2691442"/>
              <a:gd name="connsiteY109" fmla="*/ 1913623 h 2691442"/>
              <a:gd name="connsiteX110" fmla="*/ 511675 w 2691442"/>
              <a:gd name="connsiteY110" fmla="*/ 1660409 h 2691442"/>
              <a:gd name="connsiteX111" fmla="*/ 0 w 2691442"/>
              <a:gd name="connsiteY111" fmla="*/ 1884408 h 2691442"/>
              <a:gd name="connsiteX112" fmla="*/ 0 w 2691442"/>
              <a:gd name="connsiteY112" fmla="*/ 1822265 h 2691442"/>
              <a:gd name="connsiteX113" fmla="*/ 2089130 w 2691442"/>
              <a:gd name="connsiteY113" fmla="*/ 1626447 h 2691442"/>
              <a:gd name="connsiteX114" fmla="*/ 2691442 w 2691442"/>
              <a:gd name="connsiteY114" fmla="*/ 1811543 h 2691442"/>
              <a:gd name="connsiteX115" fmla="*/ 2691442 w 2691442"/>
              <a:gd name="connsiteY115" fmla="*/ 1893083 h 2691442"/>
              <a:gd name="connsiteX116" fmla="*/ 2143867 w 2691442"/>
              <a:gd name="connsiteY116" fmla="*/ 1594285 h 2691442"/>
              <a:gd name="connsiteX117" fmla="*/ 2691442 w 2691442"/>
              <a:gd name="connsiteY117" fmla="*/ 1725722 h 2691442"/>
              <a:gd name="connsiteX118" fmla="*/ 2691442 w 2691442"/>
              <a:gd name="connsiteY118" fmla="*/ 1793098 h 2691442"/>
              <a:gd name="connsiteX119" fmla="*/ 583762 w 2691442"/>
              <a:gd name="connsiteY119" fmla="*/ 1586306 h 2691442"/>
              <a:gd name="connsiteX120" fmla="*/ 0 w 2691442"/>
              <a:gd name="connsiteY120" fmla="*/ 1803704 h 2691442"/>
              <a:gd name="connsiteX121" fmla="*/ 0 w 2691442"/>
              <a:gd name="connsiteY121" fmla="*/ 1727856 h 2691442"/>
              <a:gd name="connsiteX122" fmla="*/ 528184 w 2691442"/>
              <a:gd name="connsiteY122" fmla="*/ 1540262 h 2691442"/>
              <a:gd name="connsiteX123" fmla="*/ 0 w 2691442"/>
              <a:gd name="connsiteY123" fmla="*/ 1696741 h 2691442"/>
              <a:gd name="connsiteX124" fmla="*/ 0 w 2691442"/>
              <a:gd name="connsiteY124" fmla="*/ 1633824 h 2691442"/>
              <a:gd name="connsiteX125" fmla="*/ 2118763 w 2691442"/>
              <a:gd name="connsiteY125" fmla="*/ 1526624 h 2691442"/>
              <a:gd name="connsiteX126" fmla="*/ 2691442 w 2691442"/>
              <a:gd name="connsiteY126" fmla="*/ 1623219 h 2691442"/>
              <a:gd name="connsiteX127" fmla="*/ 2691442 w 2691442"/>
              <a:gd name="connsiteY127" fmla="*/ 1694846 h 2691442"/>
              <a:gd name="connsiteX128" fmla="*/ 2218231 w 2691442"/>
              <a:gd name="connsiteY128" fmla="*/ 1498488 h 2691442"/>
              <a:gd name="connsiteX129" fmla="*/ 2691442 w 2691442"/>
              <a:gd name="connsiteY129" fmla="*/ 1551211 h 2691442"/>
              <a:gd name="connsiteX130" fmla="*/ 2691442 w 2691442"/>
              <a:gd name="connsiteY130" fmla="*/ 1602933 h 2691442"/>
              <a:gd name="connsiteX131" fmla="*/ 559507 w 2691442"/>
              <a:gd name="connsiteY131" fmla="*/ 1485040 h 2691442"/>
              <a:gd name="connsiteX132" fmla="*/ 0 w 2691442"/>
              <a:gd name="connsiteY132" fmla="*/ 1613363 h 2691442"/>
              <a:gd name="connsiteX133" fmla="*/ 0 w 2691442"/>
              <a:gd name="connsiteY133" fmla="*/ 1545048 h 2691442"/>
              <a:gd name="connsiteX134" fmla="*/ 516697 w 2691442"/>
              <a:gd name="connsiteY134" fmla="*/ 1431137 h 2691442"/>
              <a:gd name="connsiteX135" fmla="*/ 0 w 2691442"/>
              <a:gd name="connsiteY135" fmla="*/ 1512918 h 2691442"/>
              <a:gd name="connsiteX136" fmla="*/ 0 w 2691442"/>
              <a:gd name="connsiteY136" fmla="*/ 1453581 h 2691442"/>
              <a:gd name="connsiteX137" fmla="*/ 2134594 w 2691442"/>
              <a:gd name="connsiteY137" fmla="*/ 1428866 h 2691442"/>
              <a:gd name="connsiteX138" fmla="*/ 2691442 w 2691442"/>
              <a:gd name="connsiteY138" fmla="*/ 1452536 h 2691442"/>
              <a:gd name="connsiteX139" fmla="*/ 2691442 w 2691442"/>
              <a:gd name="connsiteY139" fmla="*/ 1519352 h 2691442"/>
              <a:gd name="connsiteX140" fmla="*/ 0 w 2691442"/>
              <a:gd name="connsiteY140" fmla="*/ 1367035 h 2691442"/>
              <a:gd name="connsiteX141" fmla="*/ 548650 w 2691442"/>
              <a:gd name="connsiteY141" fmla="*/ 1380791 h 2691442"/>
              <a:gd name="connsiteX142" fmla="*/ 0 w 2691442"/>
              <a:gd name="connsiteY142" fmla="*/ 1432263 h 2691442"/>
              <a:gd name="connsiteX143" fmla="*/ 2691442 w 2691442"/>
              <a:gd name="connsiteY143" fmla="*/ 1366912 h 2691442"/>
              <a:gd name="connsiteX144" fmla="*/ 2691442 w 2691442"/>
              <a:gd name="connsiteY144" fmla="*/ 1431462 h 2691442"/>
              <a:gd name="connsiteX145" fmla="*/ 2144172 w 2691442"/>
              <a:gd name="connsiteY145" fmla="*/ 1380633 h 2691442"/>
              <a:gd name="connsiteX146" fmla="*/ 0 w 2691442"/>
              <a:gd name="connsiteY146" fmla="*/ 1270620 h 2691442"/>
              <a:gd name="connsiteX147" fmla="*/ 542371 w 2691442"/>
              <a:gd name="connsiteY147" fmla="*/ 1320995 h 2691442"/>
              <a:gd name="connsiteX148" fmla="*/ 0 w 2691442"/>
              <a:gd name="connsiteY148" fmla="*/ 1334593 h 2691442"/>
              <a:gd name="connsiteX149" fmla="*/ 2691442 w 2691442"/>
              <a:gd name="connsiteY149" fmla="*/ 1268904 h 2691442"/>
              <a:gd name="connsiteX150" fmla="*/ 2691442 w 2691442"/>
              <a:gd name="connsiteY150" fmla="*/ 1334716 h 2691442"/>
              <a:gd name="connsiteX151" fmla="*/ 2137882 w 2691442"/>
              <a:gd name="connsiteY151" fmla="*/ 1320837 h 2691442"/>
              <a:gd name="connsiteX152" fmla="*/ 2691442 w 2691442"/>
              <a:gd name="connsiteY152" fmla="*/ 1187931 h 2691442"/>
              <a:gd name="connsiteX153" fmla="*/ 2691442 w 2691442"/>
              <a:gd name="connsiteY153" fmla="*/ 1247834 h 2691442"/>
              <a:gd name="connsiteX154" fmla="*/ 2169812 w 2691442"/>
              <a:gd name="connsiteY154" fmla="*/ 1270493 h 2691442"/>
              <a:gd name="connsiteX155" fmla="*/ 0 w 2691442"/>
              <a:gd name="connsiteY155" fmla="*/ 1183073 h 2691442"/>
              <a:gd name="connsiteX156" fmla="*/ 551938 w 2691442"/>
              <a:gd name="connsiteY156" fmla="*/ 1272762 h 2691442"/>
              <a:gd name="connsiteX157" fmla="*/ 0 w 2691442"/>
              <a:gd name="connsiteY157" fmla="*/ 1249300 h 2691442"/>
              <a:gd name="connsiteX158" fmla="*/ 0 w 2691442"/>
              <a:gd name="connsiteY158" fmla="*/ 1099778 h 2691442"/>
              <a:gd name="connsiteX159" fmla="*/ 468295 w 2691442"/>
              <a:gd name="connsiteY159" fmla="*/ 1203139 h 2691442"/>
              <a:gd name="connsiteX160" fmla="*/ 0 w 2691442"/>
              <a:gd name="connsiteY160" fmla="*/ 1150963 h 2691442"/>
              <a:gd name="connsiteX161" fmla="*/ 2691442 w 2691442"/>
              <a:gd name="connsiteY161" fmla="*/ 1087137 h 2691442"/>
              <a:gd name="connsiteX162" fmla="*/ 2691442 w 2691442"/>
              <a:gd name="connsiteY162" fmla="*/ 1156051 h 2691442"/>
              <a:gd name="connsiteX163" fmla="*/ 2312964 w 2691442"/>
              <a:gd name="connsiteY163" fmla="*/ 1196643 h 2691442"/>
              <a:gd name="connsiteX164" fmla="*/ 2127028 w 2691442"/>
              <a:gd name="connsiteY164" fmla="*/ 1216586 h 2691442"/>
              <a:gd name="connsiteX165" fmla="*/ 0 w 2691442"/>
              <a:gd name="connsiteY165" fmla="*/ 1008225 h 2691442"/>
              <a:gd name="connsiteX166" fmla="*/ 567759 w 2691442"/>
              <a:gd name="connsiteY166" fmla="*/ 1175002 h 2691442"/>
              <a:gd name="connsiteX167" fmla="*/ 0 w 2691442"/>
              <a:gd name="connsiteY167" fmla="*/ 1079236 h 2691442"/>
              <a:gd name="connsiteX168" fmla="*/ 2691442 w 2691442"/>
              <a:gd name="connsiteY168" fmla="*/ 1003430 h 2691442"/>
              <a:gd name="connsiteX169" fmla="*/ 2691442 w 2691442"/>
              <a:gd name="connsiteY169" fmla="*/ 1066932 h 2691442"/>
              <a:gd name="connsiteX170" fmla="*/ 2194523 w 2691442"/>
              <a:gd name="connsiteY170" fmla="*/ 1154956 h 2691442"/>
              <a:gd name="connsiteX171" fmla="*/ 2158345 w 2691442"/>
              <a:gd name="connsiteY171" fmla="*/ 1161365 h 2691442"/>
              <a:gd name="connsiteX172" fmla="*/ 0 w 2691442"/>
              <a:gd name="connsiteY172" fmla="*/ 910313 h 2691442"/>
              <a:gd name="connsiteX173" fmla="*/ 542662 w 2691442"/>
              <a:gd name="connsiteY173" fmla="*/ 1107342 h 2691442"/>
              <a:gd name="connsiteX174" fmla="*/ 0 w 2691442"/>
              <a:gd name="connsiteY174" fmla="*/ 977084 h 2691442"/>
              <a:gd name="connsiteX175" fmla="*/ 2691442 w 2691442"/>
              <a:gd name="connsiteY175" fmla="*/ 896094 h 2691442"/>
              <a:gd name="connsiteX176" fmla="*/ 2691442 w 2691442"/>
              <a:gd name="connsiteY176" fmla="*/ 972580 h 2691442"/>
              <a:gd name="connsiteX177" fmla="*/ 2102774 w 2691442"/>
              <a:gd name="connsiteY177" fmla="*/ 1115320 h 2691442"/>
              <a:gd name="connsiteX178" fmla="*/ 2691442 w 2691442"/>
              <a:gd name="connsiteY178" fmla="*/ 815068 h 2691442"/>
              <a:gd name="connsiteX179" fmla="*/ 2691442 w 2691442"/>
              <a:gd name="connsiteY179" fmla="*/ 877809 h 2691442"/>
              <a:gd name="connsiteX180" fmla="*/ 2174845 w 2691442"/>
              <a:gd name="connsiteY180" fmla="*/ 1041222 h 2691442"/>
              <a:gd name="connsiteX181" fmla="*/ 0 w 2691442"/>
              <a:gd name="connsiteY181" fmla="*/ 810720 h 2691442"/>
              <a:gd name="connsiteX182" fmla="*/ 597385 w 2691442"/>
              <a:gd name="connsiteY182" fmla="*/ 1075174 h 2691442"/>
              <a:gd name="connsiteX183" fmla="*/ 0 w 2691442"/>
              <a:gd name="connsiteY183" fmla="*/ 891594 h 2691442"/>
              <a:gd name="connsiteX184" fmla="*/ 0 w 2691442"/>
              <a:gd name="connsiteY184" fmla="*/ 701208 h 2691442"/>
              <a:gd name="connsiteX185" fmla="*/ 587284 w 2691442"/>
              <a:gd name="connsiteY185" fmla="*/ 1007095 h 2691442"/>
              <a:gd name="connsiteX186" fmla="*/ 0 w 2691442"/>
              <a:gd name="connsiteY186" fmla="*/ 781588 h 2691442"/>
              <a:gd name="connsiteX187" fmla="*/ 2691442 w 2691442"/>
              <a:gd name="connsiteY187" fmla="*/ 697081 h 2691442"/>
              <a:gd name="connsiteX188" fmla="*/ 2691442 w 2691442"/>
              <a:gd name="connsiteY188" fmla="*/ 786140 h 2691442"/>
              <a:gd name="connsiteX189" fmla="*/ 2067612 w 2691442"/>
              <a:gd name="connsiteY189" fmla="*/ 1022741 h 2691442"/>
              <a:gd name="connsiteX190" fmla="*/ 0 w 2691442"/>
              <a:gd name="connsiteY190" fmla="*/ 588180 h 2691442"/>
              <a:gd name="connsiteX191" fmla="*/ 640124 w 2691442"/>
              <a:gd name="connsiteY191" fmla="*/ 979468 h 2691442"/>
              <a:gd name="connsiteX192" fmla="*/ 0 w 2691442"/>
              <a:gd name="connsiteY192" fmla="*/ 685850 h 2691442"/>
              <a:gd name="connsiteX193" fmla="*/ 2691442 w 2691442"/>
              <a:gd name="connsiteY193" fmla="*/ 585180 h 2691442"/>
              <a:gd name="connsiteX194" fmla="*/ 2691442 w 2691442"/>
              <a:gd name="connsiteY194" fmla="*/ 682059 h 2691442"/>
              <a:gd name="connsiteX195" fmla="*/ 2051789 w 2691442"/>
              <a:gd name="connsiteY195" fmla="*/ 976180 h 2691442"/>
              <a:gd name="connsiteX196" fmla="*/ 0 w 2691442"/>
              <a:gd name="connsiteY196" fmla="*/ 453885 h 2691442"/>
              <a:gd name="connsiteX197" fmla="*/ 664573 w 2691442"/>
              <a:gd name="connsiteY197" fmla="*/ 924539 h 2691442"/>
              <a:gd name="connsiteX198" fmla="*/ 0 w 2691442"/>
              <a:gd name="connsiteY198" fmla="*/ 562746 h 2691442"/>
              <a:gd name="connsiteX199" fmla="*/ 2691442 w 2691442"/>
              <a:gd name="connsiteY199" fmla="*/ 448562 h 2691442"/>
              <a:gd name="connsiteX200" fmla="*/ 2691442 w 2691442"/>
              <a:gd name="connsiteY200" fmla="*/ 560075 h 2691442"/>
              <a:gd name="connsiteX201" fmla="*/ 2016436 w 2691442"/>
              <a:gd name="connsiteY201" fmla="*/ 927547 h 2691442"/>
              <a:gd name="connsiteX202" fmla="*/ 2691442 w 2691442"/>
              <a:gd name="connsiteY202" fmla="*/ 323496 h 2691442"/>
              <a:gd name="connsiteX203" fmla="*/ 2691442 w 2691442"/>
              <a:gd name="connsiteY203" fmla="*/ 439746 h 2691442"/>
              <a:gd name="connsiteX204" fmla="*/ 2018915 w 2691442"/>
              <a:gd name="connsiteY204" fmla="*/ 867983 h 2691442"/>
              <a:gd name="connsiteX205" fmla="*/ 0 w 2691442"/>
              <a:gd name="connsiteY205" fmla="*/ 318510 h 2691442"/>
              <a:gd name="connsiteX206" fmla="*/ 696971 w 2691442"/>
              <a:gd name="connsiteY206" fmla="*/ 887549 h 2691442"/>
              <a:gd name="connsiteX207" fmla="*/ 0 w 2691442"/>
              <a:gd name="connsiteY207" fmla="*/ 444657 h 2691442"/>
              <a:gd name="connsiteX208" fmla="*/ 0 w 2691442"/>
              <a:gd name="connsiteY208" fmla="*/ 14022 h 2691442"/>
              <a:gd name="connsiteX209" fmla="*/ 759560 w 2691442"/>
              <a:gd name="connsiteY209" fmla="*/ 810801 h 2691442"/>
              <a:gd name="connsiteX210" fmla="*/ 7214 w 2691442"/>
              <a:gd name="connsiteY210" fmla="*/ 188978 h 2691442"/>
              <a:gd name="connsiteX211" fmla="*/ 659358 w 2691442"/>
              <a:gd name="connsiteY211" fmla="*/ 785440 h 2691442"/>
              <a:gd name="connsiteX212" fmla="*/ 0 w 2691442"/>
              <a:gd name="connsiteY212" fmla="*/ 300076 h 2691442"/>
              <a:gd name="connsiteX213" fmla="*/ 2691442 w 2691442"/>
              <a:gd name="connsiteY213" fmla="*/ 2482 h 2691442"/>
              <a:gd name="connsiteX214" fmla="*/ 2691442 w 2691442"/>
              <a:gd name="connsiteY214" fmla="*/ 305171 h 2691442"/>
              <a:gd name="connsiteX215" fmla="*/ 1954921 w 2691442"/>
              <a:gd name="connsiteY215" fmla="*/ 842679 h 2691442"/>
              <a:gd name="connsiteX216" fmla="*/ 2669717 w 2691442"/>
              <a:gd name="connsiteY216" fmla="*/ 178042 h 2691442"/>
              <a:gd name="connsiteX217" fmla="*/ 2669715 w 2691442"/>
              <a:gd name="connsiteY217" fmla="*/ 178045 h 2691442"/>
              <a:gd name="connsiteX218" fmla="*/ 2669723 w 2691442"/>
              <a:gd name="connsiteY218" fmla="*/ 178036 h 2691442"/>
              <a:gd name="connsiteX219" fmla="*/ 2669717 w 2691442"/>
              <a:gd name="connsiteY219" fmla="*/ 178042 h 2691442"/>
              <a:gd name="connsiteX220" fmla="*/ 2669722 w 2691442"/>
              <a:gd name="connsiteY220" fmla="*/ 178036 h 2691442"/>
              <a:gd name="connsiteX221" fmla="*/ 1954416 w 2691442"/>
              <a:gd name="connsiteY221" fmla="*/ 779210 h 2691442"/>
              <a:gd name="connsiteX222" fmla="*/ 2399559 w 2691442"/>
              <a:gd name="connsiteY222" fmla="*/ 0 h 2691442"/>
              <a:gd name="connsiteX223" fmla="*/ 2687978 w 2691442"/>
              <a:gd name="connsiteY223" fmla="*/ 0 h 2691442"/>
              <a:gd name="connsiteX224" fmla="*/ 1883273 w 2691442"/>
              <a:gd name="connsiteY224" fmla="*/ 767114 h 2691442"/>
              <a:gd name="connsiteX225" fmla="*/ 2505102 w 2691442"/>
              <a:gd name="connsiteY225" fmla="*/ 14762 h 2691442"/>
              <a:gd name="connsiteX226" fmla="*/ 1908635 w 2691442"/>
              <a:gd name="connsiteY226" fmla="*/ 666911 h 2691442"/>
              <a:gd name="connsiteX227" fmla="*/ 2254219 w 2691442"/>
              <a:gd name="connsiteY227" fmla="*/ 0 h 2691442"/>
              <a:gd name="connsiteX228" fmla="*/ 2381732 w 2691442"/>
              <a:gd name="connsiteY228" fmla="*/ 0 h 2691442"/>
              <a:gd name="connsiteX229" fmla="*/ 1806533 w 2691442"/>
              <a:gd name="connsiteY229" fmla="*/ 704517 h 2691442"/>
              <a:gd name="connsiteX230" fmla="*/ 2135445 w 2691442"/>
              <a:gd name="connsiteY230" fmla="*/ 0 h 2691442"/>
              <a:gd name="connsiteX231" fmla="*/ 2245540 w 2691442"/>
              <a:gd name="connsiteY231" fmla="*/ 0 h 2691442"/>
              <a:gd name="connsiteX232" fmla="*/ 1769553 w 2691442"/>
              <a:gd name="connsiteY232" fmla="*/ 672102 h 2691442"/>
              <a:gd name="connsiteX233" fmla="*/ 2011694 w 2691442"/>
              <a:gd name="connsiteY233" fmla="*/ 0 h 2691442"/>
              <a:gd name="connsiteX234" fmla="*/ 2110515 w 2691442"/>
              <a:gd name="connsiteY234" fmla="*/ 0 h 2691442"/>
              <a:gd name="connsiteX235" fmla="*/ 1714617 w 2691442"/>
              <a:gd name="connsiteY235" fmla="*/ 647665 h 2691442"/>
              <a:gd name="connsiteX236" fmla="*/ 1915389 w 2691442"/>
              <a:gd name="connsiteY236" fmla="*/ 0 h 2691442"/>
              <a:gd name="connsiteX237" fmla="*/ 1996804 w 2691442"/>
              <a:gd name="connsiteY237" fmla="*/ 0 h 2691442"/>
              <a:gd name="connsiteX238" fmla="*/ 1686977 w 2691442"/>
              <a:gd name="connsiteY238" fmla="*/ 594849 h 2691442"/>
              <a:gd name="connsiteX239" fmla="*/ 1804805 w 2691442"/>
              <a:gd name="connsiteY239" fmla="*/ 0 h 2691442"/>
              <a:gd name="connsiteX240" fmla="*/ 1886700 w 2691442"/>
              <a:gd name="connsiteY240" fmla="*/ 0 h 2691442"/>
              <a:gd name="connsiteX241" fmla="*/ 1618906 w 2691442"/>
              <a:gd name="connsiteY241" fmla="*/ 604930 h 2691442"/>
              <a:gd name="connsiteX242" fmla="*/ 1718805 w 2691442"/>
              <a:gd name="connsiteY242" fmla="*/ 0 h 2691442"/>
              <a:gd name="connsiteX243" fmla="*/ 1786507 w 2691442"/>
              <a:gd name="connsiteY243" fmla="*/ 0 h 2691442"/>
              <a:gd name="connsiteX244" fmla="*/ 1586733 w 2691442"/>
              <a:gd name="connsiteY244" fmla="*/ 550221 h 2691442"/>
              <a:gd name="connsiteX245" fmla="*/ 1616115 w 2691442"/>
              <a:gd name="connsiteY245" fmla="*/ 0 h 2691442"/>
              <a:gd name="connsiteX246" fmla="*/ 1688070 w 2691442"/>
              <a:gd name="connsiteY246" fmla="*/ 0 h 2691442"/>
              <a:gd name="connsiteX247" fmla="*/ 1519075 w 2691442"/>
              <a:gd name="connsiteY247" fmla="*/ 575308 h 2691442"/>
              <a:gd name="connsiteX248" fmla="*/ 1543956 w 2691442"/>
              <a:gd name="connsiteY248" fmla="*/ 0 h 2691442"/>
              <a:gd name="connsiteX249" fmla="*/ 1595967 w 2691442"/>
              <a:gd name="connsiteY249" fmla="*/ 0 h 2691442"/>
              <a:gd name="connsiteX250" fmla="*/ 1490939 w 2691442"/>
              <a:gd name="connsiteY250" fmla="*/ 475852 h 2691442"/>
              <a:gd name="connsiteX251" fmla="*/ 1445099 w 2691442"/>
              <a:gd name="connsiteY251" fmla="*/ 0 h 2691442"/>
              <a:gd name="connsiteX252" fmla="*/ 1512230 w 2691442"/>
              <a:gd name="connsiteY252" fmla="*/ 0 h 2691442"/>
              <a:gd name="connsiteX253" fmla="*/ 1421318 w 2691442"/>
              <a:gd name="connsiteY253" fmla="*/ 559466 h 2691442"/>
              <a:gd name="connsiteX254" fmla="*/ 1359299 w 2691442"/>
              <a:gd name="connsiteY254" fmla="*/ 0 h 2691442"/>
              <a:gd name="connsiteX255" fmla="*/ 1424159 w 2691442"/>
              <a:gd name="connsiteY255" fmla="*/ 0 h 2691442"/>
              <a:gd name="connsiteX256" fmla="*/ 1373086 w 2691442"/>
              <a:gd name="connsiteY256" fmla="*/ 549890 h 2691442"/>
              <a:gd name="connsiteX257" fmla="*/ 1261111 w 2691442"/>
              <a:gd name="connsiteY257" fmla="*/ 0 h 2691442"/>
              <a:gd name="connsiteX258" fmla="*/ 1327235 w 2691442"/>
              <a:gd name="connsiteY258" fmla="*/ 0 h 2691442"/>
              <a:gd name="connsiteX259" fmla="*/ 1313290 w 2691442"/>
              <a:gd name="connsiteY259" fmla="*/ 556188 h 2691442"/>
              <a:gd name="connsiteX260" fmla="*/ 1179965 w 2691442"/>
              <a:gd name="connsiteY260" fmla="*/ 0 h 2691442"/>
              <a:gd name="connsiteX261" fmla="*/ 1240172 w 2691442"/>
              <a:gd name="connsiteY261" fmla="*/ 0 h 2691442"/>
              <a:gd name="connsiteX262" fmla="*/ 1262946 w 2691442"/>
              <a:gd name="connsiteY262" fmla="*/ 524275 h 2691442"/>
              <a:gd name="connsiteX263" fmla="*/ 1078984 w 2691442"/>
              <a:gd name="connsiteY263" fmla="*/ 0 h 2691442"/>
              <a:gd name="connsiteX264" fmla="*/ 1148219 w 2691442"/>
              <a:gd name="connsiteY264" fmla="*/ 0 h 2691442"/>
              <a:gd name="connsiteX265" fmla="*/ 1209035 w 2691442"/>
              <a:gd name="connsiteY265" fmla="*/ 567041 h 2691442"/>
              <a:gd name="connsiteX266" fmla="*/ 995099 w 2691442"/>
              <a:gd name="connsiteY266" fmla="*/ 0 h 2691442"/>
              <a:gd name="connsiteX267" fmla="*/ 1058917 w 2691442"/>
              <a:gd name="connsiteY267" fmla="*/ 0 h 2691442"/>
              <a:gd name="connsiteX268" fmla="*/ 1153818 w 2691442"/>
              <a:gd name="connsiteY268" fmla="*/ 535742 h 2691442"/>
              <a:gd name="connsiteX269" fmla="*/ 887564 w 2691442"/>
              <a:gd name="connsiteY269" fmla="*/ 0 h 2691442"/>
              <a:gd name="connsiteX270" fmla="*/ 964391 w 2691442"/>
              <a:gd name="connsiteY270" fmla="*/ 0 h 2691442"/>
              <a:gd name="connsiteX271" fmla="*/ 1107770 w 2691442"/>
              <a:gd name="connsiteY271" fmla="*/ 591300 h 2691442"/>
              <a:gd name="connsiteX272" fmla="*/ 806364 w 2691442"/>
              <a:gd name="connsiteY272" fmla="*/ 0 h 2691442"/>
              <a:gd name="connsiteX273" fmla="*/ 869426 w 2691442"/>
              <a:gd name="connsiteY273" fmla="*/ 0 h 2691442"/>
              <a:gd name="connsiteX274" fmla="*/ 1033672 w 2691442"/>
              <a:gd name="connsiteY274" fmla="*/ 519234 h 2691442"/>
              <a:gd name="connsiteX275" fmla="*/ 688155 w 2691442"/>
              <a:gd name="connsiteY275" fmla="*/ 0 h 2691442"/>
              <a:gd name="connsiteX276" fmla="*/ 777590 w 2691442"/>
              <a:gd name="connsiteY276" fmla="*/ 0 h 2691442"/>
              <a:gd name="connsiteX277" fmla="*/ 1015189 w 2691442"/>
              <a:gd name="connsiteY277" fmla="*/ 626462 h 2691442"/>
              <a:gd name="connsiteX278" fmla="*/ 576020 w 2691442"/>
              <a:gd name="connsiteY278" fmla="*/ 0 h 2691442"/>
              <a:gd name="connsiteX279" fmla="*/ 673298 w 2691442"/>
              <a:gd name="connsiteY279" fmla="*/ 0 h 2691442"/>
              <a:gd name="connsiteX280" fmla="*/ 968631 w 2691442"/>
              <a:gd name="connsiteY280" fmla="*/ 642287 h 2691442"/>
              <a:gd name="connsiteX281" fmla="*/ 439143 w 2691442"/>
              <a:gd name="connsiteY281" fmla="*/ 0 h 2691442"/>
              <a:gd name="connsiteX282" fmla="*/ 551090 w 2691442"/>
              <a:gd name="connsiteY282" fmla="*/ 0 h 2691442"/>
              <a:gd name="connsiteX283" fmla="*/ 919992 w 2691442"/>
              <a:gd name="connsiteY283" fmla="*/ 677632 h 2691442"/>
              <a:gd name="connsiteX284" fmla="*/ 313814 w 2691442"/>
              <a:gd name="connsiteY284" fmla="*/ 0 h 2691442"/>
              <a:gd name="connsiteX285" fmla="*/ 430519 w 2691442"/>
              <a:gd name="connsiteY285" fmla="*/ 0 h 2691442"/>
              <a:gd name="connsiteX286" fmla="*/ 860431 w 2691442"/>
              <a:gd name="connsiteY286" fmla="*/ 675162 h 2691442"/>
              <a:gd name="connsiteX287" fmla="*/ 0 w 2691442"/>
              <a:gd name="connsiteY287" fmla="*/ 0 h 2691442"/>
              <a:gd name="connsiteX288" fmla="*/ 295699 w 2691442"/>
              <a:gd name="connsiteY288" fmla="*/ 0 h 2691442"/>
              <a:gd name="connsiteX289" fmla="*/ 835129 w 2691442"/>
              <a:gd name="connsiteY289" fmla="*/ 739157 h 2691442"/>
              <a:gd name="connsiteX290" fmla="*/ 170489 w 2691442"/>
              <a:gd name="connsiteY290" fmla="*/ 24355 h 2691442"/>
              <a:gd name="connsiteX291" fmla="*/ 170502 w 2691442"/>
              <a:gd name="connsiteY291" fmla="*/ 24369 h 2691442"/>
              <a:gd name="connsiteX292" fmla="*/ 170488 w 2691442"/>
              <a:gd name="connsiteY292" fmla="*/ 24355 h 2691442"/>
              <a:gd name="connsiteX293" fmla="*/ 771663 w 2691442"/>
              <a:gd name="connsiteY293" fmla="*/ 739666 h 2691442"/>
              <a:gd name="connsiteX294" fmla="*/ 0 w 2691442"/>
              <a:gd name="connsiteY294" fmla="*/ 7447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</a:cxnLst>
            <a:rect l="l" t="t" r="r" b="b"/>
            <a:pathLst>
              <a:path w="2691442" h="2691442">
                <a:moveTo>
                  <a:pt x="1195587" y="2225792"/>
                </a:moveTo>
                <a:lnTo>
                  <a:pt x="1143707" y="2691442"/>
                </a:lnTo>
                <a:lnTo>
                  <a:pt x="1092811" y="2691442"/>
                </a:lnTo>
                <a:close/>
                <a:moveTo>
                  <a:pt x="1652862" y="2182406"/>
                </a:moveTo>
                <a:lnTo>
                  <a:pt x="1875706" y="2691442"/>
                </a:lnTo>
                <a:lnTo>
                  <a:pt x="1813883" y="2691442"/>
                </a:lnTo>
                <a:close/>
                <a:moveTo>
                  <a:pt x="1423593" y="2177411"/>
                </a:moveTo>
                <a:lnTo>
                  <a:pt x="1504952" y="2691442"/>
                </a:lnTo>
                <a:lnTo>
                  <a:pt x="1445921" y="2691442"/>
                </a:lnTo>
                <a:close/>
                <a:moveTo>
                  <a:pt x="1532716" y="2165904"/>
                </a:moveTo>
                <a:lnTo>
                  <a:pt x="1688412" y="2691442"/>
                </a:lnTo>
                <a:lnTo>
                  <a:pt x="1625809" y="2691442"/>
                </a:lnTo>
                <a:close/>
                <a:moveTo>
                  <a:pt x="1313447" y="2151693"/>
                </a:moveTo>
                <a:lnTo>
                  <a:pt x="1326980" y="2691442"/>
                </a:lnTo>
                <a:lnTo>
                  <a:pt x="1263316" y="2691442"/>
                </a:lnTo>
                <a:close/>
                <a:moveTo>
                  <a:pt x="1099787" y="2151435"/>
                </a:moveTo>
                <a:lnTo>
                  <a:pt x="970167" y="2691442"/>
                </a:lnTo>
                <a:lnTo>
                  <a:pt x="903722" y="2691442"/>
                </a:lnTo>
                <a:close/>
                <a:moveTo>
                  <a:pt x="1373245" y="2145438"/>
                </a:moveTo>
                <a:lnTo>
                  <a:pt x="1424469" y="2691442"/>
                </a:lnTo>
                <a:lnTo>
                  <a:pt x="1359555" y="2691442"/>
                </a:lnTo>
                <a:close/>
                <a:moveTo>
                  <a:pt x="1265213" y="2142136"/>
                </a:moveTo>
                <a:lnTo>
                  <a:pt x="1241863" y="2691442"/>
                </a:lnTo>
                <a:lnTo>
                  <a:pt x="1175952" y="2691442"/>
                </a:lnTo>
                <a:close/>
                <a:moveTo>
                  <a:pt x="1477492" y="2134570"/>
                </a:moveTo>
                <a:lnTo>
                  <a:pt x="1605211" y="2691442"/>
                </a:lnTo>
                <a:lnTo>
                  <a:pt x="1537218" y="2691442"/>
                </a:lnTo>
                <a:close/>
                <a:moveTo>
                  <a:pt x="1167457" y="2126301"/>
                </a:moveTo>
                <a:lnTo>
                  <a:pt x="1072132" y="2691442"/>
                </a:lnTo>
                <a:lnTo>
                  <a:pt x="1001448" y="2691442"/>
                </a:lnTo>
                <a:close/>
                <a:moveTo>
                  <a:pt x="1578757" y="2110316"/>
                </a:moveTo>
                <a:lnTo>
                  <a:pt x="1795174" y="2691442"/>
                </a:lnTo>
                <a:lnTo>
                  <a:pt x="1719669" y="2691442"/>
                </a:lnTo>
                <a:close/>
                <a:moveTo>
                  <a:pt x="999534" y="2106831"/>
                </a:moveTo>
                <a:lnTo>
                  <a:pt x="775052" y="2691442"/>
                </a:lnTo>
                <a:lnTo>
                  <a:pt x="695038" y="2691442"/>
                </a:lnTo>
                <a:close/>
                <a:moveTo>
                  <a:pt x="1067631" y="2096680"/>
                </a:moveTo>
                <a:lnTo>
                  <a:pt x="884856" y="2691442"/>
                </a:lnTo>
                <a:lnTo>
                  <a:pt x="804338" y="2691442"/>
                </a:lnTo>
                <a:close/>
                <a:moveTo>
                  <a:pt x="1671334" y="2075152"/>
                </a:moveTo>
                <a:lnTo>
                  <a:pt x="1993058" y="2691442"/>
                </a:lnTo>
                <a:lnTo>
                  <a:pt x="1905075" y="2691442"/>
                </a:lnTo>
                <a:close/>
                <a:moveTo>
                  <a:pt x="1717886" y="2059312"/>
                </a:moveTo>
                <a:lnTo>
                  <a:pt x="2104288" y="2691442"/>
                </a:lnTo>
                <a:lnTo>
                  <a:pt x="2008549" y="2691442"/>
                </a:lnTo>
                <a:close/>
                <a:moveTo>
                  <a:pt x="971916" y="2053968"/>
                </a:moveTo>
                <a:lnTo>
                  <a:pt x="679515" y="2691442"/>
                </a:lnTo>
                <a:lnTo>
                  <a:pt x="582247" y="2691442"/>
                </a:lnTo>
                <a:close/>
                <a:moveTo>
                  <a:pt x="916999" y="2029493"/>
                </a:moveTo>
                <a:lnTo>
                  <a:pt x="556635" y="2691442"/>
                </a:lnTo>
                <a:lnTo>
                  <a:pt x="448204" y="2691442"/>
                </a:lnTo>
                <a:close/>
                <a:moveTo>
                  <a:pt x="1826124" y="2026497"/>
                </a:moveTo>
                <a:lnTo>
                  <a:pt x="2364471" y="2691442"/>
                </a:lnTo>
                <a:lnTo>
                  <a:pt x="2249532" y="2691442"/>
                </a:lnTo>
                <a:close/>
                <a:moveTo>
                  <a:pt x="1766540" y="2023990"/>
                </a:moveTo>
                <a:lnTo>
                  <a:pt x="2240166" y="2691442"/>
                </a:lnTo>
                <a:lnTo>
                  <a:pt x="2129900" y="2691442"/>
                </a:lnTo>
                <a:close/>
                <a:moveTo>
                  <a:pt x="880004" y="1997099"/>
                </a:moveTo>
                <a:lnTo>
                  <a:pt x="438784" y="2691442"/>
                </a:lnTo>
                <a:lnTo>
                  <a:pt x="313112" y="2691442"/>
                </a:lnTo>
                <a:close/>
                <a:moveTo>
                  <a:pt x="1914882" y="1961979"/>
                </a:moveTo>
                <a:lnTo>
                  <a:pt x="2683639" y="2691442"/>
                </a:lnTo>
                <a:lnTo>
                  <a:pt x="2383398" y="2691442"/>
                </a:lnTo>
                <a:lnTo>
                  <a:pt x="1851393" y="1962460"/>
                </a:lnTo>
                <a:lnTo>
                  <a:pt x="2516042" y="2677270"/>
                </a:lnTo>
                <a:lnTo>
                  <a:pt x="2516030" y="2677255"/>
                </a:lnTo>
                <a:lnTo>
                  <a:pt x="2516044" y="2677272"/>
                </a:lnTo>
                <a:close/>
                <a:moveTo>
                  <a:pt x="803265" y="1934504"/>
                </a:moveTo>
                <a:lnTo>
                  <a:pt x="181429" y="2686865"/>
                </a:lnTo>
                <a:lnTo>
                  <a:pt x="777885" y="2034727"/>
                </a:lnTo>
                <a:lnTo>
                  <a:pt x="294466" y="2691442"/>
                </a:lnTo>
                <a:lnTo>
                  <a:pt x="9236" y="2691442"/>
                </a:lnTo>
                <a:close/>
                <a:moveTo>
                  <a:pt x="1926961" y="1890819"/>
                </a:moveTo>
                <a:lnTo>
                  <a:pt x="2679315" y="2512650"/>
                </a:lnTo>
                <a:lnTo>
                  <a:pt x="2027177" y="1916193"/>
                </a:lnTo>
                <a:lnTo>
                  <a:pt x="2691442" y="2405170"/>
                </a:lnTo>
                <a:lnTo>
                  <a:pt x="2691442" y="2691442"/>
                </a:lnTo>
                <a:lnTo>
                  <a:pt x="2690183" y="2691442"/>
                </a:lnTo>
                <a:close/>
                <a:moveTo>
                  <a:pt x="731623" y="1858937"/>
                </a:moveTo>
                <a:lnTo>
                  <a:pt x="16807" y="2523591"/>
                </a:lnTo>
                <a:lnTo>
                  <a:pt x="16817" y="2523583"/>
                </a:lnTo>
                <a:lnTo>
                  <a:pt x="16809" y="2523591"/>
                </a:lnTo>
                <a:lnTo>
                  <a:pt x="732100" y="1922430"/>
                </a:lnTo>
                <a:lnTo>
                  <a:pt x="2396" y="2691442"/>
                </a:lnTo>
                <a:lnTo>
                  <a:pt x="0" y="2691442"/>
                </a:lnTo>
                <a:lnTo>
                  <a:pt x="0" y="2392870"/>
                </a:lnTo>
                <a:close/>
                <a:moveTo>
                  <a:pt x="667584" y="1833671"/>
                </a:moveTo>
                <a:lnTo>
                  <a:pt x="0" y="2374153"/>
                </a:lnTo>
                <a:lnTo>
                  <a:pt x="0" y="2258759"/>
                </a:lnTo>
                <a:close/>
                <a:moveTo>
                  <a:pt x="1989559" y="1814079"/>
                </a:moveTo>
                <a:lnTo>
                  <a:pt x="2691442" y="2260093"/>
                </a:lnTo>
                <a:lnTo>
                  <a:pt x="2691442" y="2387130"/>
                </a:lnTo>
                <a:close/>
                <a:moveTo>
                  <a:pt x="2021951" y="1777083"/>
                </a:moveTo>
                <a:lnTo>
                  <a:pt x="2691442" y="2141554"/>
                </a:lnTo>
                <a:lnTo>
                  <a:pt x="2691442" y="2251222"/>
                </a:lnTo>
                <a:close/>
                <a:moveTo>
                  <a:pt x="670104" y="1774080"/>
                </a:moveTo>
                <a:lnTo>
                  <a:pt x="0" y="2249586"/>
                </a:lnTo>
                <a:lnTo>
                  <a:pt x="0" y="2138883"/>
                </a:lnTo>
                <a:close/>
                <a:moveTo>
                  <a:pt x="634772" y="1725433"/>
                </a:moveTo>
                <a:lnTo>
                  <a:pt x="0" y="2113449"/>
                </a:lnTo>
                <a:lnTo>
                  <a:pt x="0" y="2017311"/>
                </a:lnTo>
                <a:close/>
                <a:moveTo>
                  <a:pt x="2046421" y="1722165"/>
                </a:moveTo>
                <a:lnTo>
                  <a:pt x="2691442" y="2018029"/>
                </a:lnTo>
                <a:lnTo>
                  <a:pt x="2691442" y="2116448"/>
                </a:lnTo>
                <a:close/>
                <a:moveTo>
                  <a:pt x="2099260" y="1694536"/>
                </a:moveTo>
                <a:lnTo>
                  <a:pt x="2691442" y="1921926"/>
                </a:lnTo>
                <a:lnTo>
                  <a:pt x="2691442" y="2002975"/>
                </a:lnTo>
                <a:close/>
                <a:moveTo>
                  <a:pt x="618919" y="1678886"/>
                </a:moveTo>
                <a:lnTo>
                  <a:pt x="0" y="2001983"/>
                </a:lnTo>
                <a:lnTo>
                  <a:pt x="0" y="1913623"/>
                </a:lnTo>
                <a:close/>
                <a:moveTo>
                  <a:pt x="511675" y="1660409"/>
                </a:moveTo>
                <a:lnTo>
                  <a:pt x="0" y="1884408"/>
                </a:lnTo>
                <a:lnTo>
                  <a:pt x="0" y="1822265"/>
                </a:lnTo>
                <a:close/>
                <a:moveTo>
                  <a:pt x="2089130" y="1626447"/>
                </a:moveTo>
                <a:lnTo>
                  <a:pt x="2691442" y="1811543"/>
                </a:lnTo>
                <a:lnTo>
                  <a:pt x="2691442" y="1893083"/>
                </a:lnTo>
                <a:close/>
                <a:moveTo>
                  <a:pt x="2143867" y="1594285"/>
                </a:moveTo>
                <a:lnTo>
                  <a:pt x="2691442" y="1725722"/>
                </a:lnTo>
                <a:lnTo>
                  <a:pt x="2691442" y="1793098"/>
                </a:lnTo>
                <a:close/>
                <a:moveTo>
                  <a:pt x="583762" y="1586306"/>
                </a:moveTo>
                <a:lnTo>
                  <a:pt x="0" y="1803704"/>
                </a:lnTo>
                <a:lnTo>
                  <a:pt x="0" y="1727856"/>
                </a:lnTo>
                <a:close/>
                <a:moveTo>
                  <a:pt x="528184" y="1540262"/>
                </a:moveTo>
                <a:lnTo>
                  <a:pt x="0" y="1696741"/>
                </a:lnTo>
                <a:lnTo>
                  <a:pt x="0" y="1633824"/>
                </a:lnTo>
                <a:close/>
                <a:moveTo>
                  <a:pt x="2118763" y="1526624"/>
                </a:moveTo>
                <a:lnTo>
                  <a:pt x="2691442" y="1623219"/>
                </a:lnTo>
                <a:lnTo>
                  <a:pt x="2691442" y="1694846"/>
                </a:lnTo>
                <a:close/>
                <a:moveTo>
                  <a:pt x="2218231" y="1498488"/>
                </a:moveTo>
                <a:lnTo>
                  <a:pt x="2691442" y="1551211"/>
                </a:lnTo>
                <a:lnTo>
                  <a:pt x="2691442" y="1602933"/>
                </a:lnTo>
                <a:close/>
                <a:moveTo>
                  <a:pt x="559507" y="1485040"/>
                </a:moveTo>
                <a:lnTo>
                  <a:pt x="0" y="1613363"/>
                </a:lnTo>
                <a:lnTo>
                  <a:pt x="0" y="1545048"/>
                </a:lnTo>
                <a:close/>
                <a:moveTo>
                  <a:pt x="516697" y="1431137"/>
                </a:moveTo>
                <a:lnTo>
                  <a:pt x="0" y="1512918"/>
                </a:lnTo>
                <a:lnTo>
                  <a:pt x="0" y="1453581"/>
                </a:lnTo>
                <a:close/>
                <a:moveTo>
                  <a:pt x="2134594" y="1428866"/>
                </a:moveTo>
                <a:lnTo>
                  <a:pt x="2691442" y="1452536"/>
                </a:lnTo>
                <a:lnTo>
                  <a:pt x="2691442" y="1519352"/>
                </a:lnTo>
                <a:close/>
                <a:moveTo>
                  <a:pt x="0" y="1367035"/>
                </a:moveTo>
                <a:lnTo>
                  <a:pt x="548650" y="1380791"/>
                </a:lnTo>
                <a:lnTo>
                  <a:pt x="0" y="1432263"/>
                </a:lnTo>
                <a:close/>
                <a:moveTo>
                  <a:pt x="2691442" y="1366912"/>
                </a:moveTo>
                <a:lnTo>
                  <a:pt x="2691442" y="1431462"/>
                </a:lnTo>
                <a:lnTo>
                  <a:pt x="2144172" y="1380633"/>
                </a:lnTo>
                <a:close/>
                <a:moveTo>
                  <a:pt x="0" y="1270620"/>
                </a:moveTo>
                <a:lnTo>
                  <a:pt x="542371" y="1320995"/>
                </a:lnTo>
                <a:lnTo>
                  <a:pt x="0" y="1334593"/>
                </a:lnTo>
                <a:close/>
                <a:moveTo>
                  <a:pt x="2691442" y="1268904"/>
                </a:moveTo>
                <a:lnTo>
                  <a:pt x="2691442" y="1334716"/>
                </a:lnTo>
                <a:lnTo>
                  <a:pt x="2137882" y="1320837"/>
                </a:lnTo>
                <a:close/>
                <a:moveTo>
                  <a:pt x="2691442" y="1187931"/>
                </a:moveTo>
                <a:lnTo>
                  <a:pt x="2691442" y="1247834"/>
                </a:lnTo>
                <a:lnTo>
                  <a:pt x="2169812" y="1270493"/>
                </a:lnTo>
                <a:close/>
                <a:moveTo>
                  <a:pt x="0" y="1183073"/>
                </a:moveTo>
                <a:lnTo>
                  <a:pt x="551938" y="1272762"/>
                </a:lnTo>
                <a:lnTo>
                  <a:pt x="0" y="1249300"/>
                </a:lnTo>
                <a:close/>
                <a:moveTo>
                  <a:pt x="0" y="1099778"/>
                </a:moveTo>
                <a:lnTo>
                  <a:pt x="468295" y="1203139"/>
                </a:lnTo>
                <a:lnTo>
                  <a:pt x="0" y="1150963"/>
                </a:lnTo>
                <a:close/>
                <a:moveTo>
                  <a:pt x="2691442" y="1087137"/>
                </a:moveTo>
                <a:lnTo>
                  <a:pt x="2691442" y="1156051"/>
                </a:lnTo>
                <a:lnTo>
                  <a:pt x="2312964" y="1196643"/>
                </a:lnTo>
                <a:lnTo>
                  <a:pt x="2127028" y="1216586"/>
                </a:lnTo>
                <a:close/>
                <a:moveTo>
                  <a:pt x="0" y="1008225"/>
                </a:moveTo>
                <a:lnTo>
                  <a:pt x="567759" y="1175002"/>
                </a:lnTo>
                <a:lnTo>
                  <a:pt x="0" y="1079236"/>
                </a:lnTo>
                <a:close/>
                <a:moveTo>
                  <a:pt x="2691442" y="1003430"/>
                </a:moveTo>
                <a:lnTo>
                  <a:pt x="2691442" y="1066932"/>
                </a:lnTo>
                <a:lnTo>
                  <a:pt x="2194523" y="1154956"/>
                </a:lnTo>
                <a:lnTo>
                  <a:pt x="2158345" y="1161365"/>
                </a:lnTo>
                <a:close/>
                <a:moveTo>
                  <a:pt x="0" y="910313"/>
                </a:moveTo>
                <a:lnTo>
                  <a:pt x="542662" y="1107342"/>
                </a:lnTo>
                <a:lnTo>
                  <a:pt x="0" y="977084"/>
                </a:lnTo>
                <a:close/>
                <a:moveTo>
                  <a:pt x="2691442" y="896094"/>
                </a:moveTo>
                <a:lnTo>
                  <a:pt x="2691442" y="972580"/>
                </a:lnTo>
                <a:lnTo>
                  <a:pt x="2102774" y="1115320"/>
                </a:lnTo>
                <a:close/>
                <a:moveTo>
                  <a:pt x="2691442" y="815068"/>
                </a:moveTo>
                <a:lnTo>
                  <a:pt x="2691442" y="877809"/>
                </a:lnTo>
                <a:lnTo>
                  <a:pt x="2174845" y="1041222"/>
                </a:lnTo>
                <a:close/>
                <a:moveTo>
                  <a:pt x="0" y="810720"/>
                </a:moveTo>
                <a:lnTo>
                  <a:pt x="597385" y="1075174"/>
                </a:lnTo>
                <a:lnTo>
                  <a:pt x="0" y="891594"/>
                </a:lnTo>
                <a:close/>
                <a:moveTo>
                  <a:pt x="0" y="701208"/>
                </a:moveTo>
                <a:lnTo>
                  <a:pt x="587284" y="1007095"/>
                </a:lnTo>
                <a:lnTo>
                  <a:pt x="0" y="781588"/>
                </a:lnTo>
                <a:close/>
                <a:moveTo>
                  <a:pt x="2691442" y="697081"/>
                </a:moveTo>
                <a:lnTo>
                  <a:pt x="2691442" y="786140"/>
                </a:lnTo>
                <a:lnTo>
                  <a:pt x="2067612" y="1022741"/>
                </a:lnTo>
                <a:close/>
                <a:moveTo>
                  <a:pt x="0" y="588180"/>
                </a:moveTo>
                <a:lnTo>
                  <a:pt x="640124" y="979468"/>
                </a:lnTo>
                <a:lnTo>
                  <a:pt x="0" y="685850"/>
                </a:lnTo>
                <a:close/>
                <a:moveTo>
                  <a:pt x="2691442" y="585180"/>
                </a:moveTo>
                <a:lnTo>
                  <a:pt x="2691442" y="682059"/>
                </a:lnTo>
                <a:lnTo>
                  <a:pt x="2051789" y="976180"/>
                </a:lnTo>
                <a:close/>
                <a:moveTo>
                  <a:pt x="0" y="453885"/>
                </a:moveTo>
                <a:lnTo>
                  <a:pt x="664573" y="924539"/>
                </a:lnTo>
                <a:lnTo>
                  <a:pt x="0" y="562746"/>
                </a:lnTo>
                <a:close/>
                <a:moveTo>
                  <a:pt x="2691442" y="448562"/>
                </a:moveTo>
                <a:lnTo>
                  <a:pt x="2691442" y="560075"/>
                </a:lnTo>
                <a:lnTo>
                  <a:pt x="2016436" y="927547"/>
                </a:lnTo>
                <a:close/>
                <a:moveTo>
                  <a:pt x="2691442" y="323496"/>
                </a:moveTo>
                <a:lnTo>
                  <a:pt x="2691442" y="439746"/>
                </a:lnTo>
                <a:lnTo>
                  <a:pt x="2018915" y="867983"/>
                </a:lnTo>
                <a:close/>
                <a:moveTo>
                  <a:pt x="0" y="318510"/>
                </a:moveTo>
                <a:lnTo>
                  <a:pt x="696971" y="887549"/>
                </a:lnTo>
                <a:lnTo>
                  <a:pt x="0" y="444657"/>
                </a:lnTo>
                <a:close/>
                <a:moveTo>
                  <a:pt x="0" y="14022"/>
                </a:moveTo>
                <a:lnTo>
                  <a:pt x="759560" y="810801"/>
                </a:lnTo>
                <a:lnTo>
                  <a:pt x="7214" y="188978"/>
                </a:lnTo>
                <a:lnTo>
                  <a:pt x="659358" y="785440"/>
                </a:lnTo>
                <a:lnTo>
                  <a:pt x="0" y="300076"/>
                </a:lnTo>
                <a:close/>
                <a:moveTo>
                  <a:pt x="2691442" y="2482"/>
                </a:moveTo>
                <a:lnTo>
                  <a:pt x="2691442" y="305171"/>
                </a:lnTo>
                <a:lnTo>
                  <a:pt x="1954921" y="842679"/>
                </a:lnTo>
                <a:lnTo>
                  <a:pt x="2669717" y="178042"/>
                </a:lnTo>
                <a:lnTo>
                  <a:pt x="2669715" y="178045"/>
                </a:lnTo>
                <a:lnTo>
                  <a:pt x="2669723" y="178036"/>
                </a:lnTo>
                <a:lnTo>
                  <a:pt x="2669717" y="178042"/>
                </a:lnTo>
                <a:lnTo>
                  <a:pt x="2669722" y="178036"/>
                </a:lnTo>
                <a:lnTo>
                  <a:pt x="1954416" y="779210"/>
                </a:lnTo>
                <a:close/>
                <a:moveTo>
                  <a:pt x="2399559" y="0"/>
                </a:moveTo>
                <a:lnTo>
                  <a:pt x="2687978" y="0"/>
                </a:lnTo>
                <a:lnTo>
                  <a:pt x="1883273" y="767114"/>
                </a:lnTo>
                <a:lnTo>
                  <a:pt x="2505102" y="14762"/>
                </a:lnTo>
                <a:lnTo>
                  <a:pt x="1908635" y="666911"/>
                </a:lnTo>
                <a:close/>
                <a:moveTo>
                  <a:pt x="2254219" y="0"/>
                </a:moveTo>
                <a:lnTo>
                  <a:pt x="2381732" y="0"/>
                </a:lnTo>
                <a:lnTo>
                  <a:pt x="1806533" y="704517"/>
                </a:lnTo>
                <a:close/>
                <a:moveTo>
                  <a:pt x="2135445" y="0"/>
                </a:moveTo>
                <a:lnTo>
                  <a:pt x="2245540" y="0"/>
                </a:lnTo>
                <a:lnTo>
                  <a:pt x="1769553" y="672102"/>
                </a:lnTo>
                <a:close/>
                <a:moveTo>
                  <a:pt x="2011694" y="0"/>
                </a:moveTo>
                <a:lnTo>
                  <a:pt x="2110515" y="0"/>
                </a:lnTo>
                <a:lnTo>
                  <a:pt x="1714617" y="647665"/>
                </a:lnTo>
                <a:close/>
                <a:moveTo>
                  <a:pt x="1915389" y="0"/>
                </a:moveTo>
                <a:lnTo>
                  <a:pt x="1996804" y="0"/>
                </a:lnTo>
                <a:lnTo>
                  <a:pt x="1686977" y="594849"/>
                </a:lnTo>
                <a:close/>
                <a:moveTo>
                  <a:pt x="1804805" y="0"/>
                </a:moveTo>
                <a:lnTo>
                  <a:pt x="1886700" y="0"/>
                </a:lnTo>
                <a:lnTo>
                  <a:pt x="1618906" y="604930"/>
                </a:lnTo>
                <a:close/>
                <a:moveTo>
                  <a:pt x="1718805" y="0"/>
                </a:moveTo>
                <a:lnTo>
                  <a:pt x="1786507" y="0"/>
                </a:lnTo>
                <a:lnTo>
                  <a:pt x="1586733" y="550221"/>
                </a:lnTo>
                <a:close/>
                <a:moveTo>
                  <a:pt x="1616115" y="0"/>
                </a:moveTo>
                <a:lnTo>
                  <a:pt x="1688070" y="0"/>
                </a:lnTo>
                <a:lnTo>
                  <a:pt x="1519075" y="575308"/>
                </a:lnTo>
                <a:close/>
                <a:moveTo>
                  <a:pt x="1543956" y="0"/>
                </a:moveTo>
                <a:lnTo>
                  <a:pt x="1595967" y="0"/>
                </a:lnTo>
                <a:lnTo>
                  <a:pt x="1490939" y="475852"/>
                </a:lnTo>
                <a:close/>
                <a:moveTo>
                  <a:pt x="1445099" y="0"/>
                </a:moveTo>
                <a:lnTo>
                  <a:pt x="1512230" y="0"/>
                </a:lnTo>
                <a:lnTo>
                  <a:pt x="1421318" y="559466"/>
                </a:lnTo>
                <a:close/>
                <a:moveTo>
                  <a:pt x="1359299" y="0"/>
                </a:moveTo>
                <a:lnTo>
                  <a:pt x="1424159" y="0"/>
                </a:lnTo>
                <a:lnTo>
                  <a:pt x="1373086" y="549890"/>
                </a:lnTo>
                <a:close/>
                <a:moveTo>
                  <a:pt x="1261111" y="0"/>
                </a:moveTo>
                <a:lnTo>
                  <a:pt x="1327235" y="0"/>
                </a:lnTo>
                <a:lnTo>
                  <a:pt x="1313290" y="556188"/>
                </a:lnTo>
                <a:close/>
                <a:moveTo>
                  <a:pt x="1179965" y="0"/>
                </a:moveTo>
                <a:lnTo>
                  <a:pt x="1240172" y="0"/>
                </a:lnTo>
                <a:lnTo>
                  <a:pt x="1262946" y="524275"/>
                </a:lnTo>
                <a:close/>
                <a:moveTo>
                  <a:pt x="1078984" y="0"/>
                </a:moveTo>
                <a:lnTo>
                  <a:pt x="1148219" y="0"/>
                </a:lnTo>
                <a:lnTo>
                  <a:pt x="1209035" y="567041"/>
                </a:lnTo>
                <a:close/>
                <a:moveTo>
                  <a:pt x="995099" y="0"/>
                </a:moveTo>
                <a:lnTo>
                  <a:pt x="1058917" y="0"/>
                </a:lnTo>
                <a:lnTo>
                  <a:pt x="1153818" y="535742"/>
                </a:lnTo>
                <a:close/>
                <a:moveTo>
                  <a:pt x="887564" y="0"/>
                </a:moveTo>
                <a:lnTo>
                  <a:pt x="964391" y="0"/>
                </a:lnTo>
                <a:lnTo>
                  <a:pt x="1107770" y="591300"/>
                </a:lnTo>
                <a:close/>
                <a:moveTo>
                  <a:pt x="806364" y="0"/>
                </a:moveTo>
                <a:lnTo>
                  <a:pt x="869426" y="0"/>
                </a:lnTo>
                <a:lnTo>
                  <a:pt x="1033672" y="519234"/>
                </a:lnTo>
                <a:close/>
                <a:moveTo>
                  <a:pt x="688155" y="0"/>
                </a:moveTo>
                <a:lnTo>
                  <a:pt x="777590" y="0"/>
                </a:lnTo>
                <a:lnTo>
                  <a:pt x="1015189" y="626462"/>
                </a:lnTo>
                <a:close/>
                <a:moveTo>
                  <a:pt x="576020" y="0"/>
                </a:moveTo>
                <a:lnTo>
                  <a:pt x="673298" y="0"/>
                </a:lnTo>
                <a:lnTo>
                  <a:pt x="968631" y="642287"/>
                </a:lnTo>
                <a:close/>
                <a:moveTo>
                  <a:pt x="439143" y="0"/>
                </a:moveTo>
                <a:lnTo>
                  <a:pt x="551090" y="0"/>
                </a:lnTo>
                <a:lnTo>
                  <a:pt x="919992" y="677632"/>
                </a:lnTo>
                <a:close/>
                <a:moveTo>
                  <a:pt x="313814" y="0"/>
                </a:moveTo>
                <a:lnTo>
                  <a:pt x="430519" y="0"/>
                </a:lnTo>
                <a:lnTo>
                  <a:pt x="860431" y="675162"/>
                </a:lnTo>
                <a:close/>
                <a:moveTo>
                  <a:pt x="0" y="0"/>
                </a:moveTo>
                <a:lnTo>
                  <a:pt x="295699" y="0"/>
                </a:lnTo>
                <a:lnTo>
                  <a:pt x="835129" y="739157"/>
                </a:lnTo>
                <a:lnTo>
                  <a:pt x="170489" y="24355"/>
                </a:lnTo>
                <a:lnTo>
                  <a:pt x="170502" y="24369"/>
                </a:lnTo>
                <a:lnTo>
                  <a:pt x="170488" y="24355"/>
                </a:lnTo>
                <a:lnTo>
                  <a:pt x="771663" y="739666"/>
                </a:lnTo>
                <a:lnTo>
                  <a:pt x="0" y="74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CF84313-45ED-4BD4-A4A9-7A350FB667AC}"/>
              </a:ext>
            </a:extLst>
          </p:cNvPr>
          <p:cNvSpPr/>
          <p:nvPr/>
        </p:nvSpPr>
        <p:spPr>
          <a:xfrm>
            <a:off x="3623094" y="836762"/>
            <a:ext cx="2691442" cy="2691442"/>
          </a:xfrm>
          <a:custGeom>
            <a:avLst/>
            <a:gdLst>
              <a:gd name="connsiteX0" fmla="*/ 2502669 w 2691442"/>
              <a:gd name="connsiteY0" fmla="*/ 2677255 h 2691442"/>
              <a:gd name="connsiteX1" fmla="*/ 2502676 w 2691442"/>
              <a:gd name="connsiteY1" fmla="*/ 2677263 h 2691442"/>
              <a:gd name="connsiteX2" fmla="*/ 2502681 w 2691442"/>
              <a:gd name="connsiteY2" fmla="*/ 2677269 h 2691442"/>
              <a:gd name="connsiteX3" fmla="*/ 1517933 w 2691442"/>
              <a:gd name="connsiteY3" fmla="*/ 2636207 h 2691442"/>
              <a:gd name="connsiteX4" fmla="*/ 1528082 w 2691442"/>
              <a:gd name="connsiteY4" fmla="*/ 2691442 h 2691442"/>
              <a:gd name="connsiteX5" fmla="*/ 1523857 w 2691442"/>
              <a:gd name="connsiteY5" fmla="*/ 2691442 h 2691442"/>
              <a:gd name="connsiteX6" fmla="*/ 1347604 w 2691442"/>
              <a:gd name="connsiteY6" fmla="*/ 2635249 h 2691442"/>
              <a:gd name="connsiteX7" fmla="*/ 1350453 w 2691442"/>
              <a:gd name="connsiteY7" fmla="*/ 2691442 h 2691442"/>
              <a:gd name="connsiteX8" fmla="*/ 1346195 w 2691442"/>
              <a:gd name="connsiteY8" fmla="*/ 2691442 h 2691442"/>
              <a:gd name="connsiteX9" fmla="*/ 1100520 w 2691442"/>
              <a:gd name="connsiteY9" fmla="*/ 2595984 h 2691442"/>
              <a:gd name="connsiteX10" fmla="*/ 1086210 w 2691442"/>
              <a:gd name="connsiteY10" fmla="*/ 2691442 h 2691442"/>
              <a:gd name="connsiteX11" fmla="*/ 1079451 w 2691442"/>
              <a:gd name="connsiteY11" fmla="*/ 2691442 h 2691442"/>
              <a:gd name="connsiteX12" fmla="*/ 1183899 w 2691442"/>
              <a:gd name="connsiteY12" fmla="*/ 2560317 h 2691442"/>
              <a:gd name="connsiteX13" fmla="*/ 1173222 w 2691442"/>
              <a:gd name="connsiteY13" fmla="*/ 2691442 h 2691442"/>
              <a:gd name="connsiteX14" fmla="*/ 1162592 w 2691442"/>
              <a:gd name="connsiteY14" fmla="*/ 2691442 h 2691442"/>
              <a:gd name="connsiteX15" fmla="*/ 850307 w 2691442"/>
              <a:gd name="connsiteY15" fmla="*/ 2557420 h 2691442"/>
              <a:gd name="connsiteX16" fmla="*/ 802613 w 2691442"/>
              <a:gd name="connsiteY16" fmla="*/ 2691442 h 2691442"/>
              <a:gd name="connsiteX17" fmla="*/ 790978 w 2691442"/>
              <a:gd name="connsiteY17" fmla="*/ 2691442 h 2691442"/>
              <a:gd name="connsiteX18" fmla="*/ 1753528 w 2691442"/>
              <a:gd name="connsiteY18" fmla="*/ 2542881 h 2691442"/>
              <a:gd name="connsiteX19" fmla="*/ 1811972 w 2691442"/>
              <a:gd name="connsiteY19" fmla="*/ 2691442 h 2691442"/>
              <a:gd name="connsiteX20" fmla="*/ 1800522 w 2691442"/>
              <a:gd name="connsiteY20" fmla="*/ 2691442 h 2691442"/>
              <a:gd name="connsiteX21" fmla="*/ 1423869 w 2691442"/>
              <a:gd name="connsiteY21" fmla="*/ 2491363 h 2691442"/>
              <a:gd name="connsiteX22" fmla="*/ 1447818 w 2691442"/>
              <a:gd name="connsiteY22" fmla="*/ 2691442 h 2691442"/>
              <a:gd name="connsiteX23" fmla="*/ 1432559 w 2691442"/>
              <a:gd name="connsiteY23" fmla="*/ 2691442 h 2691442"/>
              <a:gd name="connsiteX24" fmla="*/ 1575292 w 2691442"/>
              <a:gd name="connsiteY24" fmla="*/ 2481679 h 2691442"/>
              <a:gd name="connsiteX25" fmla="*/ 1628893 w 2691442"/>
              <a:gd name="connsiteY25" fmla="*/ 2691442 h 2691442"/>
              <a:gd name="connsiteX26" fmla="*/ 1612449 w 2691442"/>
              <a:gd name="connsiteY26" fmla="*/ 2691442 h 2691442"/>
              <a:gd name="connsiteX27" fmla="*/ 703911 w 2691442"/>
              <a:gd name="connsiteY27" fmla="*/ 2470550 h 2691442"/>
              <a:gd name="connsiteX28" fmla="*/ 590887 w 2691442"/>
              <a:gd name="connsiteY28" fmla="*/ 2691442 h 2691442"/>
              <a:gd name="connsiteX29" fmla="*/ 568886 w 2691442"/>
              <a:gd name="connsiteY29" fmla="*/ 2691442 h 2691442"/>
              <a:gd name="connsiteX30" fmla="*/ 1807721 w 2691442"/>
              <a:gd name="connsiteY30" fmla="*/ 2469985 h 2691442"/>
              <a:gd name="connsiteX31" fmla="*/ 1912615 w 2691442"/>
              <a:gd name="connsiteY31" fmla="*/ 2691442 h 2691442"/>
              <a:gd name="connsiteX32" fmla="*/ 1891714 w 2691442"/>
              <a:gd name="connsiteY32" fmla="*/ 2691442 h 2691442"/>
              <a:gd name="connsiteX33" fmla="*/ 977015 w 2691442"/>
              <a:gd name="connsiteY33" fmla="*/ 2452779 h 2691442"/>
              <a:gd name="connsiteX34" fmla="*/ 910084 w 2691442"/>
              <a:gd name="connsiteY34" fmla="*/ 2691442 h 2691442"/>
              <a:gd name="connsiteX35" fmla="*/ 890362 w 2691442"/>
              <a:gd name="connsiteY35" fmla="*/ 2691442 h 2691442"/>
              <a:gd name="connsiteX36" fmla="*/ 1986244 w 2691442"/>
              <a:gd name="connsiteY36" fmla="*/ 2452105 h 2691442"/>
              <a:gd name="connsiteX37" fmla="*/ 2141093 w 2691442"/>
              <a:gd name="connsiteY37" fmla="*/ 2691442 h 2691442"/>
              <a:gd name="connsiteX38" fmla="*/ 2116539 w 2691442"/>
              <a:gd name="connsiteY38" fmla="*/ 2691442 h 2691442"/>
              <a:gd name="connsiteX39" fmla="*/ 1273787 w 2691442"/>
              <a:gd name="connsiteY39" fmla="*/ 2434856 h 2691442"/>
              <a:gd name="connsiteX40" fmla="*/ 1270509 w 2691442"/>
              <a:gd name="connsiteY40" fmla="*/ 2691442 h 2691442"/>
              <a:gd name="connsiteX41" fmla="*/ 1249956 w 2691442"/>
              <a:gd name="connsiteY41" fmla="*/ 2691442 h 2691442"/>
              <a:gd name="connsiteX42" fmla="*/ 841540 w 2691442"/>
              <a:gd name="connsiteY42" fmla="*/ 2384516 h 2691442"/>
              <a:gd name="connsiteX43" fmla="*/ 710155 w 2691442"/>
              <a:gd name="connsiteY43" fmla="*/ 2691442 h 2691442"/>
              <a:gd name="connsiteX44" fmla="*/ 681678 w 2691442"/>
              <a:gd name="connsiteY44" fmla="*/ 2691442 h 2691442"/>
              <a:gd name="connsiteX45" fmla="*/ 1305592 w 2691442"/>
              <a:gd name="connsiteY45" fmla="*/ 2371271 h 2691442"/>
              <a:gd name="connsiteX46" fmla="*/ 1313619 w 2691442"/>
              <a:gd name="connsiteY46" fmla="*/ 2691442 h 2691442"/>
              <a:gd name="connsiteX47" fmla="*/ 1285424 w 2691442"/>
              <a:gd name="connsiteY47" fmla="*/ 2691442 h 2691442"/>
              <a:gd name="connsiteX48" fmla="*/ 2133360 w 2691442"/>
              <a:gd name="connsiteY48" fmla="*/ 2367133 h 2691442"/>
              <a:gd name="connsiteX49" fmla="*/ 2409474 w 2691442"/>
              <a:gd name="connsiteY49" fmla="*/ 2691442 h 2691442"/>
              <a:gd name="connsiteX50" fmla="*/ 2370038 w 2691442"/>
              <a:gd name="connsiteY50" fmla="*/ 2691442 h 2691442"/>
              <a:gd name="connsiteX51" fmla="*/ 1440017 w 2691442"/>
              <a:gd name="connsiteY51" fmla="*/ 2365592 h 2691442"/>
              <a:gd name="connsiteX52" fmla="*/ 1491592 w 2691442"/>
              <a:gd name="connsiteY52" fmla="*/ 2691442 h 2691442"/>
              <a:gd name="connsiteX53" fmla="*/ 1462537 w 2691442"/>
              <a:gd name="connsiteY53" fmla="*/ 2691442 h 2691442"/>
              <a:gd name="connsiteX54" fmla="*/ 1167412 w 2691442"/>
              <a:gd name="connsiteY54" fmla="*/ 2358765 h 2691442"/>
              <a:gd name="connsiteX55" fmla="*/ 1130347 w 2691442"/>
              <a:gd name="connsiteY55" fmla="*/ 2691442 h 2691442"/>
              <a:gd name="connsiteX56" fmla="*/ 1100346 w 2691442"/>
              <a:gd name="connsiteY56" fmla="*/ 2691442 h 2691442"/>
              <a:gd name="connsiteX57" fmla="*/ 1242906 w 2691442"/>
              <a:gd name="connsiteY57" fmla="*/ 2352602 h 2691442"/>
              <a:gd name="connsiteX58" fmla="*/ 1228503 w 2691442"/>
              <a:gd name="connsiteY58" fmla="*/ 2691442 h 2691442"/>
              <a:gd name="connsiteX59" fmla="*/ 1198130 w 2691442"/>
              <a:gd name="connsiteY59" fmla="*/ 2691442 h 2691442"/>
              <a:gd name="connsiteX60" fmla="*/ 1571743 w 2691442"/>
              <a:gd name="connsiteY60" fmla="*/ 2342730 h 2691442"/>
              <a:gd name="connsiteX61" fmla="*/ 1675052 w 2691442"/>
              <a:gd name="connsiteY61" fmla="*/ 2691442 h 2691442"/>
              <a:gd name="connsiteX62" fmla="*/ 1642447 w 2691442"/>
              <a:gd name="connsiteY62" fmla="*/ 2691442 h 2691442"/>
              <a:gd name="connsiteX63" fmla="*/ 1043280 w 2691442"/>
              <a:gd name="connsiteY63" fmla="*/ 2331187 h 2691442"/>
              <a:gd name="connsiteX64" fmla="*/ 956807 w 2691442"/>
              <a:gd name="connsiteY64" fmla="*/ 2691442 h 2691442"/>
              <a:gd name="connsiteX65" fmla="*/ 922474 w 2691442"/>
              <a:gd name="connsiteY65" fmla="*/ 2691442 h 2691442"/>
              <a:gd name="connsiteX66" fmla="*/ 600351 w 2691442"/>
              <a:gd name="connsiteY66" fmla="*/ 2323260 h 2691442"/>
              <a:gd name="connsiteX67" fmla="*/ 345834 w 2691442"/>
              <a:gd name="connsiteY67" fmla="*/ 2691442 h 2691442"/>
              <a:gd name="connsiteX68" fmla="*/ 299751 w 2691442"/>
              <a:gd name="connsiteY68" fmla="*/ 2691442 h 2691442"/>
              <a:gd name="connsiteX69" fmla="*/ 1822539 w 2691442"/>
              <a:gd name="connsiteY69" fmla="*/ 2315966 h 2691442"/>
              <a:gd name="connsiteX70" fmla="*/ 2032971 w 2691442"/>
              <a:gd name="connsiteY70" fmla="*/ 2691442 h 2691442"/>
              <a:gd name="connsiteX71" fmla="*/ 1995189 w 2691442"/>
              <a:gd name="connsiteY71" fmla="*/ 2691442 h 2691442"/>
              <a:gd name="connsiteX72" fmla="*/ 1375385 w 2691442"/>
              <a:gd name="connsiteY72" fmla="*/ 2310671 h 2691442"/>
              <a:gd name="connsiteX73" fmla="*/ 1411108 w 2691442"/>
              <a:gd name="connsiteY73" fmla="*/ 2691442 h 2691442"/>
              <a:gd name="connsiteX74" fmla="*/ 1375586 w 2691442"/>
              <a:gd name="connsiteY74" fmla="*/ 2691442 h 2691442"/>
              <a:gd name="connsiteX75" fmla="*/ 1693336 w 2691442"/>
              <a:gd name="connsiteY75" fmla="*/ 2305379 h 2691442"/>
              <a:gd name="connsiteX76" fmla="*/ 1862345 w 2691442"/>
              <a:gd name="connsiteY76" fmla="*/ 2691442 h 2691442"/>
              <a:gd name="connsiteX77" fmla="*/ 1823277 w 2691442"/>
              <a:gd name="connsiteY77" fmla="*/ 2691442 h 2691442"/>
              <a:gd name="connsiteX78" fmla="*/ 1499289 w 2691442"/>
              <a:gd name="connsiteY78" fmla="*/ 2287861 h 2691442"/>
              <a:gd name="connsiteX79" fmla="*/ 1591850 w 2691442"/>
              <a:gd name="connsiteY79" fmla="*/ 2691442 h 2691442"/>
              <a:gd name="connsiteX80" fmla="*/ 1552697 w 2691442"/>
              <a:gd name="connsiteY80" fmla="*/ 2691442 h 2691442"/>
              <a:gd name="connsiteX81" fmla="*/ 917395 w 2691442"/>
              <a:gd name="connsiteY81" fmla="*/ 2285944 h 2691442"/>
              <a:gd name="connsiteX82" fmla="*/ 761691 w 2691442"/>
              <a:gd name="connsiteY82" fmla="*/ 2691442 h 2691442"/>
              <a:gd name="connsiteX83" fmla="*/ 719214 w 2691442"/>
              <a:gd name="connsiteY83" fmla="*/ 2691442 h 2691442"/>
              <a:gd name="connsiteX84" fmla="*/ 1755870 w 2691442"/>
              <a:gd name="connsiteY84" fmla="*/ 2262683 h 2691442"/>
              <a:gd name="connsiteX85" fmla="*/ 1979697 w 2691442"/>
              <a:gd name="connsiteY85" fmla="*/ 2691442 h 2691442"/>
              <a:gd name="connsiteX86" fmla="*/ 1933225 w 2691442"/>
              <a:gd name="connsiteY86" fmla="*/ 2691442 h 2691442"/>
              <a:gd name="connsiteX87" fmla="*/ 740490 w 2691442"/>
              <a:gd name="connsiteY87" fmla="*/ 2259863 h 2691442"/>
              <a:gd name="connsiteX88" fmla="*/ 483911 w 2691442"/>
              <a:gd name="connsiteY88" fmla="*/ 2691442 h 2691442"/>
              <a:gd name="connsiteX89" fmla="*/ 434844 w 2691442"/>
              <a:gd name="connsiteY89" fmla="*/ 2691442 h 2691442"/>
              <a:gd name="connsiteX90" fmla="*/ 1819798 w 2691442"/>
              <a:gd name="connsiteY90" fmla="*/ 2247892 h 2691442"/>
              <a:gd name="connsiteX91" fmla="*/ 2090928 w 2691442"/>
              <a:gd name="connsiteY91" fmla="*/ 2691442 h 2691442"/>
              <a:gd name="connsiteX92" fmla="*/ 2039936 w 2691442"/>
              <a:gd name="connsiteY92" fmla="*/ 2691442 h 2691442"/>
              <a:gd name="connsiteX93" fmla="*/ 1007824 w 2691442"/>
              <a:gd name="connsiteY93" fmla="*/ 2247820 h 2691442"/>
              <a:gd name="connsiteX94" fmla="*/ 871496 w 2691442"/>
              <a:gd name="connsiteY94" fmla="*/ 2691442 h 2691442"/>
              <a:gd name="connsiteX95" fmla="*/ 824419 w 2691442"/>
              <a:gd name="connsiteY95" fmla="*/ 2691442 h 2691442"/>
              <a:gd name="connsiteX96" fmla="*/ 797547 w 2691442"/>
              <a:gd name="connsiteY96" fmla="*/ 2224371 h 2691442"/>
              <a:gd name="connsiteX97" fmla="*/ 543275 w 2691442"/>
              <a:gd name="connsiteY97" fmla="*/ 2691442 h 2691442"/>
              <a:gd name="connsiteX98" fmla="*/ 487173 w 2691442"/>
              <a:gd name="connsiteY98" fmla="*/ 2691442 h 2691442"/>
              <a:gd name="connsiteX99" fmla="*/ 1138033 w 2691442"/>
              <a:gd name="connsiteY99" fmla="*/ 2221530 h 2691442"/>
              <a:gd name="connsiteX100" fmla="*/ 1058772 w 2691442"/>
              <a:gd name="connsiteY100" fmla="*/ 2691442 h 2691442"/>
              <a:gd name="connsiteX101" fmla="*/ 1009292 w 2691442"/>
              <a:gd name="connsiteY101" fmla="*/ 2691442 h 2691442"/>
              <a:gd name="connsiteX102" fmla="*/ 888648 w 2691442"/>
              <a:gd name="connsiteY102" fmla="*/ 2206374 h 2691442"/>
              <a:gd name="connsiteX103" fmla="*/ 666155 w 2691442"/>
              <a:gd name="connsiteY103" fmla="*/ 2691442 h 2691442"/>
              <a:gd name="connsiteX104" fmla="*/ 608935 w 2691442"/>
              <a:gd name="connsiteY104" fmla="*/ 2691442 h 2691442"/>
              <a:gd name="connsiteX105" fmla="*/ 1599085 w 2691442"/>
              <a:gd name="connsiteY105" fmla="*/ 2200780 h 2691442"/>
              <a:gd name="connsiteX106" fmla="*/ 1781813 w 2691442"/>
              <a:gd name="connsiteY106" fmla="*/ 2691442 h 2691442"/>
              <a:gd name="connsiteX107" fmla="*/ 1727614 w 2691442"/>
              <a:gd name="connsiteY107" fmla="*/ 2691442 h 2691442"/>
              <a:gd name="connsiteX108" fmla="*/ 752244 w 2691442"/>
              <a:gd name="connsiteY108" fmla="*/ 2177128 h 2691442"/>
              <a:gd name="connsiteX109" fmla="*/ 425424 w 2691442"/>
              <a:gd name="connsiteY109" fmla="*/ 2691442 h 2691442"/>
              <a:gd name="connsiteX110" fmla="*/ 357200 w 2691442"/>
              <a:gd name="connsiteY110" fmla="*/ 2691442 h 2691442"/>
              <a:gd name="connsiteX111" fmla="*/ 1934089 w 2691442"/>
              <a:gd name="connsiteY111" fmla="*/ 2176354 h 2691442"/>
              <a:gd name="connsiteX112" fmla="*/ 2351110 w 2691442"/>
              <a:gd name="connsiteY112" fmla="*/ 2691442 h 2691442"/>
              <a:gd name="connsiteX113" fmla="*/ 2236172 w 2691442"/>
              <a:gd name="connsiteY113" fmla="*/ 2691442 h 2691442"/>
              <a:gd name="connsiteX114" fmla="*/ 1979916 w 2691442"/>
              <a:gd name="connsiteY114" fmla="*/ 2289004 h 2691442"/>
              <a:gd name="connsiteX115" fmla="*/ 2277798 w 2691442"/>
              <a:gd name="connsiteY115" fmla="*/ 2686816 h 2691442"/>
              <a:gd name="connsiteX116" fmla="*/ 2277787 w 2691442"/>
              <a:gd name="connsiteY116" fmla="*/ 2686801 h 2691442"/>
              <a:gd name="connsiteX117" fmla="*/ 2277799 w 2691442"/>
              <a:gd name="connsiteY117" fmla="*/ 2686817 h 2691442"/>
              <a:gd name="connsiteX118" fmla="*/ 1850230 w 2691442"/>
              <a:gd name="connsiteY118" fmla="*/ 2160759 h 2691442"/>
              <a:gd name="connsiteX119" fmla="*/ 2226805 w 2691442"/>
              <a:gd name="connsiteY119" fmla="*/ 2691442 h 2691442"/>
              <a:gd name="connsiteX120" fmla="*/ 2156992 w 2691442"/>
              <a:gd name="connsiteY120" fmla="*/ 2691442 h 2691442"/>
              <a:gd name="connsiteX121" fmla="*/ 315054 w 2691442"/>
              <a:gd name="connsiteY121" fmla="*/ 2153195 h 2691442"/>
              <a:gd name="connsiteX122" fmla="*/ 0 w 2691442"/>
              <a:gd name="connsiteY122" fmla="*/ 2421430 h 2691442"/>
              <a:gd name="connsiteX123" fmla="*/ 0 w 2691442"/>
              <a:gd name="connsiteY123" fmla="*/ 2383119 h 2691442"/>
              <a:gd name="connsiteX124" fmla="*/ 1946839 w 2691442"/>
              <a:gd name="connsiteY124" fmla="*/ 2079479 h 2691442"/>
              <a:gd name="connsiteX125" fmla="*/ 2502681 w 2691442"/>
              <a:gd name="connsiteY125" fmla="*/ 2677269 h 2691442"/>
              <a:gd name="connsiteX126" fmla="*/ 2502682 w 2691442"/>
              <a:gd name="connsiteY126" fmla="*/ 2677270 h 2691442"/>
              <a:gd name="connsiteX127" fmla="*/ 2502676 w 2691442"/>
              <a:gd name="connsiteY127" fmla="*/ 2677263 h 2691442"/>
              <a:gd name="connsiteX128" fmla="*/ 2105251 w 2691442"/>
              <a:gd name="connsiteY128" fmla="*/ 2204389 h 2691442"/>
              <a:gd name="connsiteX129" fmla="*/ 2444236 w 2691442"/>
              <a:gd name="connsiteY129" fmla="*/ 2551343 h 2691442"/>
              <a:gd name="connsiteX130" fmla="*/ 2037573 w 2691442"/>
              <a:gd name="connsiteY130" fmla="*/ 2091077 h 2691442"/>
              <a:gd name="connsiteX131" fmla="*/ 2670279 w 2691442"/>
              <a:gd name="connsiteY131" fmla="*/ 2691442 h 2691442"/>
              <a:gd name="connsiteX132" fmla="*/ 2417068 w 2691442"/>
              <a:gd name="connsiteY132" fmla="*/ 2691442 h 2691442"/>
              <a:gd name="connsiteX133" fmla="*/ 2299417 w 2691442"/>
              <a:gd name="connsiteY133" fmla="*/ 2077972 h 2691442"/>
              <a:gd name="connsiteX134" fmla="*/ 2691442 w 2691442"/>
              <a:gd name="connsiteY134" fmla="*/ 2348972 h 2691442"/>
              <a:gd name="connsiteX135" fmla="*/ 2691442 w 2691442"/>
              <a:gd name="connsiteY135" fmla="*/ 2398039 h 2691442"/>
              <a:gd name="connsiteX136" fmla="*/ 726400 w 2691442"/>
              <a:gd name="connsiteY136" fmla="*/ 2011339 h 2691442"/>
              <a:gd name="connsiteX137" fmla="*/ 168068 w 2691442"/>
              <a:gd name="connsiteY137" fmla="*/ 2686865 h 2691442"/>
              <a:gd name="connsiteX138" fmla="*/ 511100 w 2691442"/>
              <a:gd name="connsiteY138" fmla="*/ 2311810 h 2691442"/>
              <a:gd name="connsiteX139" fmla="*/ 276151 w 2691442"/>
              <a:gd name="connsiteY139" fmla="*/ 2606912 h 2691442"/>
              <a:gd name="connsiteX140" fmla="*/ 683354 w 2691442"/>
              <a:gd name="connsiteY140" fmla="*/ 2144996 h 2691442"/>
              <a:gd name="connsiteX141" fmla="*/ 281106 w 2691442"/>
              <a:gd name="connsiteY141" fmla="*/ 2691442 h 2691442"/>
              <a:gd name="connsiteX142" fmla="*/ 0 w 2691442"/>
              <a:gd name="connsiteY142" fmla="*/ 2691442 h 2691442"/>
              <a:gd name="connsiteX143" fmla="*/ 0 w 2691442"/>
              <a:gd name="connsiteY143" fmla="*/ 2687510 h 2691442"/>
              <a:gd name="connsiteX144" fmla="*/ 339539 w 2691442"/>
              <a:gd name="connsiteY144" fmla="*/ 2363832 h 2691442"/>
              <a:gd name="connsiteX145" fmla="*/ 51715 w 2691442"/>
              <a:gd name="connsiteY145" fmla="*/ 2678499 h 2691442"/>
              <a:gd name="connsiteX146" fmla="*/ 232715 w 2691442"/>
              <a:gd name="connsiteY146" fmla="*/ 2004920 h 2691442"/>
              <a:gd name="connsiteX147" fmla="*/ 0 w 2691442"/>
              <a:gd name="connsiteY147" fmla="*/ 2155484 h 2691442"/>
              <a:gd name="connsiteX148" fmla="*/ 0 w 2691442"/>
              <a:gd name="connsiteY148" fmla="*/ 2131610 h 2691442"/>
              <a:gd name="connsiteX149" fmla="*/ 394384 w 2691442"/>
              <a:gd name="connsiteY149" fmla="*/ 1999126 h 2691442"/>
              <a:gd name="connsiteX150" fmla="*/ 0 w 2691442"/>
              <a:gd name="connsiteY150" fmla="*/ 2294439 h 2691442"/>
              <a:gd name="connsiteX151" fmla="*/ 0 w 2691442"/>
              <a:gd name="connsiteY151" fmla="*/ 2250252 h 2691442"/>
              <a:gd name="connsiteX152" fmla="*/ 2443772 w 2691442"/>
              <a:gd name="connsiteY152" fmla="*/ 1973222 h 2691442"/>
              <a:gd name="connsiteX153" fmla="*/ 2691442 w 2691442"/>
              <a:gd name="connsiteY153" fmla="*/ 2099948 h 2691442"/>
              <a:gd name="connsiteX154" fmla="*/ 2691442 w 2691442"/>
              <a:gd name="connsiteY154" fmla="*/ 2124616 h 2691442"/>
              <a:gd name="connsiteX155" fmla="*/ 599527 w 2691442"/>
              <a:gd name="connsiteY155" fmla="*/ 1969341 h 2691442"/>
              <a:gd name="connsiteX156" fmla="*/ 3447 w 2691442"/>
              <a:gd name="connsiteY156" fmla="*/ 2523591 h 2691442"/>
              <a:gd name="connsiteX157" fmla="*/ 3456 w 2691442"/>
              <a:gd name="connsiteY157" fmla="*/ 2523583 h 2691442"/>
              <a:gd name="connsiteX158" fmla="*/ 3448 w 2691442"/>
              <a:gd name="connsiteY158" fmla="*/ 2523591 h 2691442"/>
              <a:gd name="connsiteX159" fmla="*/ 476540 w 2691442"/>
              <a:gd name="connsiteY159" fmla="*/ 2125984 h 2691442"/>
              <a:gd name="connsiteX160" fmla="*/ 128182 w 2691442"/>
              <a:gd name="connsiteY160" fmla="*/ 2466339 h 2691442"/>
              <a:gd name="connsiteX161" fmla="*/ 588822 w 2691442"/>
              <a:gd name="connsiteY161" fmla="*/ 2059346 h 2691442"/>
              <a:gd name="connsiteX162" fmla="*/ 0 w 2691442"/>
              <a:gd name="connsiteY162" fmla="*/ 2679887 h 2691442"/>
              <a:gd name="connsiteX163" fmla="*/ 0 w 2691442"/>
              <a:gd name="connsiteY163" fmla="*/ 2430013 h 2691442"/>
              <a:gd name="connsiteX164" fmla="*/ 501503 w 2691442"/>
              <a:gd name="connsiteY164" fmla="*/ 1957314 h 2691442"/>
              <a:gd name="connsiteX165" fmla="*/ 0 w 2691442"/>
              <a:gd name="connsiteY165" fmla="*/ 2363336 h 2691442"/>
              <a:gd name="connsiteX166" fmla="*/ 0 w 2691442"/>
              <a:gd name="connsiteY166" fmla="*/ 2294990 h 2691442"/>
              <a:gd name="connsiteX167" fmla="*/ 1990372 w 2691442"/>
              <a:gd name="connsiteY167" fmla="*/ 1954271 h 2691442"/>
              <a:gd name="connsiteX168" fmla="*/ 2665954 w 2691442"/>
              <a:gd name="connsiteY168" fmla="*/ 2512650 h 2691442"/>
              <a:gd name="connsiteX169" fmla="*/ 2288840 w 2691442"/>
              <a:gd name="connsiteY169" fmla="*/ 2167735 h 2691442"/>
              <a:gd name="connsiteX170" fmla="*/ 2584809 w 2691442"/>
              <a:gd name="connsiteY170" fmla="*/ 2403375 h 2691442"/>
              <a:gd name="connsiteX171" fmla="*/ 2125067 w 2691442"/>
              <a:gd name="connsiteY171" fmla="*/ 1998087 h 2691442"/>
              <a:gd name="connsiteX172" fmla="*/ 2691442 w 2691442"/>
              <a:gd name="connsiteY172" fmla="*/ 2415005 h 2691442"/>
              <a:gd name="connsiteX173" fmla="*/ 2691442 w 2691442"/>
              <a:gd name="connsiteY173" fmla="*/ 2691442 h 2691442"/>
              <a:gd name="connsiteX174" fmla="*/ 2676823 w 2691442"/>
              <a:gd name="connsiteY174" fmla="*/ 2691442 h 2691442"/>
              <a:gd name="connsiteX175" fmla="*/ 2342166 w 2691442"/>
              <a:gd name="connsiteY175" fmla="*/ 2340386 h 2691442"/>
              <a:gd name="connsiteX176" fmla="*/ 2656396 w 2691442"/>
              <a:gd name="connsiteY176" fmla="*/ 2627810 h 2691442"/>
              <a:gd name="connsiteX177" fmla="*/ 2234714 w 2691442"/>
              <a:gd name="connsiteY177" fmla="*/ 1937226 h 2691442"/>
              <a:gd name="connsiteX178" fmla="*/ 2691442 w 2691442"/>
              <a:gd name="connsiteY178" fmla="*/ 2208756 h 2691442"/>
              <a:gd name="connsiteX179" fmla="*/ 2691442 w 2691442"/>
              <a:gd name="connsiteY179" fmla="*/ 2260685 h 2691442"/>
              <a:gd name="connsiteX180" fmla="*/ 2158297 w 2691442"/>
              <a:gd name="connsiteY180" fmla="*/ 1929795 h 2691442"/>
              <a:gd name="connsiteX181" fmla="*/ 2691442 w 2691442"/>
              <a:gd name="connsiteY181" fmla="*/ 2268584 h 2691442"/>
              <a:gd name="connsiteX182" fmla="*/ 2691442 w 2691442"/>
              <a:gd name="connsiteY182" fmla="*/ 2339303 h 2691442"/>
              <a:gd name="connsiteX183" fmla="*/ 2206781 w 2691442"/>
              <a:gd name="connsiteY183" fmla="*/ 1884979 h 2691442"/>
              <a:gd name="connsiteX184" fmla="*/ 2691442 w 2691442"/>
              <a:gd name="connsiteY184" fmla="*/ 2148828 h 2691442"/>
              <a:gd name="connsiteX185" fmla="*/ 2691442 w 2691442"/>
              <a:gd name="connsiteY185" fmla="*/ 2207041 h 2691442"/>
              <a:gd name="connsiteX186" fmla="*/ 516159 w 2691442"/>
              <a:gd name="connsiteY186" fmla="*/ 1873839 h 2691442"/>
              <a:gd name="connsiteX187" fmla="*/ 0 w 2691442"/>
              <a:gd name="connsiteY187" fmla="*/ 2240106 h 2691442"/>
              <a:gd name="connsiteX188" fmla="*/ 0 w 2691442"/>
              <a:gd name="connsiteY188" fmla="*/ 2172204 h 2691442"/>
              <a:gd name="connsiteX189" fmla="*/ 427617 w 2691442"/>
              <a:gd name="connsiteY189" fmla="*/ 1843893 h 2691442"/>
              <a:gd name="connsiteX190" fmla="*/ 0 w 2691442"/>
              <a:gd name="connsiteY190" fmla="*/ 2105282 h 2691442"/>
              <a:gd name="connsiteX191" fmla="*/ 0 w 2691442"/>
              <a:gd name="connsiteY191" fmla="*/ 2056123 h 2691442"/>
              <a:gd name="connsiteX192" fmla="*/ 369968 w 2691442"/>
              <a:gd name="connsiteY192" fmla="*/ 1841050 h 2691442"/>
              <a:gd name="connsiteX193" fmla="*/ 0 w 2691442"/>
              <a:gd name="connsiteY193" fmla="*/ 2048394 h 2691442"/>
              <a:gd name="connsiteX194" fmla="*/ 0 w 2691442"/>
              <a:gd name="connsiteY194" fmla="*/ 2011167 h 2691442"/>
              <a:gd name="connsiteX195" fmla="*/ 2356231 w 2691442"/>
              <a:gd name="connsiteY195" fmla="*/ 1835339 h 2691442"/>
              <a:gd name="connsiteX196" fmla="*/ 2691442 w 2691442"/>
              <a:gd name="connsiteY196" fmla="*/ 1978832 h 2691442"/>
              <a:gd name="connsiteX197" fmla="*/ 2691442 w 2691442"/>
              <a:gd name="connsiteY197" fmla="*/ 2009934 h 2691442"/>
              <a:gd name="connsiteX198" fmla="*/ 2527635 w 2691442"/>
              <a:gd name="connsiteY198" fmla="*/ 1826482 h 2691442"/>
              <a:gd name="connsiteX199" fmla="*/ 2691442 w 2691442"/>
              <a:gd name="connsiteY199" fmla="*/ 1884776 h 2691442"/>
              <a:gd name="connsiteX200" fmla="*/ 2691442 w 2691442"/>
              <a:gd name="connsiteY200" fmla="*/ 1898997 h 2691442"/>
              <a:gd name="connsiteX201" fmla="*/ 217383 w 2691442"/>
              <a:gd name="connsiteY201" fmla="*/ 1826110 h 2691442"/>
              <a:gd name="connsiteX202" fmla="*/ 0 w 2691442"/>
              <a:gd name="connsiteY202" fmla="*/ 1929073 h 2691442"/>
              <a:gd name="connsiteX203" fmla="*/ 0 w 2691442"/>
              <a:gd name="connsiteY203" fmla="*/ 1908557 h 2691442"/>
              <a:gd name="connsiteX204" fmla="*/ 2189769 w 2691442"/>
              <a:gd name="connsiteY204" fmla="*/ 1794046 h 2691442"/>
              <a:gd name="connsiteX205" fmla="*/ 2691442 w 2691442"/>
              <a:gd name="connsiteY205" fmla="*/ 2024158 h 2691442"/>
              <a:gd name="connsiteX206" fmla="*/ 2691442 w 2691442"/>
              <a:gd name="connsiteY206" fmla="*/ 2083336 h 2691442"/>
              <a:gd name="connsiteX207" fmla="*/ 411591 w 2691442"/>
              <a:gd name="connsiteY207" fmla="*/ 1780144 h 2691442"/>
              <a:gd name="connsiteX208" fmla="*/ 0 w 2691442"/>
              <a:gd name="connsiteY208" fmla="*/ 1995008 h 2691442"/>
              <a:gd name="connsiteX209" fmla="*/ 0 w 2691442"/>
              <a:gd name="connsiteY209" fmla="*/ 1950396 h 2691442"/>
              <a:gd name="connsiteX210" fmla="*/ 147231 w 2691442"/>
              <a:gd name="connsiteY210" fmla="*/ 1771466 h 2691442"/>
              <a:gd name="connsiteX211" fmla="*/ 0 w 2691442"/>
              <a:gd name="connsiteY211" fmla="*/ 1829386 h 2691442"/>
              <a:gd name="connsiteX212" fmla="*/ 0 w 2691442"/>
              <a:gd name="connsiteY212" fmla="*/ 1818039 h 2691442"/>
              <a:gd name="connsiteX213" fmla="*/ 2270847 w 2691442"/>
              <a:gd name="connsiteY213" fmla="*/ 1765553 h 2691442"/>
              <a:gd name="connsiteX214" fmla="*/ 2691442 w 2691442"/>
              <a:gd name="connsiteY214" fmla="*/ 1927056 h 2691442"/>
              <a:gd name="connsiteX215" fmla="*/ 2691442 w 2691442"/>
              <a:gd name="connsiteY215" fmla="*/ 1971114 h 2691442"/>
              <a:gd name="connsiteX216" fmla="*/ 367514 w 2691442"/>
              <a:gd name="connsiteY216" fmla="*/ 1717671 h 2691442"/>
              <a:gd name="connsiteX217" fmla="*/ 0 w 2691442"/>
              <a:gd name="connsiteY217" fmla="*/ 1878559 h 2691442"/>
              <a:gd name="connsiteX218" fmla="*/ 0 w 2691442"/>
              <a:gd name="connsiteY218" fmla="*/ 1841368 h 2691442"/>
              <a:gd name="connsiteX219" fmla="*/ 2421467 w 2691442"/>
              <a:gd name="connsiteY219" fmla="*/ 1699927 h 2691442"/>
              <a:gd name="connsiteX220" fmla="*/ 2691442 w 2691442"/>
              <a:gd name="connsiteY220" fmla="*/ 1775639 h 2691442"/>
              <a:gd name="connsiteX221" fmla="*/ 2691442 w 2691442"/>
              <a:gd name="connsiteY221" fmla="*/ 1797950 h 2691442"/>
              <a:gd name="connsiteX222" fmla="*/ 2233515 w 2691442"/>
              <a:gd name="connsiteY222" fmla="*/ 1674924 h 2691442"/>
              <a:gd name="connsiteX223" fmla="*/ 2691442 w 2691442"/>
              <a:gd name="connsiteY223" fmla="*/ 1815649 h 2691442"/>
              <a:gd name="connsiteX224" fmla="*/ 2691442 w 2691442"/>
              <a:gd name="connsiteY224" fmla="*/ 1864243 h 2691442"/>
              <a:gd name="connsiteX225" fmla="*/ 2318580 w 2691442"/>
              <a:gd name="connsiteY225" fmla="*/ 1639429 h 2691442"/>
              <a:gd name="connsiteX226" fmla="*/ 2691442 w 2691442"/>
              <a:gd name="connsiteY226" fmla="*/ 1728929 h 2691442"/>
              <a:gd name="connsiteX227" fmla="*/ 2691442 w 2691442"/>
              <a:gd name="connsiteY227" fmla="*/ 1764463 h 2691442"/>
              <a:gd name="connsiteX228" fmla="*/ 471966 w 2691442"/>
              <a:gd name="connsiteY228" fmla="*/ 1622964 h 2691442"/>
              <a:gd name="connsiteX229" fmla="*/ 0 w 2691442"/>
              <a:gd name="connsiteY229" fmla="*/ 1798729 h 2691442"/>
              <a:gd name="connsiteX230" fmla="*/ 0 w 2691442"/>
              <a:gd name="connsiteY230" fmla="*/ 1746594 h 2691442"/>
              <a:gd name="connsiteX231" fmla="*/ 327826 w 2691442"/>
              <a:gd name="connsiteY231" fmla="*/ 1595662 h 2691442"/>
              <a:gd name="connsiteX232" fmla="*/ 0 w 2691442"/>
              <a:gd name="connsiteY232" fmla="*/ 1692783 h 2691442"/>
              <a:gd name="connsiteX233" fmla="*/ 0 w 2691442"/>
              <a:gd name="connsiteY233" fmla="*/ 1662132 h 2691442"/>
              <a:gd name="connsiteX234" fmla="*/ 210376 w 2691442"/>
              <a:gd name="connsiteY234" fmla="*/ 1594192 h 2691442"/>
              <a:gd name="connsiteX235" fmla="*/ 0 w 2691442"/>
              <a:gd name="connsiteY235" fmla="*/ 1647950 h 2691442"/>
              <a:gd name="connsiteX236" fmla="*/ 0 w 2691442"/>
              <a:gd name="connsiteY236" fmla="*/ 1631458 h 2691442"/>
              <a:gd name="connsiteX237" fmla="*/ 2560755 w 2691442"/>
              <a:gd name="connsiteY237" fmla="*/ 1577037 h 2691442"/>
              <a:gd name="connsiteX238" fmla="*/ 2691442 w 2691442"/>
              <a:gd name="connsiteY238" fmla="*/ 1596628 h 2691442"/>
              <a:gd name="connsiteX239" fmla="*/ 2691442 w 2691442"/>
              <a:gd name="connsiteY239" fmla="*/ 1605882 h 2691442"/>
              <a:gd name="connsiteX240" fmla="*/ 2208849 w 2691442"/>
              <a:gd name="connsiteY240" fmla="*/ 1544072 h 2691442"/>
              <a:gd name="connsiteX241" fmla="*/ 2691442 w 2691442"/>
              <a:gd name="connsiteY241" fmla="*/ 1625473 h 2691442"/>
              <a:gd name="connsiteX242" fmla="*/ 2691442 w 2691442"/>
              <a:gd name="connsiteY242" fmla="*/ 1676287 h 2691442"/>
              <a:gd name="connsiteX243" fmla="*/ 57248 w 2691442"/>
              <a:gd name="connsiteY243" fmla="*/ 1537476 h 2691442"/>
              <a:gd name="connsiteX244" fmla="*/ 0 w 2691442"/>
              <a:gd name="connsiteY244" fmla="*/ 1547994 h 2691442"/>
              <a:gd name="connsiteX245" fmla="*/ 0 w 2691442"/>
              <a:gd name="connsiteY245" fmla="*/ 1543616 h 2691442"/>
              <a:gd name="connsiteX246" fmla="*/ 382182 w 2691442"/>
              <a:gd name="connsiteY246" fmla="*/ 1522645 h 2691442"/>
              <a:gd name="connsiteX247" fmla="*/ 0 w 2691442"/>
              <a:gd name="connsiteY247" fmla="*/ 1610299 h 2691442"/>
              <a:gd name="connsiteX248" fmla="*/ 0 w 2691442"/>
              <a:gd name="connsiteY248" fmla="*/ 1573221 h 2691442"/>
              <a:gd name="connsiteX249" fmla="*/ 2348408 w 2691442"/>
              <a:gd name="connsiteY249" fmla="*/ 1514480 h 2691442"/>
              <a:gd name="connsiteX250" fmla="*/ 2691442 w 2691442"/>
              <a:gd name="connsiteY250" fmla="*/ 1552699 h 2691442"/>
              <a:gd name="connsiteX251" fmla="*/ 2691442 w 2691442"/>
              <a:gd name="connsiteY251" fmla="*/ 1583635 h 2691442"/>
              <a:gd name="connsiteX252" fmla="*/ 2525932 w 2691442"/>
              <a:gd name="connsiteY252" fmla="*/ 1494628 h 2691442"/>
              <a:gd name="connsiteX253" fmla="*/ 2691442 w 2691442"/>
              <a:gd name="connsiteY253" fmla="*/ 1508106 h 2691442"/>
              <a:gd name="connsiteX254" fmla="*/ 2691442 w 2691442"/>
              <a:gd name="connsiteY254" fmla="*/ 1521523 h 2691442"/>
              <a:gd name="connsiteX255" fmla="*/ 302687 w 2691442"/>
              <a:gd name="connsiteY255" fmla="*/ 1462894 h 2691442"/>
              <a:gd name="connsiteX256" fmla="*/ 0 w 2691442"/>
              <a:gd name="connsiteY256" fmla="*/ 1510803 h 2691442"/>
              <a:gd name="connsiteX257" fmla="*/ 0 w 2691442"/>
              <a:gd name="connsiteY257" fmla="*/ 1483813 h 2691442"/>
              <a:gd name="connsiteX258" fmla="*/ 203150 w 2691442"/>
              <a:gd name="connsiteY258" fmla="*/ 1444176 h 2691442"/>
              <a:gd name="connsiteX259" fmla="*/ 0 w 2691442"/>
              <a:gd name="connsiteY259" fmla="*/ 1468493 h 2691442"/>
              <a:gd name="connsiteX260" fmla="*/ 0 w 2691442"/>
              <a:gd name="connsiteY260" fmla="*/ 1453000 h 2691442"/>
              <a:gd name="connsiteX261" fmla="*/ 2343196 w 2691442"/>
              <a:gd name="connsiteY261" fmla="*/ 1438301 h 2691442"/>
              <a:gd name="connsiteX262" fmla="*/ 2691442 w 2691442"/>
              <a:gd name="connsiteY262" fmla="*/ 1453103 h 2691442"/>
              <a:gd name="connsiteX263" fmla="*/ 2691442 w 2691442"/>
              <a:gd name="connsiteY263" fmla="*/ 1484320 h 2691442"/>
              <a:gd name="connsiteX264" fmla="*/ 2399292 w 2691442"/>
              <a:gd name="connsiteY264" fmla="*/ 1405569 h 2691442"/>
              <a:gd name="connsiteX265" fmla="*/ 2691442 w 2691442"/>
              <a:gd name="connsiteY265" fmla="*/ 1409301 h 2691442"/>
              <a:gd name="connsiteX266" fmla="*/ 2691442 w 2691442"/>
              <a:gd name="connsiteY266" fmla="*/ 1432703 h 2691442"/>
              <a:gd name="connsiteX267" fmla="*/ 357264 w 2691442"/>
              <a:gd name="connsiteY267" fmla="*/ 1397493 h 2691442"/>
              <a:gd name="connsiteX268" fmla="*/ 0 w 2691442"/>
              <a:gd name="connsiteY268" fmla="*/ 1431010 h 2691442"/>
              <a:gd name="connsiteX269" fmla="*/ 0 w 2691442"/>
              <a:gd name="connsiteY269" fmla="*/ 1397681 h 2691442"/>
              <a:gd name="connsiteX270" fmla="*/ 0 w 2691442"/>
              <a:gd name="connsiteY270" fmla="*/ 1367371 h 2691442"/>
              <a:gd name="connsiteX271" fmla="*/ 60435 w 2691442"/>
              <a:gd name="connsiteY271" fmla="*/ 1368886 h 2691442"/>
              <a:gd name="connsiteX272" fmla="*/ 0 w 2691442"/>
              <a:gd name="connsiteY272" fmla="*/ 1371950 h 2691442"/>
              <a:gd name="connsiteX273" fmla="*/ 2691442 w 2691442"/>
              <a:gd name="connsiteY273" fmla="*/ 1366577 h 2691442"/>
              <a:gd name="connsiteX274" fmla="*/ 2691442 w 2691442"/>
              <a:gd name="connsiteY274" fmla="*/ 1395498 h 2691442"/>
              <a:gd name="connsiteX275" fmla="*/ 2363029 w 2691442"/>
              <a:gd name="connsiteY275" fmla="*/ 1374811 h 2691442"/>
              <a:gd name="connsiteX276" fmla="*/ 2691442 w 2691442"/>
              <a:gd name="connsiteY276" fmla="*/ 1327952 h 2691442"/>
              <a:gd name="connsiteX277" fmla="*/ 2691442 w 2691442"/>
              <a:gd name="connsiteY277" fmla="*/ 1335052 h 2691442"/>
              <a:gd name="connsiteX278" fmla="*/ 2597745 w 2691442"/>
              <a:gd name="connsiteY278" fmla="*/ 1332703 h 2691442"/>
              <a:gd name="connsiteX279" fmla="*/ 0 w 2691442"/>
              <a:gd name="connsiteY279" fmla="*/ 1308274 h 2691442"/>
              <a:gd name="connsiteX280" fmla="*/ 295080 w 2691442"/>
              <a:gd name="connsiteY280" fmla="*/ 1326861 h 2691442"/>
              <a:gd name="connsiteX281" fmla="*/ 0 w 2691442"/>
              <a:gd name="connsiteY281" fmla="*/ 1334259 h 2691442"/>
              <a:gd name="connsiteX282" fmla="*/ 0 w 2691442"/>
              <a:gd name="connsiteY282" fmla="*/ 1271862 h 2691442"/>
              <a:gd name="connsiteX283" fmla="*/ 260914 w 2691442"/>
              <a:gd name="connsiteY283" fmla="*/ 1296095 h 2691442"/>
              <a:gd name="connsiteX284" fmla="*/ 0 w 2691442"/>
              <a:gd name="connsiteY284" fmla="*/ 1292762 h 2691442"/>
              <a:gd name="connsiteX285" fmla="*/ 2691442 w 2691442"/>
              <a:gd name="connsiteY285" fmla="*/ 1267651 h 2691442"/>
              <a:gd name="connsiteX286" fmla="*/ 2691442 w 2691442"/>
              <a:gd name="connsiteY286" fmla="*/ 1303928 h 2691442"/>
              <a:gd name="connsiteX287" fmla="*/ 2302587 w 2691442"/>
              <a:gd name="connsiteY287" fmla="*/ 1304132 h 2691442"/>
              <a:gd name="connsiteX288" fmla="*/ 2691442 w 2691442"/>
              <a:gd name="connsiteY288" fmla="*/ 1229061 h 2691442"/>
              <a:gd name="connsiteX289" fmla="*/ 2691442 w 2691442"/>
              <a:gd name="connsiteY289" fmla="*/ 1247254 h 2691442"/>
              <a:gd name="connsiteX290" fmla="*/ 2452885 w 2691442"/>
              <a:gd name="connsiteY290" fmla="*/ 1257616 h 2691442"/>
              <a:gd name="connsiteX291" fmla="*/ 0 w 2691442"/>
              <a:gd name="connsiteY291" fmla="*/ 1221803 h 2691442"/>
              <a:gd name="connsiteX292" fmla="*/ 313095 w 2691442"/>
              <a:gd name="connsiteY292" fmla="*/ 1263177 h 2691442"/>
              <a:gd name="connsiteX293" fmla="*/ 0 w 2691442"/>
              <a:gd name="connsiteY293" fmla="*/ 1249868 h 2691442"/>
              <a:gd name="connsiteX294" fmla="*/ 2691442 w 2691442"/>
              <a:gd name="connsiteY294" fmla="*/ 1185816 h 2691442"/>
              <a:gd name="connsiteX295" fmla="*/ 2691442 w 2691442"/>
              <a:gd name="connsiteY295" fmla="*/ 1215461 h 2691442"/>
              <a:gd name="connsiteX296" fmla="*/ 2358971 w 2691442"/>
              <a:gd name="connsiteY296" fmla="*/ 1238439 h 2691442"/>
              <a:gd name="connsiteX297" fmla="*/ 0 w 2691442"/>
              <a:gd name="connsiteY297" fmla="*/ 1185244 h 2691442"/>
              <a:gd name="connsiteX298" fmla="*/ 136283 w 2691442"/>
              <a:gd name="connsiteY298" fmla="*/ 1207390 h 2691442"/>
              <a:gd name="connsiteX299" fmla="*/ 0 w 2691442"/>
              <a:gd name="connsiteY299" fmla="*/ 1196292 h 2691442"/>
              <a:gd name="connsiteX300" fmla="*/ 2691442 w 2691442"/>
              <a:gd name="connsiteY300" fmla="*/ 1147383 h 2691442"/>
              <a:gd name="connsiteX301" fmla="*/ 2691442 w 2691442"/>
              <a:gd name="connsiteY301" fmla="*/ 1154618 h 2691442"/>
              <a:gd name="connsiteX302" fmla="*/ 2596840 w 2691442"/>
              <a:gd name="connsiteY302" fmla="*/ 1164764 h 2691442"/>
              <a:gd name="connsiteX303" fmla="*/ 0 w 2691442"/>
              <a:gd name="connsiteY303" fmla="*/ 1124849 h 2691442"/>
              <a:gd name="connsiteX304" fmla="*/ 306080 w 2691442"/>
              <a:gd name="connsiteY304" fmla="*/ 1186554 h 2691442"/>
              <a:gd name="connsiteX305" fmla="*/ 0 w 2691442"/>
              <a:gd name="connsiteY305" fmla="*/ 1152452 h 2691442"/>
              <a:gd name="connsiteX306" fmla="*/ 0 w 2691442"/>
              <a:gd name="connsiteY306" fmla="*/ 1102727 h 2691442"/>
              <a:gd name="connsiteX307" fmla="*/ 104094 w 2691442"/>
              <a:gd name="connsiteY307" fmla="*/ 1125703 h 2691442"/>
              <a:gd name="connsiteX308" fmla="*/ 0 w 2691442"/>
              <a:gd name="connsiteY308" fmla="*/ 1110098 h 2691442"/>
              <a:gd name="connsiteX309" fmla="*/ 2691442 w 2691442"/>
              <a:gd name="connsiteY309" fmla="*/ 1084072 h 2691442"/>
              <a:gd name="connsiteX310" fmla="*/ 2691442 w 2691442"/>
              <a:gd name="connsiteY310" fmla="*/ 1123904 h 2691442"/>
              <a:gd name="connsiteX311" fmla="*/ 2280878 w 2691442"/>
              <a:gd name="connsiteY311" fmla="*/ 1178235 h 2691442"/>
              <a:gd name="connsiteX312" fmla="*/ 2691442 w 2691442"/>
              <a:gd name="connsiteY312" fmla="*/ 1044985 h 2691442"/>
              <a:gd name="connsiteX313" fmla="*/ 2691442 w 2691442"/>
              <a:gd name="connsiteY313" fmla="*/ 1064566 h 2691442"/>
              <a:gd name="connsiteX314" fmla="*/ 2441672 w 2691442"/>
              <a:gd name="connsiteY314" fmla="*/ 1108810 h 2691442"/>
              <a:gd name="connsiteX315" fmla="*/ 0 w 2691442"/>
              <a:gd name="connsiteY315" fmla="*/ 1034659 h 2691442"/>
              <a:gd name="connsiteX316" fmla="*/ 444752 w 2691442"/>
              <a:gd name="connsiteY316" fmla="*/ 1156508 h 2691442"/>
              <a:gd name="connsiteX317" fmla="*/ 0 w 2691442"/>
              <a:gd name="connsiteY317" fmla="*/ 1081490 h 2691442"/>
              <a:gd name="connsiteX318" fmla="*/ 2691442 w 2691442"/>
              <a:gd name="connsiteY318" fmla="*/ 999472 h 2691442"/>
              <a:gd name="connsiteX319" fmla="*/ 2691442 w 2691442"/>
              <a:gd name="connsiteY319" fmla="*/ 1032598 h 2691442"/>
              <a:gd name="connsiteX320" fmla="*/ 2337150 w 2691442"/>
              <a:gd name="connsiteY320" fmla="*/ 1104434 h 2691442"/>
              <a:gd name="connsiteX321" fmla="*/ 2691442 w 2691442"/>
              <a:gd name="connsiteY321" fmla="*/ 968235 h 2691442"/>
              <a:gd name="connsiteX322" fmla="*/ 2691442 w 2691442"/>
              <a:gd name="connsiteY322" fmla="*/ 969340 h 2691442"/>
              <a:gd name="connsiteX323" fmla="*/ 2676470 w 2691442"/>
              <a:gd name="connsiteY323" fmla="*/ 972970 h 2691442"/>
              <a:gd name="connsiteX324" fmla="*/ 0 w 2691442"/>
              <a:gd name="connsiteY324" fmla="*/ 948572 h 2691442"/>
              <a:gd name="connsiteX325" fmla="*/ 332835 w 2691442"/>
              <a:gd name="connsiteY325" fmla="*/ 1060183 h 2691442"/>
              <a:gd name="connsiteX326" fmla="*/ 0 w 2691442"/>
              <a:gd name="connsiteY326" fmla="*/ 980291 h 2691442"/>
              <a:gd name="connsiteX327" fmla="*/ 0 w 2691442"/>
              <a:gd name="connsiteY327" fmla="*/ 915164 h 2691442"/>
              <a:gd name="connsiteX328" fmla="*/ 246424 w 2691442"/>
              <a:gd name="connsiteY328" fmla="*/ 1004636 h 2691442"/>
              <a:gd name="connsiteX329" fmla="*/ 0 w 2691442"/>
              <a:gd name="connsiteY329" fmla="*/ 935528 h 2691442"/>
              <a:gd name="connsiteX330" fmla="*/ 2691442 w 2691442"/>
              <a:gd name="connsiteY330" fmla="*/ 891119 h 2691442"/>
              <a:gd name="connsiteX331" fmla="*/ 2691442 w 2691442"/>
              <a:gd name="connsiteY331" fmla="*/ 946121 h 2691442"/>
              <a:gd name="connsiteX332" fmla="*/ 2193507 w 2691442"/>
              <a:gd name="connsiteY332" fmla="*/ 1076554 h 2691442"/>
              <a:gd name="connsiteX333" fmla="*/ 2691442 w 2691442"/>
              <a:gd name="connsiteY333" fmla="*/ 858859 h 2691442"/>
              <a:gd name="connsiteX334" fmla="*/ 2691442 w 2691442"/>
              <a:gd name="connsiteY334" fmla="*/ 873583 h 2691442"/>
              <a:gd name="connsiteX335" fmla="*/ 2500403 w 2691442"/>
              <a:gd name="connsiteY335" fmla="*/ 934013 h 2691442"/>
              <a:gd name="connsiteX336" fmla="*/ 0 w 2691442"/>
              <a:gd name="connsiteY336" fmla="*/ 851449 h 2691442"/>
              <a:gd name="connsiteX337" fmla="*/ 416988 w 2691442"/>
              <a:gd name="connsiteY337" fmla="*/ 1023843 h 2691442"/>
              <a:gd name="connsiteX338" fmla="*/ 0 w 2691442"/>
              <a:gd name="connsiteY338" fmla="*/ 895700 h 2691442"/>
              <a:gd name="connsiteX339" fmla="*/ 0 w 2691442"/>
              <a:gd name="connsiteY339" fmla="*/ 816635 h 2691442"/>
              <a:gd name="connsiteX340" fmla="*/ 141932 w 2691442"/>
              <a:gd name="connsiteY340" fmla="*/ 879466 h 2691442"/>
              <a:gd name="connsiteX341" fmla="*/ 0 w 2691442"/>
              <a:gd name="connsiteY341" fmla="*/ 828957 h 2691442"/>
              <a:gd name="connsiteX342" fmla="*/ 2691442 w 2691442"/>
              <a:gd name="connsiteY342" fmla="*/ 809219 h 2691442"/>
              <a:gd name="connsiteX343" fmla="*/ 2691442 w 2691442"/>
              <a:gd name="connsiteY343" fmla="*/ 848810 h 2691442"/>
              <a:gd name="connsiteX344" fmla="*/ 2300218 w 2691442"/>
              <a:gd name="connsiteY344" fmla="*/ 980487 h 2691442"/>
              <a:gd name="connsiteX345" fmla="*/ 2691442 w 2691442"/>
              <a:gd name="connsiteY345" fmla="*/ 756445 h 2691442"/>
              <a:gd name="connsiteX346" fmla="*/ 2691442 w 2691442"/>
              <a:gd name="connsiteY346" fmla="*/ 781073 h 2691442"/>
              <a:gd name="connsiteX347" fmla="*/ 2430502 w 2691442"/>
              <a:gd name="connsiteY347" fmla="*/ 880039 h 2691442"/>
              <a:gd name="connsiteX348" fmla="*/ 0 w 2691442"/>
              <a:gd name="connsiteY348" fmla="*/ 747140 h 2691442"/>
              <a:gd name="connsiteX349" fmla="*/ 377820 w 2691442"/>
              <a:gd name="connsiteY349" fmla="*/ 931795 h 2691442"/>
              <a:gd name="connsiteX350" fmla="*/ 0 w 2691442"/>
              <a:gd name="connsiteY350" fmla="*/ 786718 h 2691442"/>
              <a:gd name="connsiteX351" fmla="*/ 0 w 2691442"/>
              <a:gd name="connsiteY351" fmla="*/ 708167 h 2691442"/>
              <a:gd name="connsiteX352" fmla="*/ 314610 w 2691442"/>
              <a:gd name="connsiteY352" fmla="*/ 872032 h 2691442"/>
              <a:gd name="connsiteX353" fmla="*/ 0 w 2691442"/>
              <a:gd name="connsiteY353" fmla="*/ 737358 h 2691442"/>
              <a:gd name="connsiteX354" fmla="*/ 2691442 w 2691442"/>
              <a:gd name="connsiteY354" fmla="*/ 690106 h 2691442"/>
              <a:gd name="connsiteX355" fmla="*/ 2691442 w 2691442"/>
              <a:gd name="connsiteY355" fmla="*/ 737163 h 2691442"/>
              <a:gd name="connsiteX356" fmla="*/ 2257283 w 2691442"/>
              <a:gd name="connsiteY356" fmla="*/ 916752 h 2691442"/>
              <a:gd name="connsiteX357" fmla="*/ 0 w 2691442"/>
              <a:gd name="connsiteY357" fmla="*/ 637909 h 2691442"/>
              <a:gd name="connsiteX358" fmla="*/ 458371 w 2691442"/>
              <a:gd name="connsiteY358" fmla="*/ 902228 h 2691442"/>
              <a:gd name="connsiteX359" fmla="*/ 0 w 2691442"/>
              <a:gd name="connsiteY359" fmla="*/ 691978 h 2691442"/>
              <a:gd name="connsiteX360" fmla="*/ 2691442 w 2691442"/>
              <a:gd name="connsiteY360" fmla="*/ 634172 h 2691442"/>
              <a:gd name="connsiteX361" fmla="*/ 2691442 w 2691442"/>
              <a:gd name="connsiteY361" fmla="*/ 675916 h 2691442"/>
              <a:gd name="connsiteX362" fmla="*/ 2276607 w 2691442"/>
              <a:gd name="connsiteY362" fmla="*/ 866663 h 2691442"/>
              <a:gd name="connsiteX363" fmla="*/ 0 w 2691442"/>
              <a:gd name="connsiteY363" fmla="*/ 596348 h 2691442"/>
              <a:gd name="connsiteX364" fmla="*/ 228301 w 2691442"/>
              <a:gd name="connsiteY364" fmla="*/ 735901 h 2691442"/>
              <a:gd name="connsiteX365" fmla="*/ 0 w 2691442"/>
              <a:gd name="connsiteY365" fmla="*/ 619086 h 2691442"/>
              <a:gd name="connsiteX366" fmla="*/ 2691442 w 2691442"/>
              <a:gd name="connsiteY366" fmla="*/ 577014 h 2691442"/>
              <a:gd name="connsiteX367" fmla="*/ 2691442 w 2691442"/>
              <a:gd name="connsiteY367" fmla="*/ 628624 h 2691442"/>
              <a:gd name="connsiteX368" fmla="*/ 2242487 w 2691442"/>
              <a:gd name="connsiteY368" fmla="*/ 851446 h 2691442"/>
              <a:gd name="connsiteX369" fmla="*/ 2691442 w 2691442"/>
              <a:gd name="connsiteY369" fmla="*/ 524133 h 2691442"/>
              <a:gd name="connsiteX370" fmla="*/ 2691442 w 2691442"/>
              <a:gd name="connsiteY370" fmla="*/ 552802 h 2691442"/>
              <a:gd name="connsiteX371" fmla="*/ 2412001 w 2691442"/>
              <a:gd name="connsiteY371" fmla="*/ 704929 h 2691442"/>
              <a:gd name="connsiteX372" fmla="*/ 0 w 2691442"/>
              <a:gd name="connsiteY372" fmla="*/ 517190 h 2691442"/>
              <a:gd name="connsiteX373" fmla="*/ 439858 w 2691442"/>
              <a:gd name="connsiteY373" fmla="*/ 809479 h 2691442"/>
              <a:gd name="connsiteX374" fmla="*/ 0 w 2691442"/>
              <a:gd name="connsiteY374" fmla="*/ 570021 h 2691442"/>
              <a:gd name="connsiteX375" fmla="*/ 0 w 2691442"/>
              <a:gd name="connsiteY375" fmla="*/ 463348 h 2691442"/>
              <a:gd name="connsiteX376" fmla="*/ 437548 w 2691442"/>
              <a:gd name="connsiteY376" fmla="*/ 773222 h 2691442"/>
              <a:gd name="connsiteX377" fmla="*/ 0 w 2691442"/>
              <a:gd name="connsiteY377" fmla="*/ 513094 h 2691442"/>
              <a:gd name="connsiteX378" fmla="*/ 2691442 w 2691442"/>
              <a:gd name="connsiteY378" fmla="*/ 439081 h 2691442"/>
              <a:gd name="connsiteX379" fmla="*/ 2691442 w 2691442"/>
              <a:gd name="connsiteY379" fmla="*/ 509757 h 2691442"/>
              <a:gd name="connsiteX380" fmla="*/ 2154186 w 2691442"/>
              <a:gd name="connsiteY380" fmla="*/ 820319 h 2691442"/>
              <a:gd name="connsiteX381" fmla="*/ 2664712 w 2691442"/>
              <a:gd name="connsiteY381" fmla="*/ 401730 h 2691442"/>
              <a:gd name="connsiteX382" fmla="*/ 2664710 w 2691442"/>
              <a:gd name="connsiteY382" fmla="*/ 401732 h 2691442"/>
              <a:gd name="connsiteX383" fmla="*/ 2664707 w 2691442"/>
              <a:gd name="connsiteY383" fmla="*/ 401734 h 2691442"/>
              <a:gd name="connsiteX384" fmla="*/ 0 w 2691442"/>
              <a:gd name="connsiteY384" fmla="*/ 388453 h 2691442"/>
              <a:gd name="connsiteX385" fmla="*/ 487733 w 2691442"/>
              <a:gd name="connsiteY385" fmla="*/ 763078 h 2691442"/>
              <a:gd name="connsiteX386" fmla="*/ 0 w 2691442"/>
              <a:gd name="connsiteY386" fmla="*/ 453148 h 2691442"/>
              <a:gd name="connsiteX387" fmla="*/ 0 w 2691442"/>
              <a:gd name="connsiteY387" fmla="*/ 329419 h 2691442"/>
              <a:gd name="connsiteX388" fmla="*/ 373535 w 2691442"/>
              <a:gd name="connsiteY388" fmla="*/ 634390 h 2691442"/>
              <a:gd name="connsiteX389" fmla="*/ 0 w 2691442"/>
              <a:gd name="connsiteY389" fmla="*/ 376172 h 2691442"/>
              <a:gd name="connsiteX390" fmla="*/ 2691442 w 2691442"/>
              <a:gd name="connsiteY390" fmla="*/ 312679 h 2691442"/>
              <a:gd name="connsiteX391" fmla="*/ 2691442 w 2691442"/>
              <a:gd name="connsiteY391" fmla="*/ 431238 h 2691442"/>
              <a:gd name="connsiteX392" fmla="*/ 2249441 w 2691442"/>
              <a:gd name="connsiteY392" fmla="*/ 712686 h 2691442"/>
              <a:gd name="connsiteX393" fmla="*/ 2664710 w 2691442"/>
              <a:gd name="connsiteY393" fmla="*/ 401732 h 2691442"/>
              <a:gd name="connsiteX394" fmla="*/ 2664715 w 2691442"/>
              <a:gd name="connsiteY394" fmla="*/ 401727 h 2691442"/>
              <a:gd name="connsiteX395" fmla="*/ 2664712 w 2691442"/>
              <a:gd name="connsiteY395" fmla="*/ 401730 h 2691442"/>
              <a:gd name="connsiteX396" fmla="*/ 2664714 w 2691442"/>
              <a:gd name="connsiteY396" fmla="*/ 401727 h 2691442"/>
              <a:gd name="connsiteX397" fmla="*/ 2170088 w 2691442"/>
              <a:gd name="connsiteY397" fmla="*/ 734774 h 2691442"/>
              <a:gd name="connsiteX398" fmla="*/ 2691442 w 2691442"/>
              <a:gd name="connsiteY398" fmla="*/ 251233 h 2691442"/>
              <a:gd name="connsiteX399" fmla="*/ 2691442 w 2691442"/>
              <a:gd name="connsiteY399" fmla="*/ 295420 h 2691442"/>
              <a:gd name="connsiteX400" fmla="*/ 2328051 w 2691442"/>
              <a:gd name="connsiteY400" fmla="*/ 560620 h 2691442"/>
              <a:gd name="connsiteX401" fmla="*/ 0 w 2691442"/>
              <a:gd name="connsiteY401" fmla="*/ 194600 h 2691442"/>
              <a:gd name="connsiteX402" fmla="*/ 386990 w 2691442"/>
              <a:gd name="connsiteY402" fmla="*/ 548547 h 2691442"/>
              <a:gd name="connsiteX403" fmla="*/ 72614 w 2691442"/>
              <a:gd name="connsiteY403" fmla="*/ 298253 h 2691442"/>
              <a:gd name="connsiteX404" fmla="*/ 520305 w 2691442"/>
              <a:gd name="connsiteY404" fmla="*/ 692917 h 2691442"/>
              <a:gd name="connsiteX405" fmla="*/ 0 w 2691442"/>
              <a:gd name="connsiteY405" fmla="*/ 309912 h 2691442"/>
              <a:gd name="connsiteX406" fmla="*/ 2656357 w 2691442"/>
              <a:gd name="connsiteY406" fmla="*/ 178041 h 2691442"/>
              <a:gd name="connsiteX407" fmla="*/ 2656357 w 2691442"/>
              <a:gd name="connsiteY407" fmla="*/ 178041 h 2691442"/>
              <a:gd name="connsiteX408" fmla="*/ 2656357 w 2691442"/>
              <a:gd name="connsiteY408" fmla="*/ 178042 h 2691442"/>
              <a:gd name="connsiteX409" fmla="*/ 0 w 2691442"/>
              <a:gd name="connsiteY409" fmla="*/ 28038 h 2691442"/>
              <a:gd name="connsiteX410" fmla="*/ 333875 w 2691442"/>
              <a:gd name="connsiteY410" fmla="*/ 378274 h 2691442"/>
              <a:gd name="connsiteX411" fmla="*/ 1025 w 2691442"/>
              <a:gd name="connsiteY411" fmla="*/ 73817 h 2691442"/>
              <a:gd name="connsiteX412" fmla="*/ 656383 w 2691442"/>
              <a:gd name="connsiteY412" fmla="*/ 736566 h 2691442"/>
              <a:gd name="connsiteX413" fmla="*/ 0 w 2691442"/>
              <a:gd name="connsiteY413" fmla="*/ 194058 h 2691442"/>
              <a:gd name="connsiteX414" fmla="*/ 2680436 w 2691442"/>
              <a:gd name="connsiteY414" fmla="*/ 0 h 2691442"/>
              <a:gd name="connsiteX415" fmla="*/ 2691442 w 2691442"/>
              <a:gd name="connsiteY415" fmla="*/ 0 h 2691442"/>
              <a:gd name="connsiteX416" fmla="*/ 2691442 w 2691442"/>
              <a:gd name="connsiteY416" fmla="*/ 245473 h 2691442"/>
              <a:gd name="connsiteX417" fmla="*/ 2071653 w 2691442"/>
              <a:gd name="connsiteY417" fmla="*/ 721714 h 2691442"/>
              <a:gd name="connsiteX418" fmla="*/ 2656357 w 2691442"/>
              <a:gd name="connsiteY418" fmla="*/ 178042 h 2691442"/>
              <a:gd name="connsiteX419" fmla="*/ 2656354 w 2691442"/>
              <a:gd name="connsiteY419" fmla="*/ 178044 h 2691442"/>
              <a:gd name="connsiteX420" fmla="*/ 2656357 w 2691442"/>
              <a:gd name="connsiteY420" fmla="*/ 178041 h 2691442"/>
              <a:gd name="connsiteX421" fmla="*/ 2656362 w 2691442"/>
              <a:gd name="connsiteY421" fmla="*/ 178036 h 2691442"/>
              <a:gd name="connsiteX422" fmla="*/ 2656357 w 2691442"/>
              <a:gd name="connsiteY422" fmla="*/ 178041 h 2691442"/>
              <a:gd name="connsiteX423" fmla="*/ 2656361 w 2691442"/>
              <a:gd name="connsiteY423" fmla="*/ 178036 h 2691442"/>
              <a:gd name="connsiteX424" fmla="*/ 2166206 w 2691442"/>
              <a:gd name="connsiteY424" fmla="*/ 589983 h 2691442"/>
              <a:gd name="connsiteX425" fmla="*/ 2529242 w 2691442"/>
              <a:gd name="connsiteY425" fmla="*/ 235288 h 2691442"/>
              <a:gd name="connsiteX426" fmla="*/ 2083347 w 2691442"/>
              <a:gd name="connsiteY426" fmla="*/ 629254 h 2691442"/>
              <a:gd name="connsiteX427" fmla="*/ 2386198 w 2691442"/>
              <a:gd name="connsiteY427" fmla="*/ 0 h 2691442"/>
              <a:gd name="connsiteX428" fmla="*/ 2674616 w 2691442"/>
              <a:gd name="connsiteY428" fmla="*/ 0 h 2691442"/>
              <a:gd name="connsiteX429" fmla="*/ 2301636 w 2691442"/>
              <a:gd name="connsiteY429" fmla="*/ 355557 h 2691442"/>
              <a:gd name="connsiteX430" fmla="*/ 2605707 w 2691442"/>
              <a:gd name="connsiteY430" fmla="*/ 23128 h 2691442"/>
              <a:gd name="connsiteX431" fmla="*/ 1944086 w 2691442"/>
              <a:gd name="connsiteY431" fmla="*/ 677370 h 2691442"/>
              <a:gd name="connsiteX432" fmla="*/ 2491741 w 2691442"/>
              <a:gd name="connsiteY432" fmla="*/ 14762 h 2691442"/>
              <a:gd name="connsiteX433" fmla="*/ 2130297 w 2691442"/>
              <a:gd name="connsiteY433" fmla="*/ 409948 h 2691442"/>
              <a:gd name="connsiteX434" fmla="*/ 2381273 w 2691442"/>
              <a:gd name="connsiteY434" fmla="*/ 94716 h 2691442"/>
              <a:gd name="connsiteX435" fmla="*/ 1988514 w 2691442"/>
              <a:gd name="connsiteY435" fmla="*/ 540245 h 2691442"/>
              <a:gd name="connsiteX436" fmla="*/ 2318636 w 2691442"/>
              <a:gd name="connsiteY436" fmla="*/ 0 h 2691442"/>
              <a:gd name="connsiteX437" fmla="*/ 2368371 w 2691442"/>
              <a:gd name="connsiteY437" fmla="*/ 0 h 2691442"/>
              <a:gd name="connsiteX438" fmla="*/ 2043939 w 2691442"/>
              <a:gd name="connsiteY438" fmla="*/ 397372 h 2691442"/>
              <a:gd name="connsiteX439" fmla="*/ 2240859 w 2691442"/>
              <a:gd name="connsiteY439" fmla="*/ 0 h 2691442"/>
              <a:gd name="connsiteX440" fmla="*/ 2308052 w 2691442"/>
              <a:gd name="connsiteY440" fmla="*/ 0 h 2691442"/>
              <a:gd name="connsiteX441" fmla="*/ 1918968 w 2691442"/>
              <a:gd name="connsiteY441" fmla="*/ 506555 h 2691442"/>
              <a:gd name="connsiteX442" fmla="*/ 2179573 w 2691442"/>
              <a:gd name="connsiteY442" fmla="*/ 0 h 2691442"/>
              <a:gd name="connsiteX443" fmla="*/ 2232179 w 2691442"/>
              <a:gd name="connsiteY443" fmla="*/ 0 h 2691442"/>
              <a:gd name="connsiteX444" fmla="*/ 1904498 w 2691442"/>
              <a:gd name="connsiteY444" fmla="*/ 462692 h 2691442"/>
              <a:gd name="connsiteX445" fmla="*/ 2122085 w 2691442"/>
              <a:gd name="connsiteY445" fmla="*/ 0 h 2691442"/>
              <a:gd name="connsiteX446" fmla="*/ 2177024 w 2691442"/>
              <a:gd name="connsiteY446" fmla="*/ 0 h 2691442"/>
              <a:gd name="connsiteX447" fmla="*/ 1873064 w 2691442"/>
              <a:gd name="connsiteY447" fmla="*/ 457422 h 2691442"/>
              <a:gd name="connsiteX448" fmla="*/ 2071749 w 2691442"/>
              <a:gd name="connsiteY448" fmla="*/ 0 h 2691442"/>
              <a:gd name="connsiteX449" fmla="*/ 2097155 w 2691442"/>
              <a:gd name="connsiteY449" fmla="*/ 0 h 2691442"/>
              <a:gd name="connsiteX450" fmla="*/ 1941231 w 2691442"/>
              <a:gd name="connsiteY450" fmla="*/ 255082 h 2691442"/>
              <a:gd name="connsiteX451" fmla="*/ 1998333 w 2691442"/>
              <a:gd name="connsiteY451" fmla="*/ 0 h 2691442"/>
              <a:gd name="connsiteX452" fmla="*/ 2054361 w 2691442"/>
              <a:gd name="connsiteY452" fmla="*/ 0 h 2691442"/>
              <a:gd name="connsiteX453" fmla="*/ 1780469 w 2691442"/>
              <a:gd name="connsiteY453" fmla="*/ 474971 h 2691442"/>
              <a:gd name="connsiteX454" fmla="*/ 1951629 w 2691442"/>
              <a:gd name="connsiteY454" fmla="*/ 0 h 2691442"/>
              <a:gd name="connsiteX455" fmla="*/ 1983444 w 2691442"/>
              <a:gd name="connsiteY455" fmla="*/ 0 h 2691442"/>
              <a:gd name="connsiteX456" fmla="*/ 1804850 w 2691442"/>
              <a:gd name="connsiteY456" fmla="*/ 342889 h 2691442"/>
              <a:gd name="connsiteX457" fmla="*/ 1902029 w 2691442"/>
              <a:gd name="connsiteY457" fmla="*/ 0 h 2691442"/>
              <a:gd name="connsiteX458" fmla="*/ 1943188 w 2691442"/>
              <a:gd name="connsiteY458" fmla="*/ 0 h 2691442"/>
              <a:gd name="connsiteX459" fmla="*/ 1751156 w 2691442"/>
              <a:gd name="connsiteY459" fmla="*/ 392913 h 2691442"/>
              <a:gd name="connsiteX460" fmla="*/ 1858433 w 2691442"/>
              <a:gd name="connsiteY460" fmla="*/ 0 h 2691442"/>
              <a:gd name="connsiteX461" fmla="*/ 1873339 w 2691442"/>
              <a:gd name="connsiteY461" fmla="*/ 0 h 2691442"/>
              <a:gd name="connsiteX462" fmla="*/ 1797330 w 2691442"/>
              <a:gd name="connsiteY462" fmla="*/ 171699 h 2691442"/>
              <a:gd name="connsiteX463" fmla="*/ 1791444 w 2691442"/>
              <a:gd name="connsiteY463" fmla="*/ 0 h 2691442"/>
              <a:gd name="connsiteX464" fmla="*/ 1837213 w 2691442"/>
              <a:gd name="connsiteY464" fmla="*/ 0 h 2691442"/>
              <a:gd name="connsiteX465" fmla="*/ 1658904 w 2691442"/>
              <a:gd name="connsiteY465" fmla="*/ 431295 h 2691442"/>
              <a:gd name="connsiteX466" fmla="*/ 1750196 w 2691442"/>
              <a:gd name="connsiteY466" fmla="*/ 0 h 2691442"/>
              <a:gd name="connsiteX467" fmla="*/ 1773146 w 2691442"/>
              <a:gd name="connsiteY467" fmla="*/ 0 h 2691442"/>
              <a:gd name="connsiteX468" fmla="*/ 1672309 w 2691442"/>
              <a:gd name="connsiteY468" fmla="*/ 277730 h 2691442"/>
              <a:gd name="connsiteX469" fmla="*/ 1705444 w 2691442"/>
              <a:gd name="connsiteY469" fmla="*/ 0 h 2691442"/>
              <a:gd name="connsiteX470" fmla="*/ 1738365 w 2691442"/>
              <a:gd name="connsiteY470" fmla="*/ 0 h 2691442"/>
              <a:gd name="connsiteX471" fmla="*/ 1622526 w 2691442"/>
              <a:gd name="connsiteY471" fmla="*/ 345442 h 2691442"/>
              <a:gd name="connsiteX472" fmla="*/ 1674198 w 2691442"/>
              <a:gd name="connsiteY472" fmla="*/ 0 h 2691442"/>
              <a:gd name="connsiteX473" fmla="*/ 1674710 w 2691442"/>
              <a:gd name="connsiteY473" fmla="*/ 0 h 2691442"/>
              <a:gd name="connsiteX474" fmla="*/ 1672652 w 2691442"/>
              <a:gd name="connsiteY474" fmla="*/ 7004 h 2691442"/>
              <a:gd name="connsiteX475" fmla="*/ 1602754 w 2691442"/>
              <a:gd name="connsiteY475" fmla="*/ 0 h 2691442"/>
              <a:gd name="connsiteX476" fmla="*/ 1650920 w 2691442"/>
              <a:gd name="connsiteY476" fmla="*/ 0 h 2691442"/>
              <a:gd name="connsiteX477" fmla="*/ 1525598 w 2691442"/>
              <a:gd name="connsiteY477" fmla="*/ 457431 h 2691442"/>
              <a:gd name="connsiteX478" fmla="*/ 1572741 w 2691442"/>
              <a:gd name="connsiteY478" fmla="*/ 0 h 2691442"/>
              <a:gd name="connsiteX479" fmla="*/ 1582606 w 2691442"/>
              <a:gd name="connsiteY479" fmla="*/ 0 h 2691442"/>
              <a:gd name="connsiteX480" fmla="*/ 1551854 w 2691442"/>
              <a:gd name="connsiteY480" fmla="*/ 139329 h 2691442"/>
              <a:gd name="connsiteX481" fmla="*/ 1530595 w 2691442"/>
              <a:gd name="connsiteY481" fmla="*/ 0 h 2691442"/>
              <a:gd name="connsiteX482" fmla="*/ 1559132 w 2691442"/>
              <a:gd name="connsiteY482" fmla="*/ 0 h 2691442"/>
              <a:gd name="connsiteX483" fmla="*/ 1495341 w 2691442"/>
              <a:gd name="connsiteY483" fmla="*/ 316427 h 2691442"/>
              <a:gd name="connsiteX484" fmla="*/ 1485035 w 2691442"/>
              <a:gd name="connsiteY484" fmla="*/ 0 h 2691442"/>
              <a:gd name="connsiteX485" fmla="*/ 1498869 w 2691442"/>
              <a:gd name="connsiteY485" fmla="*/ 0 h 2691442"/>
              <a:gd name="connsiteX486" fmla="*/ 1471139 w 2691442"/>
              <a:gd name="connsiteY486" fmla="*/ 170647 h 2691442"/>
              <a:gd name="connsiteX487" fmla="*/ 1431738 w 2691442"/>
              <a:gd name="connsiteY487" fmla="*/ 0 h 2691442"/>
              <a:gd name="connsiteX488" fmla="*/ 1460645 w 2691442"/>
              <a:gd name="connsiteY488" fmla="*/ 0 h 2691442"/>
              <a:gd name="connsiteX489" fmla="*/ 1418031 w 2691442"/>
              <a:gd name="connsiteY489" fmla="*/ 322477 h 2691442"/>
              <a:gd name="connsiteX490" fmla="*/ 1387050 w 2691442"/>
              <a:gd name="connsiteY490" fmla="*/ 0 h 2691442"/>
              <a:gd name="connsiteX491" fmla="*/ 1410798 w 2691442"/>
              <a:gd name="connsiteY491" fmla="*/ 0 h 2691442"/>
              <a:gd name="connsiteX492" fmla="*/ 1383262 w 2691442"/>
              <a:gd name="connsiteY492" fmla="*/ 296473 h 2691442"/>
              <a:gd name="connsiteX493" fmla="*/ 1345939 w 2691442"/>
              <a:gd name="connsiteY493" fmla="*/ 0 h 2691442"/>
              <a:gd name="connsiteX494" fmla="*/ 1372647 w 2691442"/>
              <a:gd name="connsiteY494" fmla="*/ 0 h 2691442"/>
              <a:gd name="connsiteX495" fmla="*/ 1353543 w 2691442"/>
              <a:gd name="connsiteY495" fmla="*/ 303288 h 2691442"/>
              <a:gd name="connsiteX496" fmla="*/ 1306454 w 2691442"/>
              <a:gd name="connsiteY496" fmla="*/ 0 h 2691442"/>
              <a:gd name="connsiteX497" fmla="*/ 1313874 w 2691442"/>
              <a:gd name="connsiteY497" fmla="*/ 0 h 2691442"/>
              <a:gd name="connsiteX498" fmla="*/ 1311419 w 2691442"/>
              <a:gd name="connsiteY498" fmla="*/ 97922 h 2691442"/>
              <a:gd name="connsiteX499" fmla="*/ 1247750 w 2691442"/>
              <a:gd name="connsiteY499" fmla="*/ 0 h 2691442"/>
              <a:gd name="connsiteX500" fmla="*/ 1281832 w 2691442"/>
              <a:gd name="connsiteY500" fmla="*/ 0 h 2691442"/>
              <a:gd name="connsiteX501" fmla="*/ 1282024 w 2691442"/>
              <a:gd name="connsiteY501" fmla="*/ 365325 h 2691442"/>
              <a:gd name="connsiteX502" fmla="*/ 1208387 w 2691442"/>
              <a:gd name="connsiteY502" fmla="*/ 0 h 2691442"/>
              <a:gd name="connsiteX503" fmla="*/ 1226812 w 2691442"/>
              <a:gd name="connsiteY503" fmla="*/ 0 h 2691442"/>
              <a:gd name="connsiteX504" fmla="*/ 1237306 w 2691442"/>
              <a:gd name="connsiteY504" fmla="*/ 241603 h 2691442"/>
              <a:gd name="connsiteX505" fmla="*/ 1166605 w 2691442"/>
              <a:gd name="connsiteY505" fmla="*/ 0 h 2691442"/>
              <a:gd name="connsiteX506" fmla="*/ 1194184 w 2691442"/>
              <a:gd name="connsiteY506" fmla="*/ 0 h 2691442"/>
              <a:gd name="connsiteX507" fmla="*/ 1215560 w 2691442"/>
              <a:gd name="connsiteY507" fmla="*/ 309304 h 2691442"/>
              <a:gd name="connsiteX508" fmla="*/ 1127471 w 2691442"/>
              <a:gd name="connsiteY508" fmla="*/ 0 h 2691442"/>
              <a:gd name="connsiteX509" fmla="*/ 1134859 w 2691442"/>
              <a:gd name="connsiteY509" fmla="*/ 0 h 2691442"/>
              <a:gd name="connsiteX510" fmla="*/ 1145220 w 2691442"/>
              <a:gd name="connsiteY510" fmla="*/ 96608 h 2691442"/>
              <a:gd name="connsiteX511" fmla="*/ 1065623 w 2691442"/>
              <a:gd name="connsiteY511" fmla="*/ 0 h 2691442"/>
              <a:gd name="connsiteX512" fmla="*/ 1103378 w 2691442"/>
              <a:gd name="connsiteY512" fmla="*/ 0 h 2691442"/>
              <a:gd name="connsiteX513" fmla="*/ 1154878 w 2691442"/>
              <a:gd name="connsiteY513" fmla="*/ 389161 h 2691442"/>
              <a:gd name="connsiteX514" fmla="*/ 1025928 w 2691442"/>
              <a:gd name="connsiteY514" fmla="*/ 0 h 2691442"/>
              <a:gd name="connsiteX515" fmla="*/ 1045556 w 2691442"/>
              <a:gd name="connsiteY515" fmla="*/ 0 h 2691442"/>
              <a:gd name="connsiteX516" fmla="*/ 1089908 w 2691442"/>
              <a:gd name="connsiteY516" fmla="*/ 250379 h 2691442"/>
              <a:gd name="connsiteX517" fmla="*/ 981739 w 2691442"/>
              <a:gd name="connsiteY517" fmla="*/ 0 h 2691442"/>
              <a:gd name="connsiteX518" fmla="*/ 1012912 w 2691442"/>
              <a:gd name="connsiteY518" fmla="*/ 0 h 2691442"/>
              <a:gd name="connsiteX519" fmla="*/ 1080513 w 2691442"/>
              <a:gd name="connsiteY519" fmla="*/ 333401 h 2691442"/>
              <a:gd name="connsiteX520" fmla="*/ 949902 w 2691442"/>
              <a:gd name="connsiteY520" fmla="*/ 0 h 2691442"/>
              <a:gd name="connsiteX521" fmla="*/ 951030 w 2691442"/>
              <a:gd name="connsiteY521" fmla="*/ 0 h 2691442"/>
              <a:gd name="connsiteX522" fmla="*/ 954739 w 2691442"/>
              <a:gd name="connsiteY522" fmla="*/ 15294 h 2691442"/>
              <a:gd name="connsiteX523" fmla="*/ 874203 w 2691442"/>
              <a:gd name="connsiteY523" fmla="*/ 0 h 2691442"/>
              <a:gd name="connsiteX524" fmla="*/ 927140 w 2691442"/>
              <a:gd name="connsiteY524" fmla="*/ 0 h 2691442"/>
              <a:gd name="connsiteX525" fmla="*/ 1052675 w 2691442"/>
              <a:gd name="connsiteY525" fmla="*/ 479236 h 2691442"/>
              <a:gd name="connsiteX526" fmla="*/ 841446 w 2691442"/>
              <a:gd name="connsiteY526" fmla="*/ 0 h 2691442"/>
              <a:gd name="connsiteX527" fmla="*/ 856065 w 2691442"/>
              <a:gd name="connsiteY527" fmla="*/ 0 h 2691442"/>
              <a:gd name="connsiteX528" fmla="*/ 916069 w 2691442"/>
              <a:gd name="connsiteY528" fmla="*/ 189690 h 2691442"/>
              <a:gd name="connsiteX529" fmla="*/ 793003 w 2691442"/>
              <a:gd name="connsiteY529" fmla="*/ 0 h 2691442"/>
              <a:gd name="connsiteX530" fmla="*/ 830719 w 2691442"/>
              <a:gd name="connsiteY530" fmla="*/ 0 h 2691442"/>
              <a:gd name="connsiteX531" fmla="*/ 956160 w 2691442"/>
              <a:gd name="connsiteY531" fmla="*/ 372696 h 2691442"/>
              <a:gd name="connsiteX532" fmla="*/ 739988 w 2691442"/>
              <a:gd name="connsiteY532" fmla="*/ 0 h 2691442"/>
              <a:gd name="connsiteX533" fmla="*/ 764229 w 2691442"/>
              <a:gd name="connsiteY533" fmla="*/ 0 h 2691442"/>
              <a:gd name="connsiteX534" fmla="*/ 861646 w 2691442"/>
              <a:gd name="connsiteY534" fmla="*/ 256852 h 2691442"/>
              <a:gd name="connsiteX535" fmla="*/ 674794 w 2691442"/>
              <a:gd name="connsiteY535" fmla="*/ 0 h 2691442"/>
              <a:gd name="connsiteX536" fmla="*/ 719990 w 2691442"/>
              <a:gd name="connsiteY536" fmla="*/ 0 h 2691442"/>
              <a:gd name="connsiteX537" fmla="*/ 892472 w 2691442"/>
              <a:gd name="connsiteY537" fmla="*/ 416981 h 2691442"/>
              <a:gd name="connsiteX538" fmla="*/ 618749 w 2691442"/>
              <a:gd name="connsiteY538" fmla="*/ 0 h 2691442"/>
              <a:gd name="connsiteX539" fmla="*/ 659937 w 2691442"/>
              <a:gd name="connsiteY539" fmla="*/ 0 h 2691442"/>
              <a:gd name="connsiteX540" fmla="*/ 848145 w 2691442"/>
              <a:gd name="connsiteY540" fmla="*/ 409313 h 2691442"/>
              <a:gd name="connsiteX541" fmla="*/ 562659 w 2691442"/>
              <a:gd name="connsiteY541" fmla="*/ 0 h 2691442"/>
              <a:gd name="connsiteX542" fmla="*/ 612437 w 2691442"/>
              <a:gd name="connsiteY542" fmla="*/ 0 h 2691442"/>
              <a:gd name="connsiteX543" fmla="*/ 827337 w 2691442"/>
              <a:gd name="connsiteY543" fmla="*/ 432997 h 2691442"/>
              <a:gd name="connsiteX544" fmla="*/ 509741 w 2691442"/>
              <a:gd name="connsiteY544" fmla="*/ 0 h 2691442"/>
              <a:gd name="connsiteX545" fmla="*/ 537729 w 2691442"/>
              <a:gd name="connsiteY545" fmla="*/ 0 h 2691442"/>
              <a:gd name="connsiteX546" fmla="*/ 686247 w 2691442"/>
              <a:gd name="connsiteY546" fmla="*/ 272812 h 2691442"/>
              <a:gd name="connsiteX547" fmla="*/ 425782 w 2691442"/>
              <a:gd name="connsiteY547" fmla="*/ 0 h 2691442"/>
              <a:gd name="connsiteX548" fmla="*/ 494544 w 2691442"/>
              <a:gd name="connsiteY548" fmla="*/ 0 h 2691442"/>
              <a:gd name="connsiteX549" fmla="*/ 796689 w 2691442"/>
              <a:gd name="connsiteY549" fmla="*/ 522698 h 2691442"/>
              <a:gd name="connsiteX550" fmla="*/ 300453 w 2691442"/>
              <a:gd name="connsiteY550" fmla="*/ 0 h 2691442"/>
              <a:gd name="connsiteX551" fmla="*/ 417158 w 2691442"/>
              <a:gd name="connsiteY551" fmla="*/ 0 h 2691442"/>
              <a:gd name="connsiteX552" fmla="*/ 693471 w 2691442"/>
              <a:gd name="connsiteY552" fmla="*/ 433939 h 2691442"/>
              <a:gd name="connsiteX553" fmla="*/ 379627 w 2691442"/>
              <a:gd name="connsiteY553" fmla="*/ 14810 h 2691442"/>
              <a:gd name="connsiteX554" fmla="*/ 379637 w 2691442"/>
              <a:gd name="connsiteY554" fmla="*/ 14824 h 2691442"/>
              <a:gd name="connsiteX555" fmla="*/ 379626 w 2691442"/>
              <a:gd name="connsiteY555" fmla="*/ 14810 h 2691442"/>
              <a:gd name="connsiteX556" fmla="*/ 711556 w 2691442"/>
              <a:gd name="connsiteY556" fmla="*/ 507781 h 2691442"/>
              <a:gd name="connsiteX557" fmla="*/ 239274 w 2691442"/>
              <a:gd name="connsiteY557" fmla="*/ 0 h 2691442"/>
              <a:gd name="connsiteX558" fmla="*/ 282338 w 2691442"/>
              <a:gd name="connsiteY558" fmla="*/ 0 h 2691442"/>
              <a:gd name="connsiteX559" fmla="*/ 540781 w 2691442"/>
              <a:gd name="connsiteY559" fmla="*/ 354133 h 2691442"/>
              <a:gd name="connsiteX560" fmla="*/ 0 w 2691442"/>
              <a:gd name="connsiteY560" fmla="*/ 0 h 2691442"/>
              <a:gd name="connsiteX561" fmla="*/ 232526 w 2691442"/>
              <a:gd name="connsiteY561" fmla="*/ 0 h 2691442"/>
              <a:gd name="connsiteX562" fmla="*/ 699210 w 2691442"/>
              <a:gd name="connsiteY562" fmla="*/ 607349 h 2691442"/>
              <a:gd name="connsiteX563" fmla="*/ 157128 w 2691442"/>
              <a:gd name="connsiteY563" fmla="*/ 24356 h 2691442"/>
              <a:gd name="connsiteX564" fmla="*/ 157141 w 2691442"/>
              <a:gd name="connsiteY564" fmla="*/ 24370 h 2691442"/>
              <a:gd name="connsiteX565" fmla="*/ 157127 w 2691442"/>
              <a:gd name="connsiteY565" fmla="*/ 24356 h 2691442"/>
              <a:gd name="connsiteX566" fmla="*/ 569245 w 2691442"/>
              <a:gd name="connsiteY566" fmla="*/ 514715 h 2691442"/>
              <a:gd name="connsiteX567" fmla="*/ 213186 w 2691442"/>
              <a:gd name="connsiteY567" fmla="*/ 150284 h 2691442"/>
              <a:gd name="connsiteX568" fmla="*/ 607489 w 2691442"/>
              <a:gd name="connsiteY568" fmla="*/ 596561 h 2691442"/>
              <a:gd name="connsiteX569" fmla="*/ 0 w 2691442"/>
              <a:gd name="connsiteY569" fmla="*/ 20125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2691442" h="2691442">
                <a:moveTo>
                  <a:pt x="2502669" y="2677255"/>
                </a:moveTo>
                <a:lnTo>
                  <a:pt x="2502676" y="2677263"/>
                </a:lnTo>
                <a:lnTo>
                  <a:pt x="2502681" y="2677269"/>
                </a:lnTo>
                <a:close/>
                <a:moveTo>
                  <a:pt x="1517933" y="2636207"/>
                </a:moveTo>
                <a:lnTo>
                  <a:pt x="1528082" y="2691442"/>
                </a:lnTo>
                <a:lnTo>
                  <a:pt x="1523857" y="2691442"/>
                </a:lnTo>
                <a:close/>
                <a:moveTo>
                  <a:pt x="1347604" y="2635249"/>
                </a:moveTo>
                <a:lnTo>
                  <a:pt x="1350453" y="2691442"/>
                </a:lnTo>
                <a:lnTo>
                  <a:pt x="1346195" y="2691442"/>
                </a:lnTo>
                <a:close/>
                <a:moveTo>
                  <a:pt x="1100520" y="2595984"/>
                </a:moveTo>
                <a:lnTo>
                  <a:pt x="1086210" y="2691442"/>
                </a:lnTo>
                <a:lnTo>
                  <a:pt x="1079451" y="2691442"/>
                </a:lnTo>
                <a:close/>
                <a:moveTo>
                  <a:pt x="1183899" y="2560317"/>
                </a:moveTo>
                <a:lnTo>
                  <a:pt x="1173222" y="2691442"/>
                </a:lnTo>
                <a:lnTo>
                  <a:pt x="1162592" y="2691442"/>
                </a:lnTo>
                <a:close/>
                <a:moveTo>
                  <a:pt x="850307" y="2557420"/>
                </a:moveTo>
                <a:lnTo>
                  <a:pt x="802613" y="2691442"/>
                </a:lnTo>
                <a:lnTo>
                  <a:pt x="790978" y="2691442"/>
                </a:lnTo>
                <a:close/>
                <a:moveTo>
                  <a:pt x="1753528" y="2542881"/>
                </a:moveTo>
                <a:lnTo>
                  <a:pt x="1811972" y="2691442"/>
                </a:lnTo>
                <a:lnTo>
                  <a:pt x="1800522" y="2691442"/>
                </a:lnTo>
                <a:close/>
                <a:moveTo>
                  <a:pt x="1423869" y="2491363"/>
                </a:moveTo>
                <a:lnTo>
                  <a:pt x="1447818" y="2691442"/>
                </a:lnTo>
                <a:lnTo>
                  <a:pt x="1432559" y="2691442"/>
                </a:lnTo>
                <a:close/>
                <a:moveTo>
                  <a:pt x="1575292" y="2481679"/>
                </a:moveTo>
                <a:lnTo>
                  <a:pt x="1628893" y="2691442"/>
                </a:lnTo>
                <a:lnTo>
                  <a:pt x="1612449" y="2691442"/>
                </a:lnTo>
                <a:close/>
                <a:moveTo>
                  <a:pt x="703911" y="2470550"/>
                </a:moveTo>
                <a:lnTo>
                  <a:pt x="590887" y="2691442"/>
                </a:lnTo>
                <a:lnTo>
                  <a:pt x="568886" y="2691442"/>
                </a:lnTo>
                <a:close/>
                <a:moveTo>
                  <a:pt x="1807721" y="2469985"/>
                </a:moveTo>
                <a:lnTo>
                  <a:pt x="1912615" y="2691442"/>
                </a:lnTo>
                <a:lnTo>
                  <a:pt x="1891714" y="2691442"/>
                </a:lnTo>
                <a:close/>
                <a:moveTo>
                  <a:pt x="977015" y="2452779"/>
                </a:moveTo>
                <a:lnTo>
                  <a:pt x="910084" y="2691442"/>
                </a:lnTo>
                <a:lnTo>
                  <a:pt x="890362" y="2691442"/>
                </a:lnTo>
                <a:close/>
                <a:moveTo>
                  <a:pt x="1986244" y="2452105"/>
                </a:moveTo>
                <a:lnTo>
                  <a:pt x="2141093" y="2691442"/>
                </a:lnTo>
                <a:lnTo>
                  <a:pt x="2116539" y="2691442"/>
                </a:lnTo>
                <a:close/>
                <a:moveTo>
                  <a:pt x="1273787" y="2434856"/>
                </a:moveTo>
                <a:lnTo>
                  <a:pt x="1270509" y="2691442"/>
                </a:lnTo>
                <a:lnTo>
                  <a:pt x="1249956" y="2691442"/>
                </a:lnTo>
                <a:close/>
                <a:moveTo>
                  <a:pt x="841540" y="2384516"/>
                </a:moveTo>
                <a:lnTo>
                  <a:pt x="710155" y="2691442"/>
                </a:lnTo>
                <a:lnTo>
                  <a:pt x="681678" y="2691442"/>
                </a:lnTo>
                <a:close/>
                <a:moveTo>
                  <a:pt x="1305592" y="2371271"/>
                </a:moveTo>
                <a:lnTo>
                  <a:pt x="1313619" y="2691442"/>
                </a:lnTo>
                <a:lnTo>
                  <a:pt x="1285424" y="2691442"/>
                </a:lnTo>
                <a:close/>
                <a:moveTo>
                  <a:pt x="2133360" y="2367133"/>
                </a:moveTo>
                <a:lnTo>
                  <a:pt x="2409474" y="2691442"/>
                </a:lnTo>
                <a:lnTo>
                  <a:pt x="2370038" y="2691442"/>
                </a:lnTo>
                <a:close/>
                <a:moveTo>
                  <a:pt x="1440017" y="2365592"/>
                </a:moveTo>
                <a:lnTo>
                  <a:pt x="1491592" y="2691442"/>
                </a:lnTo>
                <a:lnTo>
                  <a:pt x="1462537" y="2691442"/>
                </a:lnTo>
                <a:close/>
                <a:moveTo>
                  <a:pt x="1167412" y="2358765"/>
                </a:moveTo>
                <a:lnTo>
                  <a:pt x="1130347" y="2691442"/>
                </a:lnTo>
                <a:lnTo>
                  <a:pt x="1100346" y="2691442"/>
                </a:lnTo>
                <a:close/>
                <a:moveTo>
                  <a:pt x="1242906" y="2352602"/>
                </a:moveTo>
                <a:lnTo>
                  <a:pt x="1228503" y="2691442"/>
                </a:lnTo>
                <a:lnTo>
                  <a:pt x="1198130" y="2691442"/>
                </a:lnTo>
                <a:close/>
                <a:moveTo>
                  <a:pt x="1571743" y="2342730"/>
                </a:moveTo>
                <a:lnTo>
                  <a:pt x="1675052" y="2691442"/>
                </a:lnTo>
                <a:lnTo>
                  <a:pt x="1642447" y="2691442"/>
                </a:lnTo>
                <a:close/>
                <a:moveTo>
                  <a:pt x="1043280" y="2331187"/>
                </a:moveTo>
                <a:lnTo>
                  <a:pt x="956807" y="2691442"/>
                </a:lnTo>
                <a:lnTo>
                  <a:pt x="922474" y="2691442"/>
                </a:lnTo>
                <a:close/>
                <a:moveTo>
                  <a:pt x="600351" y="2323260"/>
                </a:moveTo>
                <a:lnTo>
                  <a:pt x="345834" y="2691442"/>
                </a:lnTo>
                <a:lnTo>
                  <a:pt x="299751" y="2691442"/>
                </a:lnTo>
                <a:close/>
                <a:moveTo>
                  <a:pt x="1822539" y="2315966"/>
                </a:moveTo>
                <a:lnTo>
                  <a:pt x="2032971" y="2691442"/>
                </a:lnTo>
                <a:lnTo>
                  <a:pt x="1995189" y="2691442"/>
                </a:lnTo>
                <a:close/>
                <a:moveTo>
                  <a:pt x="1375385" y="2310671"/>
                </a:moveTo>
                <a:lnTo>
                  <a:pt x="1411108" y="2691442"/>
                </a:lnTo>
                <a:lnTo>
                  <a:pt x="1375586" y="2691442"/>
                </a:lnTo>
                <a:close/>
                <a:moveTo>
                  <a:pt x="1693336" y="2305379"/>
                </a:moveTo>
                <a:lnTo>
                  <a:pt x="1862345" y="2691442"/>
                </a:lnTo>
                <a:lnTo>
                  <a:pt x="1823277" y="2691442"/>
                </a:lnTo>
                <a:close/>
                <a:moveTo>
                  <a:pt x="1499289" y="2287861"/>
                </a:moveTo>
                <a:lnTo>
                  <a:pt x="1591850" y="2691442"/>
                </a:lnTo>
                <a:lnTo>
                  <a:pt x="1552697" y="2691442"/>
                </a:lnTo>
                <a:close/>
                <a:moveTo>
                  <a:pt x="917395" y="2285944"/>
                </a:moveTo>
                <a:lnTo>
                  <a:pt x="761691" y="2691442"/>
                </a:lnTo>
                <a:lnTo>
                  <a:pt x="719214" y="2691442"/>
                </a:lnTo>
                <a:close/>
                <a:moveTo>
                  <a:pt x="1755870" y="2262683"/>
                </a:moveTo>
                <a:lnTo>
                  <a:pt x="1979697" y="2691442"/>
                </a:lnTo>
                <a:lnTo>
                  <a:pt x="1933225" y="2691442"/>
                </a:lnTo>
                <a:close/>
                <a:moveTo>
                  <a:pt x="740490" y="2259863"/>
                </a:moveTo>
                <a:lnTo>
                  <a:pt x="483911" y="2691442"/>
                </a:lnTo>
                <a:lnTo>
                  <a:pt x="434844" y="2691442"/>
                </a:lnTo>
                <a:close/>
                <a:moveTo>
                  <a:pt x="1819798" y="2247892"/>
                </a:moveTo>
                <a:lnTo>
                  <a:pt x="2090928" y="2691442"/>
                </a:lnTo>
                <a:lnTo>
                  <a:pt x="2039936" y="2691442"/>
                </a:lnTo>
                <a:close/>
                <a:moveTo>
                  <a:pt x="1007824" y="2247820"/>
                </a:moveTo>
                <a:lnTo>
                  <a:pt x="871496" y="2691442"/>
                </a:lnTo>
                <a:lnTo>
                  <a:pt x="824419" y="2691442"/>
                </a:lnTo>
                <a:close/>
                <a:moveTo>
                  <a:pt x="797547" y="2224371"/>
                </a:moveTo>
                <a:lnTo>
                  <a:pt x="543275" y="2691442"/>
                </a:lnTo>
                <a:lnTo>
                  <a:pt x="487173" y="2691442"/>
                </a:lnTo>
                <a:close/>
                <a:moveTo>
                  <a:pt x="1138033" y="2221530"/>
                </a:moveTo>
                <a:lnTo>
                  <a:pt x="1058772" y="2691442"/>
                </a:lnTo>
                <a:lnTo>
                  <a:pt x="1009292" y="2691442"/>
                </a:lnTo>
                <a:close/>
                <a:moveTo>
                  <a:pt x="888648" y="2206374"/>
                </a:moveTo>
                <a:lnTo>
                  <a:pt x="666155" y="2691442"/>
                </a:lnTo>
                <a:lnTo>
                  <a:pt x="608935" y="2691442"/>
                </a:lnTo>
                <a:close/>
                <a:moveTo>
                  <a:pt x="1599085" y="2200780"/>
                </a:moveTo>
                <a:lnTo>
                  <a:pt x="1781813" y="2691442"/>
                </a:lnTo>
                <a:lnTo>
                  <a:pt x="1727614" y="2691442"/>
                </a:lnTo>
                <a:close/>
                <a:moveTo>
                  <a:pt x="752244" y="2177128"/>
                </a:moveTo>
                <a:lnTo>
                  <a:pt x="425424" y="2691442"/>
                </a:lnTo>
                <a:lnTo>
                  <a:pt x="357200" y="2691442"/>
                </a:lnTo>
                <a:close/>
                <a:moveTo>
                  <a:pt x="1934089" y="2176354"/>
                </a:moveTo>
                <a:lnTo>
                  <a:pt x="2351110" y="2691442"/>
                </a:lnTo>
                <a:lnTo>
                  <a:pt x="2236172" y="2691442"/>
                </a:lnTo>
                <a:lnTo>
                  <a:pt x="1979916" y="2289004"/>
                </a:lnTo>
                <a:lnTo>
                  <a:pt x="2277798" y="2686816"/>
                </a:lnTo>
                <a:lnTo>
                  <a:pt x="2277787" y="2686801"/>
                </a:lnTo>
                <a:lnTo>
                  <a:pt x="2277799" y="2686817"/>
                </a:lnTo>
                <a:close/>
                <a:moveTo>
                  <a:pt x="1850230" y="2160759"/>
                </a:moveTo>
                <a:lnTo>
                  <a:pt x="2226805" y="2691442"/>
                </a:lnTo>
                <a:lnTo>
                  <a:pt x="2156992" y="2691442"/>
                </a:lnTo>
                <a:close/>
                <a:moveTo>
                  <a:pt x="315054" y="2153195"/>
                </a:moveTo>
                <a:lnTo>
                  <a:pt x="0" y="2421430"/>
                </a:lnTo>
                <a:lnTo>
                  <a:pt x="0" y="2383119"/>
                </a:lnTo>
                <a:close/>
                <a:moveTo>
                  <a:pt x="1946839" y="2079479"/>
                </a:moveTo>
                <a:lnTo>
                  <a:pt x="2502681" y="2677269"/>
                </a:lnTo>
                <a:lnTo>
                  <a:pt x="2502682" y="2677270"/>
                </a:lnTo>
                <a:lnTo>
                  <a:pt x="2502676" y="2677263"/>
                </a:lnTo>
                <a:lnTo>
                  <a:pt x="2105251" y="2204389"/>
                </a:lnTo>
                <a:lnTo>
                  <a:pt x="2444236" y="2551343"/>
                </a:lnTo>
                <a:lnTo>
                  <a:pt x="2037573" y="2091077"/>
                </a:lnTo>
                <a:lnTo>
                  <a:pt x="2670279" y="2691442"/>
                </a:lnTo>
                <a:lnTo>
                  <a:pt x="2417068" y="2691442"/>
                </a:lnTo>
                <a:close/>
                <a:moveTo>
                  <a:pt x="2299417" y="2077972"/>
                </a:moveTo>
                <a:lnTo>
                  <a:pt x="2691442" y="2348972"/>
                </a:lnTo>
                <a:lnTo>
                  <a:pt x="2691442" y="2398039"/>
                </a:lnTo>
                <a:close/>
                <a:moveTo>
                  <a:pt x="726400" y="2011339"/>
                </a:moveTo>
                <a:lnTo>
                  <a:pt x="168068" y="2686865"/>
                </a:lnTo>
                <a:lnTo>
                  <a:pt x="511100" y="2311810"/>
                </a:lnTo>
                <a:lnTo>
                  <a:pt x="276151" y="2606912"/>
                </a:lnTo>
                <a:lnTo>
                  <a:pt x="683354" y="2144996"/>
                </a:lnTo>
                <a:lnTo>
                  <a:pt x="281106" y="2691442"/>
                </a:lnTo>
                <a:lnTo>
                  <a:pt x="0" y="2691442"/>
                </a:lnTo>
                <a:lnTo>
                  <a:pt x="0" y="2687510"/>
                </a:lnTo>
                <a:lnTo>
                  <a:pt x="339539" y="2363832"/>
                </a:lnTo>
                <a:lnTo>
                  <a:pt x="51715" y="2678499"/>
                </a:lnTo>
                <a:close/>
                <a:moveTo>
                  <a:pt x="232715" y="2004920"/>
                </a:moveTo>
                <a:lnTo>
                  <a:pt x="0" y="2155484"/>
                </a:lnTo>
                <a:lnTo>
                  <a:pt x="0" y="2131610"/>
                </a:lnTo>
                <a:close/>
                <a:moveTo>
                  <a:pt x="394384" y="1999126"/>
                </a:moveTo>
                <a:lnTo>
                  <a:pt x="0" y="2294439"/>
                </a:lnTo>
                <a:lnTo>
                  <a:pt x="0" y="2250252"/>
                </a:lnTo>
                <a:close/>
                <a:moveTo>
                  <a:pt x="2443772" y="1973222"/>
                </a:moveTo>
                <a:lnTo>
                  <a:pt x="2691442" y="2099948"/>
                </a:lnTo>
                <a:lnTo>
                  <a:pt x="2691442" y="2124616"/>
                </a:lnTo>
                <a:close/>
                <a:moveTo>
                  <a:pt x="599527" y="1969341"/>
                </a:moveTo>
                <a:lnTo>
                  <a:pt x="3447" y="2523591"/>
                </a:lnTo>
                <a:lnTo>
                  <a:pt x="3456" y="2523583"/>
                </a:lnTo>
                <a:lnTo>
                  <a:pt x="3448" y="2523591"/>
                </a:lnTo>
                <a:lnTo>
                  <a:pt x="476540" y="2125984"/>
                </a:lnTo>
                <a:lnTo>
                  <a:pt x="128182" y="2466339"/>
                </a:lnTo>
                <a:lnTo>
                  <a:pt x="588822" y="2059346"/>
                </a:lnTo>
                <a:lnTo>
                  <a:pt x="0" y="2679887"/>
                </a:lnTo>
                <a:lnTo>
                  <a:pt x="0" y="2430013"/>
                </a:lnTo>
                <a:close/>
                <a:moveTo>
                  <a:pt x="501503" y="1957314"/>
                </a:moveTo>
                <a:lnTo>
                  <a:pt x="0" y="2363336"/>
                </a:lnTo>
                <a:lnTo>
                  <a:pt x="0" y="2294990"/>
                </a:lnTo>
                <a:close/>
                <a:moveTo>
                  <a:pt x="1990372" y="1954271"/>
                </a:moveTo>
                <a:lnTo>
                  <a:pt x="2665954" y="2512650"/>
                </a:lnTo>
                <a:lnTo>
                  <a:pt x="2288840" y="2167735"/>
                </a:lnTo>
                <a:lnTo>
                  <a:pt x="2584809" y="2403375"/>
                </a:lnTo>
                <a:lnTo>
                  <a:pt x="2125067" y="1998087"/>
                </a:lnTo>
                <a:lnTo>
                  <a:pt x="2691442" y="2415005"/>
                </a:lnTo>
                <a:lnTo>
                  <a:pt x="2691442" y="2691442"/>
                </a:lnTo>
                <a:lnTo>
                  <a:pt x="2676823" y="2691442"/>
                </a:lnTo>
                <a:lnTo>
                  <a:pt x="2342166" y="2340386"/>
                </a:lnTo>
                <a:lnTo>
                  <a:pt x="2656396" y="2627810"/>
                </a:lnTo>
                <a:close/>
                <a:moveTo>
                  <a:pt x="2234714" y="1937226"/>
                </a:moveTo>
                <a:lnTo>
                  <a:pt x="2691442" y="2208756"/>
                </a:lnTo>
                <a:lnTo>
                  <a:pt x="2691442" y="2260685"/>
                </a:lnTo>
                <a:close/>
                <a:moveTo>
                  <a:pt x="2158297" y="1929795"/>
                </a:moveTo>
                <a:lnTo>
                  <a:pt x="2691442" y="2268584"/>
                </a:lnTo>
                <a:lnTo>
                  <a:pt x="2691442" y="2339303"/>
                </a:lnTo>
                <a:close/>
                <a:moveTo>
                  <a:pt x="2206781" y="1884979"/>
                </a:moveTo>
                <a:lnTo>
                  <a:pt x="2691442" y="2148828"/>
                </a:lnTo>
                <a:lnTo>
                  <a:pt x="2691442" y="2207041"/>
                </a:lnTo>
                <a:close/>
                <a:moveTo>
                  <a:pt x="516159" y="1873839"/>
                </a:moveTo>
                <a:lnTo>
                  <a:pt x="0" y="2240106"/>
                </a:lnTo>
                <a:lnTo>
                  <a:pt x="0" y="2172204"/>
                </a:lnTo>
                <a:close/>
                <a:moveTo>
                  <a:pt x="427617" y="1843893"/>
                </a:moveTo>
                <a:lnTo>
                  <a:pt x="0" y="2105282"/>
                </a:lnTo>
                <a:lnTo>
                  <a:pt x="0" y="2056123"/>
                </a:lnTo>
                <a:close/>
                <a:moveTo>
                  <a:pt x="369968" y="1841050"/>
                </a:moveTo>
                <a:lnTo>
                  <a:pt x="0" y="2048394"/>
                </a:lnTo>
                <a:lnTo>
                  <a:pt x="0" y="2011167"/>
                </a:lnTo>
                <a:close/>
                <a:moveTo>
                  <a:pt x="2356231" y="1835339"/>
                </a:moveTo>
                <a:lnTo>
                  <a:pt x="2691442" y="1978832"/>
                </a:lnTo>
                <a:lnTo>
                  <a:pt x="2691442" y="2009934"/>
                </a:lnTo>
                <a:close/>
                <a:moveTo>
                  <a:pt x="2527635" y="1826482"/>
                </a:moveTo>
                <a:lnTo>
                  <a:pt x="2691442" y="1884776"/>
                </a:lnTo>
                <a:lnTo>
                  <a:pt x="2691442" y="1898997"/>
                </a:lnTo>
                <a:close/>
                <a:moveTo>
                  <a:pt x="217383" y="1826110"/>
                </a:moveTo>
                <a:lnTo>
                  <a:pt x="0" y="1929073"/>
                </a:lnTo>
                <a:lnTo>
                  <a:pt x="0" y="1908557"/>
                </a:lnTo>
                <a:close/>
                <a:moveTo>
                  <a:pt x="2189769" y="1794046"/>
                </a:moveTo>
                <a:lnTo>
                  <a:pt x="2691442" y="2024158"/>
                </a:lnTo>
                <a:lnTo>
                  <a:pt x="2691442" y="2083336"/>
                </a:lnTo>
                <a:close/>
                <a:moveTo>
                  <a:pt x="411591" y="1780144"/>
                </a:moveTo>
                <a:lnTo>
                  <a:pt x="0" y="1995008"/>
                </a:lnTo>
                <a:lnTo>
                  <a:pt x="0" y="1950396"/>
                </a:lnTo>
                <a:close/>
                <a:moveTo>
                  <a:pt x="147231" y="1771466"/>
                </a:moveTo>
                <a:lnTo>
                  <a:pt x="0" y="1829386"/>
                </a:lnTo>
                <a:lnTo>
                  <a:pt x="0" y="1818039"/>
                </a:lnTo>
                <a:close/>
                <a:moveTo>
                  <a:pt x="2270847" y="1765553"/>
                </a:moveTo>
                <a:lnTo>
                  <a:pt x="2691442" y="1927056"/>
                </a:lnTo>
                <a:lnTo>
                  <a:pt x="2691442" y="1971114"/>
                </a:lnTo>
                <a:close/>
                <a:moveTo>
                  <a:pt x="367514" y="1717671"/>
                </a:moveTo>
                <a:lnTo>
                  <a:pt x="0" y="1878559"/>
                </a:lnTo>
                <a:lnTo>
                  <a:pt x="0" y="1841368"/>
                </a:lnTo>
                <a:close/>
                <a:moveTo>
                  <a:pt x="2421467" y="1699927"/>
                </a:moveTo>
                <a:lnTo>
                  <a:pt x="2691442" y="1775639"/>
                </a:lnTo>
                <a:lnTo>
                  <a:pt x="2691442" y="1797950"/>
                </a:lnTo>
                <a:close/>
                <a:moveTo>
                  <a:pt x="2233515" y="1674924"/>
                </a:moveTo>
                <a:lnTo>
                  <a:pt x="2691442" y="1815649"/>
                </a:lnTo>
                <a:lnTo>
                  <a:pt x="2691442" y="1864243"/>
                </a:lnTo>
                <a:close/>
                <a:moveTo>
                  <a:pt x="2318580" y="1639429"/>
                </a:moveTo>
                <a:lnTo>
                  <a:pt x="2691442" y="1728929"/>
                </a:lnTo>
                <a:lnTo>
                  <a:pt x="2691442" y="1764463"/>
                </a:lnTo>
                <a:close/>
                <a:moveTo>
                  <a:pt x="471966" y="1622964"/>
                </a:moveTo>
                <a:lnTo>
                  <a:pt x="0" y="1798729"/>
                </a:lnTo>
                <a:lnTo>
                  <a:pt x="0" y="1746594"/>
                </a:lnTo>
                <a:close/>
                <a:moveTo>
                  <a:pt x="327826" y="1595662"/>
                </a:moveTo>
                <a:lnTo>
                  <a:pt x="0" y="1692783"/>
                </a:lnTo>
                <a:lnTo>
                  <a:pt x="0" y="1662132"/>
                </a:lnTo>
                <a:close/>
                <a:moveTo>
                  <a:pt x="210376" y="1594192"/>
                </a:moveTo>
                <a:lnTo>
                  <a:pt x="0" y="1647950"/>
                </a:lnTo>
                <a:lnTo>
                  <a:pt x="0" y="1631458"/>
                </a:lnTo>
                <a:close/>
                <a:moveTo>
                  <a:pt x="2560755" y="1577037"/>
                </a:moveTo>
                <a:lnTo>
                  <a:pt x="2691442" y="1596628"/>
                </a:lnTo>
                <a:lnTo>
                  <a:pt x="2691442" y="1605882"/>
                </a:lnTo>
                <a:close/>
                <a:moveTo>
                  <a:pt x="2208849" y="1544072"/>
                </a:moveTo>
                <a:lnTo>
                  <a:pt x="2691442" y="1625473"/>
                </a:lnTo>
                <a:lnTo>
                  <a:pt x="2691442" y="1676287"/>
                </a:lnTo>
                <a:close/>
                <a:moveTo>
                  <a:pt x="57248" y="1537476"/>
                </a:moveTo>
                <a:lnTo>
                  <a:pt x="0" y="1547994"/>
                </a:lnTo>
                <a:lnTo>
                  <a:pt x="0" y="1543616"/>
                </a:lnTo>
                <a:close/>
                <a:moveTo>
                  <a:pt x="382182" y="1522645"/>
                </a:moveTo>
                <a:lnTo>
                  <a:pt x="0" y="1610299"/>
                </a:lnTo>
                <a:lnTo>
                  <a:pt x="0" y="1573221"/>
                </a:lnTo>
                <a:close/>
                <a:moveTo>
                  <a:pt x="2348408" y="1514480"/>
                </a:moveTo>
                <a:lnTo>
                  <a:pt x="2691442" y="1552699"/>
                </a:lnTo>
                <a:lnTo>
                  <a:pt x="2691442" y="1583635"/>
                </a:lnTo>
                <a:close/>
                <a:moveTo>
                  <a:pt x="2525932" y="1494628"/>
                </a:moveTo>
                <a:lnTo>
                  <a:pt x="2691442" y="1508106"/>
                </a:lnTo>
                <a:lnTo>
                  <a:pt x="2691442" y="1521523"/>
                </a:lnTo>
                <a:close/>
                <a:moveTo>
                  <a:pt x="302687" y="1462894"/>
                </a:moveTo>
                <a:lnTo>
                  <a:pt x="0" y="1510803"/>
                </a:lnTo>
                <a:lnTo>
                  <a:pt x="0" y="1483813"/>
                </a:lnTo>
                <a:close/>
                <a:moveTo>
                  <a:pt x="203150" y="1444176"/>
                </a:moveTo>
                <a:lnTo>
                  <a:pt x="0" y="1468493"/>
                </a:lnTo>
                <a:lnTo>
                  <a:pt x="0" y="1453000"/>
                </a:lnTo>
                <a:close/>
                <a:moveTo>
                  <a:pt x="2343196" y="1438301"/>
                </a:moveTo>
                <a:lnTo>
                  <a:pt x="2691442" y="1453103"/>
                </a:lnTo>
                <a:lnTo>
                  <a:pt x="2691442" y="1484320"/>
                </a:lnTo>
                <a:close/>
                <a:moveTo>
                  <a:pt x="2399292" y="1405569"/>
                </a:moveTo>
                <a:lnTo>
                  <a:pt x="2691442" y="1409301"/>
                </a:lnTo>
                <a:lnTo>
                  <a:pt x="2691442" y="1432703"/>
                </a:lnTo>
                <a:close/>
                <a:moveTo>
                  <a:pt x="357264" y="1397493"/>
                </a:moveTo>
                <a:lnTo>
                  <a:pt x="0" y="1431010"/>
                </a:lnTo>
                <a:lnTo>
                  <a:pt x="0" y="1397681"/>
                </a:lnTo>
                <a:close/>
                <a:moveTo>
                  <a:pt x="0" y="1367371"/>
                </a:moveTo>
                <a:lnTo>
                  <a:pt x="60435" y="1368886"/>
                </a:lnTo>
                <a:lnTo>
                  <a:pt x="0" y="1371950"/>
                </a:lnTo>
                <a:close/>
                <a:moveTo>
                  <a:pt x="2691442" y="1366577"/>
                </a:moveTo>
                <a:lnTo>
                  <a:pt x="2691442" y="1395498"/>
                </a:lnTo>
                <a:lnTo>
                  <a:pt x="2363029" y="1374811"/>
                </a:lnTo>
                <a:close/>
                <a:moveTo>
                  <a:pt x="2691442" y="1327952"/>
                </a:moveTo>
                <a:lnTo>
                  <a:pt x="2691442" y="1335052"/>
                </a:lnTo>
                <a:lnTo>
                  <a:pt x="2597745" y="1332703"/>
                </a:lnTo>
                <a:close/>
                <a:moveTo>
                  <a:pt x="0" y="1308274"/>
                </a:moveTo>
                <a:lnTo>
                  <a:pt x="295080" y="1326861"/>
                </a:lnTo>
                <a:lnTo>
                  <a:pt x="0" y="1334259"/>
                </a:lnTo>
                <a:close/>
                <a:moveTo>
                  <a:pt x="0" y="1271862"/>
                </a:moveTo>
                <a:lnTo>
                  <a:pt x="260914" y="1296095"/>
                </a:lnTo>
                <a:lnTo>
                  <a:pt x="0" y="1292762"/>
                </a:lnTo>
                <a:close/>
                <a:moveTo>
                  <a:pt x="2691442" y="1267651"/>
                </a:moveTo>
                <a:lnTo>
                  <a:pt x="2691442" y="1303928"/>
                </a:lnTo>
                <a:lnTo>
                  <a:pt x="2302587" y="1304132"/>
                </a:lnTo>
                <a:close/>
                <a:moveTo>
                  <a:pt x="2691442" y="1229061"/>
                </a:moveTo>
                <a:lnTo>
                  <a:pt x="2691442" y="1247254"/>
                </a:lnTo>
                <a:lnTo>
                  <a:pt x="2452885" y="1257616"/>
                </a:lnTo>
                <a:close/>
                <a:moveTo>
                  <a:pt x="0" y="1221803"/>
                </a:moveTo>
                <a:lnTo>
                  <a:pt x="313095" y="1263177"/>
                </a:lnTo>
                <a:lnTo>
                  <a:pt x="0" y="1249868"/>
                </a:lnTo>
                <a:close/>
                <a:moveTo>
                  <a:pt x="2691442" y="1185816"/>
                </a:moveTo>
                <a:lnTo>
                  <a:pt x="2691442" y="1215461"/>
                </a:lnTo>
                <a:lnTo>
                  <a:pt x="2358971" y="1238439"/>
                </a:lnTo>
                <a:close/>
                <a:moveTo>
                  <a:pt x="0" y="1185244"/>
                </a:moveTo>
                <a:lnTo>
                  <a:pt x="136283" y="1207390"/>
                </a:lnTo>
                <a:lnTo>
                  <a:pt x="0" y="1196292"/>
                </a:lnTo>
                <a:close/>
                <a:moveTo>
                  <a:pt x="2691442" y="1147383"/>
                </a:moveTo>
                <a:lnTo>
                  <a:pt x="2691442" y="1154618"/>
                </a:lnTo>
                <a:lnTo>
                  <a:pt x="2596840" y="1164764"/>
                </a:lnTo>
                <a:close/>
                <a:moveTo>
                  <a:pt x="0" y="1124849"/>
                </a:moveTo>
                <a:lnTo>
                  <a:pt x="306080" y="1186554"/>
                </a:lnTo>
                <a:lnTo>
                  <a:pt x="0" y="1152452"/>
                </a:lnTo>
                <a:close/>
                <a:moveTo>
                  <a:pt x="0" y="1102727"/>
                </a:moveTo>
                <a:lnTo>
                  <a:pt x="104094" y="1125703"/>
                </a:lnTo>
                <a:lnTo>
                  <a:pt x="0" y="1110098"/>
                </a:lnTo>
                <a:close/>
                <a:moveTo>
                  <a:pt x="2691442" y="1084072"/>
                </a:moveTo>
                <a:lnTo>
                  <a:pt x="2691442" y="1123904"/>
                </a:lnTo>
                <a:lnTo>
                  <a:pt x="2280878" y="1178235"/>
                </a:lnTo>
                <a:close/>
                <a:moveTo>
                  <a:pt x="2691442" y="1044985"/>
                </a:moveTo>
                <a:lnTo>
                  <a:pt x="2691442" y="1064566"/>
                </a:lnTo>
                <a:lnTo>
                  <a:pt x="2441672" y="1108810"/>
                </a:lnTo>
                <a:close/>
                <a:moveTo>
                  <a:pt x="0" y="1034659"/>
                </a:moveTo>
                <a:lnTo>
                  <a:pt x="444752" y="1156508"/>
                </a:lnTo>
                <a:lnTo>
                  <a:pt x="0" y="1081490"/>
                </a:lnTo>
                <a:close/>
                <a:moveTo>
                  <a:pt x="2691442" y="999472"/>
                </a:moveTo>
                <a:lnTo>
                  <a:pt x="2691442" y="1032598"/>
                </a:lnTo>
                <a:lnTo>
                  <a:pt x="2337150" y="1104434"/>
                </a:lnTo>
                <a:close/>
                <a:moveTo>
                  <a:pt x="2691442" y="968235"/>
                </a:moveTo>
                <a:lnTo>
                  <a:pt x="2691442" y="969340"/>
                </a:lnTo>
                <a:lnTo>
                  <a:pt x="2676470" y="972970"/>
                </a:lnTo>
                <a:close/>
                <a:moveTo>
                  <a:pt x="0" y="948572"/>
                </a:moveTo>
                <a:lnTo>
                  <a:pt x="332835" y="1060183"/>
                </a:lnTo>
                <a:lnTo>
                  <a:pt x="0" y="980291"/>
                </a:lnTo>
                <a:close/>
                <a:moveTo>
                  <a:pt x="0" y="915164"/>
                </a:moveTo>
                <a:lnTo>
                  <a:pt x="246424" y="1004636"/>
                </a:lnTo>
                <a:lnTo>
                  <a:pt x="0" y="935528"/>
                </a:lnTo>
                <a:close/>
                <a:moveTo>
                  <a:pt x="2691442" y="891119"/>
                </a:moveTo>
                <a:lnTo>
                  <a:pt x="2691442" y="946121"/>
                </a:lnTo>
                <a:lnTo>
                  <a:pt x="2193507" y="1076554"/>
                </a:lnTo>
                <a:close/>
                <a:moveTo>
                  <a:pt x="2691442" y="858859"/>
                </a:moveTo>
                <a:lnTo>
                  <a:pt x="2691442" y="873583"/>
                </a:lnTo>
                <a:lnTo>
                  <a:pt x="2500403" y="934013"/>
                </a:lnTo>
                <a:close/>
                <a:moveTo>
                  <a:pt x="0" y="851449"/>
                </a:moveTo>
                <a:lnTo>
                  <a:pt x="416988" y="1023843"/>
                </a:lnTo>
                <a:lnTo>
                  <a:pt x="0" y="895700"/>
                </a:lnTo>
                <a:close/>
                <a:moveTo>
                  <a:pt x="0" y="816635"/>
                </a:moveTo>
                <a:lnTo>
                  <a:pt x="141932" y="879466"/>
                </a:lnTo>
                <a:lnTo>
                  <a:pt x="0" y="828957"/>
                </a:lnTo>
                <a:close/>
                <a:moveTo>
                  <a:pt x="2691442" y="809219"/>
                </a:moveTo>
                <a:lnTo>
                  <a:pt x="2691442" y="848810"/>
                </a:lnTo>
                <a:lnTo>
                  <a:pt x="2300218" y="980487"/>
                </a:lnTo>
                <a:close/>
                <a:moveTo>
                  <a:pt x="2691442" y="756445"/>
                </a:moveTo>
                <a:lnTo>
                  <a:pt x="2691442" y="781073"/>
                </a:lnTo>
                <a:lnTo>
                  <a:pt x="2430502" y="880039"/>
                </a:lnTo>
                <a:close/>
                <a:moveTo>
                  <a:pt x="0" y="747140"/>
                </a:moveTo>
                <a:lnTo>
                  <a:pt x="377820" y="931795"/>
                </a:lnTo>
                <a:lnTo>
                  <a:pt x="0" y="786718"/>
                </a:lnTo>
                <a:close/>
                <a:moveTo>
                  <a:pt x="0" y="708167"/>
                </a:moveTo>
                <a:lnTo>
                  <a:pt x="314610" y="872032"/>
                </a:lnTo>
                <a:lnTo>
                  <a:pt x="0" y="737358"/>
                </a:lnTo>
                <a:close/>
                <a:moveTo>
                  <a:pt x="2691442" y="690106"/>
                </a:moveTo>
                <a:lnTo>
                  <a:pt x="2691442" y="737163"/>
                </a:lnTo>
                <a:lnTo>
                  <a:pt x="2257283" y="916752"/>
                </a:lnTo>
                <a:close/>
                <a:moveTo>
                  <a:pt x="0" y="637909"/>
                </a:moveTo>
                <a:lnTo>
                  <a:pt x="458371" y="902228"/>
                </a:lnTo>
                <a:lnTo>
                  <a:pt x="0" y="691978"/>
                </a:lnTo>
                <a:close/>
                <a:moveTo>
                  <a:pt x="2691442" y="634172"/>
                </a:moveTo>
                <a:lnTo>
                  <a:pt x="2691442" y="675916"/>
                </a:lnTo>
                <a:lnTo>
                  <a:pt x="2276607" y="866663"/>
                </a:lnTo>
                <a:close/>
                <a:moveTo>
                  <a:pt x="0" y="596348"/>
                </a:moveTo>
                <a:lnTo>
                  <a:pt x="228301" y="735901"/>
                </a:lnTo>
                <a:lnTo>
                  <a:pt x="0" y="619086"/>
                </a:lnTo>
                <a:close/>
                <a:moveTo>
                  <a:pt x="2691442" y="577014"/>
                </a:moveTo>
                <a:lnTo>
                  <a:pt x="2691442" y="628624"/>
                </a:lnTo>
                <a:lnTo>
                  <a:pt x="2242487" y="851446"/>
                </a:lnTo>
                <a:close/>
                <a:moveTo>
                  <a:pt x="2691442" y="524133"/>
                </a:moveTo>
                <a:lnTo>
                  <a:pt x="2691442" y="552802"/>
                </a:lnTo>
                <a:lnTo>
                  <a:pt x="2412001" y="704929"/>
                </a:lnTo>
                <a:close/>
                <a:moveTo>
                  <a:pt x="0" y="517190"/>
                </a:moveTo>
                <a:lnTo>
                  <a:pt x="439858" y="809479"/>
                </a:lnTo>
                <a:lnTo>
                  <a:pt x="0" y="570021"/>
                </a:lnTo>
                <a:close/>
                <a:moveTo>
                  <a:pt x="0" y="463348"/>
                </a:moveTo>
                <a:lnTo>
                  <a:pt x="437548" y="773222"/>
                </a:lnTo>
                <a:lnTo>
                  <a:pt x="0" y="513094"/>
                </a:lnTo>
                <a:close/>
                <a:moveTo>
                  <a:pt x="2691442" y="439081"/>
                </a:moveTo>
                <a:lnTo>
                  <a:pt x="2691442" y="509757"/>
                </a:lnTo>
                <a:lnTo>
                  <a:pt x="2154186" y="820319"/>
                </a:lnTo>
                <a:close/>
                <a:moveTo>
                  <a:pt x="2664712" y="401730"/>
                </a:moveTo>
                <a:lnTo>
                  <a:pt x="2664710" y="401732"/>
                </a:lnTo>
                <a:lnTo>
                  <a:pt x="2664707" y="401734"/>
                </a:lnTo>
                <a:close/>
                <a:moveTo>
                  <a:pt x="0" y="388453"/>
                </a:moveTo>
                <a:lnTo>
                  <a:pt x="487733" y="763078"/>
                </a:lnTo>
                <a:lnTo>
                  <a:pt x="0" y="453148"/>
                </a:lnTo>
                <a:close/>
                <a:moveTo>
                  <a:pt x="0" y="329419"/>
                </a:moveTo>
                <a:lnTo>
                  <a:pt x="373535" y="634390"/>
                </a:lnTo>
                <a:lnTo>
                  <a:pt x="0" y="376172"/>
                </a:lnTo>
                <a:close/>
                <a:moveTo>
                  <a:pt x="2691442" y="312679"/>
                </a:moveTo>
                <a:lnTo>
                  <a:pt x="2691442" y="431238"/>
                </a:lnTo>
                <a:lnTo>
                  <a:pt x="2249441" y="712686"/>
                </a:lnTo>
                <a:lnTo>
                  <a:pt x="2664710" y="401732"/>
                </a:lnTo>
                <a:lnTo>
                  <a:pt x="2664715" y="401727"/>
                </a:lnTo>
                <a:lnTo>
                  <a:pt x="2664712" y="401730"/>
                </a:lnTo>
                <a:lnTo>
                  <a:pt x="2664714" y="401727"/>
                </a:lnTo>
                <a:lnTo>
                  <a:pt x="2170088" y="734774"/>
                </a:lnTo>
                <a:close/>
                <a:moveTo>
                  <a:pt x="2691442" y="251233"/>
                </a:moveTo>
                <a:lnTo>
                  <a:pt x="2691442" y="295420"/>
                </a:lnTo>
                <a:lnTo>
                  <a:pt x="2328051" y="560620"/>
                </a:lnTo>
                <a:close/>
                <a:moveTo>
                  <a:pt x="0" y="194600"/>
                </a:moveTo>
                <a:lnTo>
                  <a:pt x="386990" y="548547"/>
                </a:lnTo>
                <a:lnTo>
                  <a:pt x="72614" y="298253"/>
                </a:lnTo>
                <a:lnTo>
                  <a:pt x="520305" y="692917"/>
                </a:lnTo>
                <a:lnTo>
                  <a:pt x="0" y="309912"/>
                </a:lnTo>
                <a:close/>
                <a:moveTo>
                  <a:pt x="2656357" y="178041"/>
                </a:moveTo>
                <a:lnTo>
                  <a:pt x="2656357" y="178041"/>
                </a:lnTo>
                <a:lnTo>
                  <a:pt x="2656357" y="178042"/>
                </a:lnTo>
                <a:close/>
                <a:moveTo>
                  <a:pt x="0" y="28038"/>
                </a:moveTo>
                <a:lnTo>
                  <a:pt x="333875" y="378274"/>
                </a:lnTo>
                <a:lnTo>
                  <a:pt x="1025" y="73817"/>
                </a:lnTo>
                <a:lnTo>
                  <a:pt x="656383" y="736566"/>
                </a:lnTo>
                <a:lnTo>
                  <a:pt x="0" y="194058"/>
                </a:lnTo>
                <a:close/>
                <a:moveTo>
                  <a:pt x="2680436" y="0"/>
                </a:moveTo>
                <a:lnTo>
                  <a:pt x="2691442" y="0"/>
                </a:lnTo>
                <a:lnTo>
                  <a:pt x="2691442" y="245473"/>
                </a:lnTo>
                <a:lnTo>
                  <a:pt x="2071653" y="721714"/>
                </a:lnTo>
                <a:lnTo>
                  <a:pt x="2656357" y="178042"/>
                </a:lnTo>
                <a:lnTo>
                  <a:pt x="2656354" y="178044"/>
                </a:lnTo>
                <a:lnTo>
                  <a:pt x="2656357" y="178041"/>
                </a:lnTo>
                <a:lnTo>
                  <a:pt x="2656362" y="178036"/>
                </a:lnTo>
                <a:lnTo>
                  <a:pt x="2656357" y="178041"/>
                </a:lnTo>
                <a:lnTo>
                  <a:pt x="2656361" y="178036"/>
                </a:lnTo>
                <a:lnTo>
                  <a:pt x="2166206" y="589983"/>
                </a:lnTo>
                <a:lnTo>
                  <a:pt x="2529242" y="235288"/>
                </a:lnTo>
                <a:lnTo>
                  <a:pt x="2083347" y="629254"/>
                </a:lnTo>
                <a:close/>
                <a:moveTo>
                  <a:pt x="2386198" y="0"/>
                </a:moveTo>
                <a:lnTo>
                  <a:pt x="2674616" y="0"/>
                </a:lnTo>
                <a:lnTo>
                  <a:pt x="2301636" y="355557"/>
                </a:lnTo>
                <a:lnTo>
                  <a:pt x="2605707" y="23128"/>
                </a:lnTo>
                <a:lnTo>
                  <a:pt x="1944086" y="677370"/>
                </a:lnTo>
                <a:lnTo>
                  <a:pt x="2491741" y="14762"/>
                </a:lnTo>
                <a:lnTo>
                  <a:pt x="2130297" y="409948"/>
                </a:lnTo>
                <a:lnTo>
                  <a:pt x="2381273" y="94716"/>
                </a:lnTo>
                <a:lnTo>
                  <a:pt x="1988514" y="540245"/>
                </a:lnTo>
                <a:close/>
                <a:moveTo>
                  <a:pt x="2318636" y="0"/>
                </a:moveTo>
                <a:lnTo>
                  <a:pt x="2368371" y="0"/>
                </a:lnTo>
                <a:lnTo>
                  <a:pt x="2043939" y="397372"/>
                </a:lnTo>
                <a:close/>
                <a:moveTo>
                  <a:pt x="2240859" y="0"/>
                </a:moveTo>
                <a:lnTo>
                  <a:pt x="2308052" y="0"/>
                </a:lnTo>
                <a:lnTo>
                  <a:pt x="1918968" y="506555"/>
                </a:lnTo>
                <a:close/>
                <a:moveTo>
                  <a:pt x="2179573" y="0"/>
                </a:moveTo>
                <a:lnTo>
                  <a:pt x="2232179" y="0"/>
                </a:lnTo>
                <a:lnTo>
                  <a:pt x="1904498" y="462692"/>
                </a:lnTo>
                <a:close/>
                <a:moveTo>
                  <a:pt x="2122085" y="0"/>
                </a:moveTo>
                <a:lnTo>
                  <a:pt x="2177024" y="0"/>
                </a:lnTo>
                <a:lnTo>
                  <a:pt x="1873064" y="457422"/>
                </a:lnTo>
                <a:close/>
                <a:moveTo>
                  <a:pt x="2071749" y="0"/>
                </a:moveTo>
                <a:lnTo>
                  <a:pt x="2097155" y="0"/>
                </a:lnTo>
                <a:lnTo>
                  <a:pt x="1941231" y="255082"/>
                </a:lnTo>
                <a:close/>
                <a:moveTo>
                  <a:pt x="1998333" y="0"/>
                </a:moveTo>
                <a:lnTo>
                  <a:pt x="2054361" y="0"/>
                </a:lnTo>
                <a:lnTo>
                  <a:pt x="1780469" y="474971"/>
                </a:lnTo>
                <a:close/>
                <a:moveTo>
                  <a:pt x="1951629" y="0"/>
                </a:moveTo>
                <a:lnTo>
                  <a:pt x="1983444" y="0"/>
                </a:lnTo>
                <a:lnTo>
                  <a:pt x="1804850" y="342889"/>
                </a:lnTo>
                <a:close/>
                <a:moveTo>
                  <a:pt x="1902029" y="0"/>
                </a:moveTo>
                <a:lnTo>
                  <a:pt x="1943188" y="0"/>
                </a:lnTo>
                <a:lnTo>
                  <a:pt x="1751156" y="392913"/>
                </a:lnTo>
                <a:close/>
                <a:moveTo>
                  <a:pt x="1858433" y="0"/>
                </a:moveTo>
                <a:lnTo>
                  <a:pt x="1873339" y="0"/>
                </a:lnTo>
                <a:lnTo>
                  <a:pt x="1797330" y="171699"/>
                </a:lnTo>
                <a:close/>
                <a:moveTo>
                  <a:pt x="1791444" y="0"/>
                </a:moveTo>
                <a:lnTo>
                  <a:pt x="1837213" y="0"/>
                </a:lnTo>
                <a:lnTo>
                  <a:pt x="1658904" y="431295"/>
                </a:lnTo>
                <a:close/>
                <a:moveTo>
                  <a:pt x="1750196" y="0"/>
                </a:moveTo>
                <a:lnTo>
                  <a:pt x="1773146" y="0"/>
                </a:lnTo>
                <a:lnTo>
                  <a:pt x="1672309" y="277730"/>
                </a:lnTo>
                <a:close/>
                <a:moveTo>
                  <a:pt x="1705444" y="0"/>
                </a:moveTo>
                <a:lnTo>
                  <a:pt x="1738365" y="0"/>
                </a:lnTo>
                <a:lnTo>
                  <a:pt x="1622526" y="345442"/>
                </a:lnTo>
                <a:close/>
                <a:moveTo>
                  <a:pt x="1674198" y="0"/>
                </a:moveTo>
                <a:lnTo>
                  <a:pt x="1674710" y="0"/>
                </a:lnTo>
                <a:lnTo>
                  <a:pt x="1672652" y="7004"/>
                </a:lnTo>
                <a:close/>
                <a:moveTo>
                  <a:pt x="1602754" y="0"/>
                </a:moveTo>
                <a:lnTo>
                  <a:pt x="1650920" y="0"/>
                </a:lnTo>
                <a:lnTo>
                  <a:pt x="1525598" y="457431"/>
                </a:lnTo>
                <a:close/>
                <a:moveTo>
                  <a:pt x="1572741" y="0"/>
                </a:moveTo>
                <a:lnTo>
                  <a:pt x="1582606" y="0"/>
                </a:lnTo>
                <a:lnTo>
                  <a:pt x="1551854" y="139329"/>
                </a:lnTo>
                <a:close/>
                <a:moveTo>
                  <a:pt x="1530595" y="0"/>
                </a:moveTo>
                <a:lnTo>
                  <a:pt x="1559132" y="0"/>
                </a:lnTo>
                <a:lnTo>
                  <a:pt x="1495341" y="316427"/>
                </a:lnTo>
                <a:close/>
                <a:moveTo>
                  <a:pt x="1485035" y="0"/>
                </a:moveTo>
                <a:lnTo>
                  <a:pt x="1498869" y="0"/>
                </a:lnTo>
                <a:lnTo>
                  <a:pt x="1471139" y="170647"/>
                </a:lnTo>
                <a:close/>
                <a:moveTo>
                  <a:pt x="1431738" y="0"/>
                </a:moveTo>
                <a:lnTo>
                  <a:pt x="1460645" y="0"/>
                </a:lnTo>
                <a:lnTo>
                  <a:pt x="1418031" y="322477"/>
                </a:lnTo>
                <a:close/>
                <a:moveTo>
                  <a:pt x="1387050" y="0"/>
                </a:moveTo>
                <a:lnTo>
                  <a:pt x="1410798" y="0"/>
                </a:lnTo>
                <a:lnTo>
                  <a:pt x="1383262" y="296473"/>
                </a:lnTo>
                <a:close/>
                <a:moveTo>
                  <a:pt x="1345939" y="0"/>
                </a:moveTo>
                <a:lnTo>
                  <a:pt x="1372647" y="0"/>
                </a:lnTo>
                <a:lnTo>
                  <a:pt x="1353543" y="303288"/>
                </a:lnTo>
                <a:close/>
                <a:moveTo>
                  <a:pt x="1306454" y="0"/>
                </a:moveTo>
                <a:lnTo>
                  <a:pt x="1313874" y="0"/>
                </a:lnTo>
                <a:lnTo>
                  <a:pt x="1311419" y="97922"/>
                </a:lnTo>
                <a:close/>
                <a:moveTo>
                  <a:pt x="1247750" y="0"/>
                </a:moveTo>
                <a:lnTo>
                  <a:pt x="1281832" y="0"/>
                </a:lnTo>
                <a:lnTo>
                  <a:pt x="1282024" y="365325"/>
                </a:lnTo>
                <a:close/>
                <a:moveTo>
                  <a:pt x="1208387" y="0"/>
                </a:moveTo>
                <a:lnTo>
                  <a:pt x="1226812" y="0"/>
                </a:lnTo>
                <a:lnTo>
                  <a:pt x="1237306" y="241603"/>
                </a:lnTo>
                <a:close/>
                <a:moveTo>
                  <a:pt x="1166605" y="0"/>
                </a:moveTo>
                <a:lnTo>
                  <a:pt x="1194184" y="0"/>
                </a:lnTo>
                <a:lnTo>
                  <a:pt x="1215560" y="309304"/>
                </a:lnTo>
                <a:close/>
                <a:moveTo>
                  <a:pt x="1127471" y="0"/>
                </a:moveTo>
                <a:lnTo>
                  <a:pt x="1134859" y="0"/>
                </a:lnTo>
                <a:lnTo>
                  <a:pt x="1145220" y="96608"/>
                </a:lnTo>
                <a:close/>
                <a:moveTo>
                  <a:pt x="1065623" y="0"/>
                </a:moveTo>
                <a:lnTo>
                  <a:pt x="1103378" y="0"/>
                </a:lnTo>
                <a:lnTo>
                  <a:pt x="1154878" y="389161"/>
                </a:lnTo>
                <a:close/>
                <a:moveTo>
                  <a:pt x="1025928" y="0"/>
                </a:moveTo>
                <a:lnTo>
                  <a:pt x="1045556" y="0"/>
                </a:lnTo>
                <a:lnTo>
                  <a:pt x="1089908" y="250379"/>
                </a:lnTo>
                <a:close/>
                <a:moveTo>
                  <a:pt x="981739" y="0"/>
                </a:moveTo>
                <a:lnTo>
                  <a:pt x="1012912" y="0"/>
                </a:lnTo>
                <a:lnTo>
                  <a:pt x="1080513" y="333401"/>
                </a:lnTo>
                <a:close/>
                <a:moveTo>
                  <a:pt x="949902" y="0"/>
                </a:moveTo>
                <a:lnTo>
                  <a:pt x="951030" y="0"/>
                </a:lnTo>
                <a:lnTo>
                  <a:pt x="954739" y="15294"/>
                </a:lnTo>
                <a:close/>
                <a:moveTo>
                  <a:pt x="874203" y="0"/>
                </a:moveTo>
                <a:lnTo>
                  <a:pt x="927140" y="0"/>
                </a:lnTo>
                <a:lnTo>
                  <a:pt x="1052675" y="479236"/>
                </a:lnTo>
                <a:close/>
                <a:moveTo>
                  <a:pt x="841446" y="0"/>
                </a:moveTo>
                <a:lnTo>
                  <a:pt x="856065" y="0"/>
                </a:lnTo>
                <a:lnTo>
                  <a:pt x="916069" y="189690"/>
                </a:lnTo>
                <a:close/>
                <a:moveTo>
                  <a:pt x="793003" y="0"/>
                </a:moveTo>
                <a:lnTo>
                  <a:pt x="830719" y="0"/>
                </a:lnTo>
                <a:lnTo>
                  <a:pt x="956160" y="372696"/>
                </a:lnTo>
                <a:close/>
                <a:moveTo>
                  <a:pt x="739988" y="0"/>
                </a:moveTo>
                <a:lnTo>
                  <a:pt x="764229" y="0"/>
                </a:lnTo>
                <a:lnTo>
                  <a:pt x="861646" y="256852"/>
                </a:lnTo>
                <a:close/>
                <a:moveTo>
                  <a:pt x="674794" y="0"/>
                </a:moveTo>
                <a:lnTo>
                  <a:pt x="719990" y="0"/>
                </a:lnTo>
                <a:lnTo>
                  <a:pt x="892472" y="416981"/>
                </a:lnTo>
                <a:close/>
                <a:moveTo>
                  <a:pt x="618749" y="0"/>
                </a:moveTo>
                <a:lnTo>
                  <a:pt x="659937" y="0"/>
                </a:lnTo>
                <a:lnTo>
                  <a:pt x="848145" y="409313"/>
                </a:lnTo>
                <a:close/>
                <a:moveTo>
                  <a:pt x="562659" y="0"/>
                </a:moveTo>
                <a:lnTo>
                  <a:pt x="612437" y="0"/>
                </a:lnTo>
                <a:lnTo>
                  <a:pt x="827337" y="432997"/>
                </a:lnTo>
                <a:close/>
                <a:moveTo>
                  <a:pt x="509741" y="0"/>
                </a:moveTo>
                <a:lnTo>
                  <a:pt x="537729" y="0"/>
                </a:lnTo>
                <a:lnTo>
                  <a:pt x="686247" y="272812"/>
                </a:lnTo>
                <a:close/>
                <a:moveTo>
                  <a:pt x="425782" y="0"/>
                </a:moveTo>
                <a:lnTo>
                  <a:pt x="494544" y="0"/>
                </a:lnTo>
                <a:lnTo>
                  <a:pt x="796689" y="522698"/>
                </a:lnTo>
                <a:close/>
                <a:moveTo>
                  <a:pt x="300453" y="0"/>
                </a:moveTo>
                <a:lnTo>
                  <a:pt x="417158" y="0"/>
                </a:lnTo>
                <a:lnTo>
                  <a:pt x="693471" y="433939"/>
                </a:lnTo>
                <a:lnTo>
                  <a:pt x="379627" y="14810"/>
                </a:lnTo>
                <a:lnTo>
                  <a:pt x="379637" y="14824"/>
                </a:lnTo>
                <a:lnTo>
                  <a:pt x="379626" y="14810"/>
                </a:lnTo>
                <a:lnTo>
                  <a:pt x="711556" y="507781"/>
                </a:lnTo>
                <a:close/>
                <a:moveTo>
                  <a:pt x="239274" y="0"/>
                </a:moveTo>
                <a:lnTo>
                  <a:pt x="282338" y="0"/>
                </a:lnTo>
                <a:lnTo>
                  <a:pt x="540781" y="354133"/>
                </a:lnTo>
                <a:close/>
                <a:moveTo>
                  <a:pt x="0" y="0"/>
                </a:moveTo>
                <a:lnTo>
                  <a:pt x="232526" y="0"/>
                </a:lnTo>
                <a:lnTo>
                  <a:pt x="699210" y="607349"/>
                </a:lnTo>
                <a:lnTo>
                  <a:pt x="157128" y="24356"/>
                </a:lnTo>
                <a:lnTo>
                  <a:pt x="157141" y="24370"/>
                </a:lnTo>
                <a:lnTo>
                  <a:pt x="157127" y="24356"/>
                </a:lnTo>
                <a:lnTo>
                  <a:pt x="569245" y="514715"/>
                </a:lnTo>
                <a:lnTo>
                  <a:pt x="213186" y="150284"/>
                </a:lnTo>
                <a:lnTo>
                  <a:pt x="607489" y="596561"/>
                </a:lnTo>
                <a:lnTo>
                  <a:pt x="0" y="201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AA8FBC1-4F1F-4751-8A72-60CFA41CD9AE}"/>
              </a:ext>
            </a:extLst>
          </p:cNvPr>
          <p:cNvSpPr/>
          <p:nvPr/>
        </p:nvSpPr>
        <p:spPr>
          <a:xfrm>
            <a:off x="6573328" y="836762"/>
            <a:ext cx="2691442" cy="2691442"/>
          </a:xfrm>
          <a:custGeom>
            <a:avLst/>
            <a:gdLst>
              <a:gd name="connsiteX0" fmla="*/ 1209841 w 2691442"/>
              <a:gd name="connsiteY0" fmla="*/ 1913349 h 2691442"/>
              <a:gd name="connsiteX1" fmla="*/ 1123150 w 2691442"/>
              <a:gd name="connsiteY1" fmla="*/ 2691442 h 2691442"/>
              <a:gd name="connsiteX2" fmla="*/ 981279 w 2691442"/>
              <a:gd name="connsiteY2" fmla="*/ 2691442 h 2691442"/>
              <a:gd name="connsiteX3" fmla="*/ 1359207 w 2691442"/>
              <a:gd name="connsiteY3" fmla="*/ 1900512 h 2691442"/>
              <a:gd name="connsiteX4" fmla="*/ 1484393 w 2691442"/>
              <a:gd name="connsiteY4" fmla="*/ 2691442 h 2691442"/>
              <a:gd name="connsiteX5" fmla="*/ 1339377 w 2691442"/>
              <a:gd name="connsiteY5" fmla="*/ 2691442 h 2691442"/>
              <a:gd name="connsiteX6" fmla="*/ 1506256 w 2691442"/>
              <a:gd name="connsiteY6" fmla="*/ 1894515 h 2691442"/>
              <a:gd name="connsiteX7" fmla="*/ 1855132 w 2691442"/>
              <a:gd name="connsiteY7" fmla="*/ 2691442 h 2691442"/>
              <a:gd name="connsiteX8" fmla="*/ 1699496 w 2691442"/>
              <a:gd name="connsiteY8" fmla="*/ 2691442 h 2691442"/>
              <a:gd name="connsiteX9" fmla="*/ 1431466 w 2691442"/>
              <a:gd name="connsiteY9" fmla="*/ 1893556 h 2691442"/>
              <a:gd name="connsiteX10" fmla="*/ 1667848 w 2691442"/>
              <a:gd name="connsiteY10" fmla="*/ 2691442 h 2691442"/>
              <a:gd name="connsiteX11" fmla="*/ 1517041 w 2691442"/>
              <a:gd name="connsiteY11" fmla="*/ 2691442 h 2691442"/>
              <a:gd name="connsiteX12" fmla="*/ 1286287 w 2691442"/>
              <a:gd name="connsiteY12" fmla="*/ 1888285 h 2691442"/>
              <a:gd name="connsiteX13" fmla="*/ 1306424 w 2691442"/>
              <a:gd name="connsiteY13" fmla="*/ 2691442 h 2691442"/>
              <a:gd name="connsiteX14" fmla="*/ 1155777 w 2691442"/>
              <a:gd name="connsiteY14" fmla="*/ 2691442 h 2691442"/>
              <a:gd name="connsiteX15" fmla="*/ 1145549 w 2691442"/>
              <a:gd name="connsiteY15" fmla="*/ 1875129 h 2691442"/>
              <a:gd name="connsiteX16" fmla="*/ 949606 w 2691442"/>
              <a:gd name="connsiteY16" fmla="*/ 2691442 h 2691442"/>
              <a:gd name="connsiteX17" fmla="*/ 784179 w 2691442"/>
              <a:gd name="connsiteY17" fmla="*/ 2691442 h 2691442"/>
              <a:gd name="connsiteX18" fmla="*/ 1079494 w 2691442"/>
              <a:gd name="connsiteY18" fmla="*/ 1845021 h 2691442"/>
              <a:gd name="connsiteX19" fmla="*/ 754482 w 2691442"/>
              <a:gd name="connsiteY19" fmla="*/ 2691442 h 2691442"/>
              <a:gd name="connsiteX20" fmla="*/ 562102 w 2691442"/>
              <a:gd name="connsiteY20" fmla="*/ 2691442 h 2691442"/>
              <a:gd name="connsiteX21" fmla="*/ 1559931 w 2691442"/>
              <a:gd name="connsiteY21" fmla="*/ 1834589 h 2691442"/>
              <a:gd name="connsiteX22" fmla="*/ 2083700 w 2691442"/>
              <a:gd name="connsiteY22" fmla="*/ 2691442 h 2691442"/>
              <a:gd name="connsiteX23" fmla="*/ 1884910 w 2691442"/>
              <a:gd name="connsiteY23" fmla="*/ 2691442 h 2691442"/>
              <a:gd name="connsiteX24" fmla="*/ 1629189 w 2691442"/>
              <a:gd name="connsiteY24" fmla="*/ 1808708 h 2691442"/>
              <a:gd name="connsiteX25" fmla="*/ 2343861 w 2691442"/>
              <a:gd name="connsiteY25" fmla="*/ 2691442 h 2691442"/>
              <a:gd name="connsiteX26" fmla="*/ 2109748 w 2691442"/>
              <a:gd name="connsiteY26" fmla="*/ 2691442 h 2691442"/>
              <a:gd name="connsiteX27" fmla="*/ 1022455 w 2691442"/>
              <a:gd name="connsiteY27" fmla="*/ 1797975 h 2691442"/>
              <a:gd name="connsiteX28" fmla="*/ 536053 w 2691442"/>
              <a:gd name="connsiteY28" fmla="*/ 2691442 h 2691442"/>
              <a:gd name="connsiteX29" fmla="*/ 292989 w 2691442"/>
              <a:gd name="connsiteY29" fmla="*/ 2691442 h 2691442"/>
              <a:gd name="connsiteX30" fmla="*/ 943718 w 2691442"/>
              <a:gd name="connsiteY30" fmla="*/ 1781457 h 2691442"/>
              <a:gd name="connsiteX31" fmla="*/ 273865 w 2691442"/>
              <a:gd name="connsiteY31" fmla="*/ 2691442 h 2691442"/>
              <a:gd name="connsiteX32" fmla="*/ 0 w 2691442"/>
              <a:gd name="connsiteY32" fmla="*/ 2691442 h 2691442"/>
              <a:gd name="connsiteX33" fmla="*/ 0 w 2691442"/>
              <a:gd name="connsiteY33" fmla="*/ 2681092 h 2691442"/>
              <a:gd name="connsiteX34" fmla="*/ 1688294 w 2691442"/>
              <a:gd name="connsiteY34" fmla="*/ 1766560 h 2691442"/>
              <a:gd name="connsiteX35" fmla="*/ 2662998 w 2691442"/>
              <a:gd name="connsiteY35" fmla="*/ 2691442 h 2691442"/>
              <a:gd name="connsiteX36" fmla="*/ 2363266 w 2691442"/>
              <a:gd name="connsiteY36" fmla="*/ 2691442 h 2691442"/>
              <a:gd name="connsiteX37" fmla="*/ 1753541 w 2691442"/>
              <a:gd name="connsiteY37" fmla="*/ 1729993 h 2691442"/>
              <a:gd name="connsiteX38" fmla="*/ 2691442 w 2691442"/>
              <a:gd name="connsiteY38" fmla="*/ 2420397 h 2691442"/>
              <a:gd name="connsiteX39" fmla="*/ 2691442 w 2691442"/>
              <a:gd name="connsiteY39" fmla="*/ 2691442 h 2691442"/>
              <a:gd name="connsiteX40" fmla="*/ 2670078 w 2691442"/>
              <a:gd name="connsiteY40" fmla="*/ 2691442 h 2691442"/>
              <a:gd name="connsiteX41" fmla="*/ 907155 w 2691442"/>
              <a:gd name="connsiteY41" fmla="*/ 1716206 h 2691442"/>
              <a:gd name="connsiteX42" fmla="*/ 0 w 2691442"/>
              <a:gd name="connsiteY42" fmla="*/ 2672228 h 2691442"/>
              <a:gd name="connsiteX43" fmla="*/ 0 w 2691442"/>
              <a:gd name="connsiteY43" fmla="*/ 2378240 h 2691442"/>
              <a:gd name="connsiteX44" fmla="*/ 865006 w 2691442"/>
              <a:gd name="connsiteY44" fmla="*/ 1657102 h 2691442"/>
              <a:gd name="connsiteX45" fmla="*/ 0 w 2691442"/>
              <a:gd name="connsiteY45" fmla="*/ 2357420 h 2691442"/>
              <a:gd name="connsiteX46" fmla="*/ 0 w 2691442"/>
              <a:gd name="connsiteY46" fmla="*/ 2128011 h 2691442"/>
              <a:gd name="connsiteX47" fmla="*/ 1770069 w 2691442"/>
              <a:gd name="connsiteY47" fmla="*/ 1651263 h 2691442"/>
              <a:gd name="connsiteX48" fmla="*/ 2691442 w 2691442"/>
              <a:gd name="connsiteY48" fmla="*/ 2152858 h 2691442"/>
              <a:gd name="connsiteX49" fmla="*/ 2691442 w 2691442"/>
              <a:gd name="connsiteY49" fmla="*/ 2403514 h 2691442"/>
              <a:gd name="connsiteX50" fmla="*/ 1817093 w 2691442"/>
              <a:gd name="connsiteY50" fmla="*/ 1594211 h 2691442"/>
              <a:gd name="connsiteX51" fmla="*/ 2691442 w 2691442"/>
              <a:gd name="connsiteY51" fmla="*/ 1929949 h 2691442"/>
              <a:gd name="connsiteX52" fmla="*/ 2691442 w 2691442"/>
              <a:gd name="connsiteY52" fmla="*/ 2128676 h 2691442"/>
              <a:gd name="connsiteX53" fmla="*/ 839124 w 2691442"/>
              <a:gd name="connsiteY53" fmla="*/ 1587847 h 2691442"/>
              <a:gd name="connsiteX54" fmla="*/ 0 w 2691442"/>
              <a:gd name="connsiteY54" fmla="*/ 2100778 h 2691442"/>
              <a:gd name="connsiteX55" fmla="*/ 0 w 2691442"/>
              <a:gd name="connsiteY55" fmla="*/ 1906101 h 2691442"/>
              <a:gd name="connsiteX56" fmla="*/ 779196 w 2691442"/>
              <a:gd name="connsiteY56" fmla="*/ 1534172 h 2691442"/>
              <a:gd name="connsiteX57" fmla="*/ 0 w 2691442"/>
              <a:gd name="connsiteY57" fmla="*/ 1875285 h 2691442"/>
              <a:gd name="connsiteX58" fmla="*/ 0 w 2691442"/>
              <a:gd name="connsiteY58" fmla="*/ 1723112 h 2691442"/>
              <a:gd name="connsiteX59" fmla="*/ 1847206 w 2691442"/>
              <a:gd name="connsiteY59" fmla="*/ 1528160 h 2691442"/>
              <a:gd name="connsiteX60" fmla="*/ 2691442 w 2691442"/>
              <a:gd name="connsiteY60" fmla="*/ 1730805 h 2691442"/>
              <a:gd name="connsiteX61" fmla="*/ 2691442 w 2691442"/>
              <a:gd name="connsiteY61" fmla="*/ 1901892 h 2691442"/>
              <a:gd name="connsiteX62" fmla="*/ 1885434 w 2691442"/>
              <a:gd name="connsiteY62" fmla="*/ 1463869 h 2691442"/>
              <a:gd name="connsiteX63" fmla="*/ 2691442 w 2691442"/>
              <a:gd name="connsiteY63" fmla="*/ 1553670 h 2691442"/>
              <a:gd name="connsiteX64" fmla="*/ 2691442 w 2691442"/>
              <a:gd name="connsiteY64" fmla="*/ 1700631 h 2691442"/>
              <a:gd name="connsiteX65" fmla="*/ 780158 w 2691442"/>
              <a:gd name="connsiteY65" fmla="*/ 1459381 h 2691442"/>
              <a:gd name="connsiteX66" fmla="*/ 0 w 2691442"/>
              <a:gd name="connsiteY66" fmla="*/ 1690510 h 2691442"/>
              <a:gd name="connsiteX67" fmla="*/ 0 w 2691442"/>
              <a:gd name="connsiteY67" fmla="*/ 1543054 h 2691442"/>
              <a:gd name="connsiteX68" fmla="*/ 0 w 2691442"/>
              <a:gd name="connsiteY68" fmla="*/ 1367735 h 2691442"/>
              <a:gd name="connsiteX69" fmla="*/ 773218 w 2691442"/>
              <a:gd name="connsiteY69" fmla="*/ 1387121 h 2691442"/>
              <a:gd name="connsiteX70" fmla="*/ 0 w 2691442"/>
              <a:gd name="connsiteY70" fmla="*/ 1509503 h 2691442"/>
              <a:gd name="connsiteX71" fmla="*/ 2691442 w 2691442"/>
              <a:gd name="connsiteY71" fmla="*/ 1366591 h 2691442"/>
              <a:gd name="connsiteX72" fmla="*/ 2691442 w 2691442"/>
              <a:gd name="connsiteY72" fmla="*/ 1522469 h 2691442"/>
              <a:gd name="connsiteX73" fmla="*/ 1860391 w 2691442"/>
              <a:gd name="connsiteY73" fmla="*/ 1387427 h 2691442"/>
              <a:gd name="connsiteX74" fmla="*/ 0 w 2691442"/>
              <a:gd name="connsiteY74" fmla="*/ 1186574 h 2691442"/>
              <a:gd name="connsiteX75" fmla="*/ 785413 w 2691442"/>
              <a:gd name="connsiteY75" fmla="*/ 1314202 h 2691442"/>
              <a:gd name="connsiteX76" fmla="*/ 0 w 2691442"/>
              <a:gd name="connsiteY76" fmla="*/ 1333893 h 2691442"/>
              <a:gd name="connsiteX77" fmla="*/ 2691442 w 2691442"/>
              <a:gd name="connsiteY77" fmla="*/ 1184898 h 2691442"/>
              <a:gd name="connsiteX78" fmla="*/ 2691442 w 2691442"/>
              <a:gd name="connsiteY78" fmla="*/ 1335038 h 2691442"/>
              <a:gd name="connsiteX79" fmla="*/ 1872566 w 2691442"/>
              <a:gd name="connsiteY79" fmla="*/ 1314508 h 2691442"/>
              <a:gd name="connsiteX80" fmla="*/ 0 w 2691442"/>
              <a:gd name="connsiteY80" fmla="*/ 1014405 h 2691442"/>
              <a:gd name="connsiteX81" fmla="*/ 760359 w 2691442"/>
              <a:gd name="connsiteY81" fmla="*/ 1237758 h 2691442"/>
              <a:gd name="connsiteX82" fmla="*/ 0 w 2691442"/>
              <a:gd name="connsiteY82" fmla="*/ 1153042 h 2691442"/>
              <a:gd name="connsiteX83" fmla="*/ 2691442 w 2691442"/>
              <a:gd name="connsiteY83" fmla="*/ 997593 h 2691442"/>
              <a:gd name="connsiteX84" fmla="*/ 2691442 w 2691442"/>
              <a:gd name="connsiteY84" fmla="*/ 1153676 h 2691442"/>
              <a:gd name="connsiteX85" fmla="*/ 2296274 w 2691442"/>
              <a:gd name="connsiteY85" fmla="*/ 1196059 h 2691442"/>
              <a:gd name="connsiteX86" fmla="*/ 1865636 w 2691442"/>
              <a:gd name="connsiteY86" fmla="*/ 1242245 h 2691442"/>
              <a:gd name="connsiteX87" fmla="*/ 0 w 2691442"/>
              <a:gd name="connsiteY87" fmla="*/ 819943 h 2691442"/>
              <a:gd name="connsiteX88" fmla="*/ 798589 w 2691442"/>
              <a:gd name="connsiteY88" fmla="*/ 1173467 h 2691442"/>
              <a:gd name="connsiteX89" fmla="*/ 0 w 2691442"/>
              <a:gd name="connsiteY89" fmla="*/ 981778 h 2691442"/>
              <a:gd name="connsiteX90" fmla="*/ 2691442 w 2691442"/>
              <a:gd name="connsiteY90" fmla="*/ 806358 h 2691442"/>
              <a:gd name="connsiteX91" fmla="*/ 2691442 w 2691442"/>
              <a:gd name="connsiteY91" fmla="*/ 967446 h 2691442"/>
              <a:gd name="connsiteX92" fmla="*/ 1866598 w 2691442"/>
              <a:gd name="connsiteY92" fmla="*/ 1167455 h 2691442"/>
              <a:gd name="connsiteX93" fmla="*/ 0 w 2691442"/>
              <a:gd name="connsiteY93" fmla="*/ 600852 h 2691442"/>
              <a:gd name="connsiteX94" fmla="*/ 828711 w 2691442"/>
              <a:gd name="connsiteY94" fmla="*/ 1107417 h 2691442"/>
              <a:gd name="connsiteX95" fmla="*/ 0 w 2691442"/>
              <a:gd name="connsiteY95" fmla="*/ 789206 h 2691442"/>
              <a:gd name="connsiteX96" fmla="*/ 2691442 w 2691442"/>
              <a:gd name="connsiteY96" fmla="*/ 572953 h 2691442"/>
              <a:gd name="connsiteX97" fmla="*/ 2691442 w 2691442"/>
              <a:gd name="connsiteY97" fmla="*/ 778213 h 2691442"/>
              <a:gd name="connsiteX98" fmla="*/ 1806696 w 2691442"/>
              <a:gd name="connsiteY98" fmla="*/ 1113771 h 2691442"/>
              <a:gd name="connsiteX99" fmla="*/ 0 w 2691442"/>
              <a:gd name="connsiteY99" fmla="*/ 335383 h 2691442"/>
              <a:gd name="connsiteX100" fmla="*/ 875721 w 2691442"/>
              <a:gd name="connsiteY100" fmla="*/ 1050360 h 2691442"/>
              <a:gd name="connsiteX101" fmla="*/ 0 w 2691442"/>
              <a:gd name="connsiteY101" fmla="*/ 573619 h 2691442"/>
              <a:gd name="connsiteX102" fmla="*/ 2691442 w 2691442"/>
              <a:gd name="connsiteY102" fmla="*/ 307250 h 2691442"/>
              <a:gd name="connsiteX103" fmla="*/ 2691442 w 2691442"/>
              <a:gd name="connsiteY103" fmla="*/ 548771 h 2691442"/>
              <a:gd name="connsiteX104" fmla="*/ 1780772 w 2691442"/>
              <a:gd name="connsiteY104" fmla="*/ 1044539 h 2691442"/>
              <a:gd name="connsiteX105" fmla="*/ 0 w 2691442"/>
              <a:gd name="connsiteY105" fmla="*/ 35662 h 2691442"/>
              <a:gd name="connsiteX106" fmla="*/ 892251 w 2691442"/>
              <a:gd name="connsiteY106" fmla="*/ 971634 h 2691442"/>
              <a:gd name="connsiteX107" fmla="*/ 0 w 2691442"/>
              <a:gd name="connsiteY107" fmla="*/ 314835 h 2691442"/>
              <a:gd name="connsiteX108" fmla="*/ 2673691 w 2691442"/>
              <a:gd name="connsiteY108" fmla="*/ 0 h 2691442"/>
              <a:gd name="connsiteX109" fmla="*/ 2691442 w 2691442"/>
              <a:gd name="connsiteY109" fmla="*/ 0 h 2691442"/>
              <a:gd name="connsiteX110" fmla="*/ 2691442 w 2691442"/>
              <a:gd name="connsiteY110" fmla="*/ 290073 h 2691442"/>
              <a:gd name="connsiteX111" fmla="*/ 1738638 w 2691442"/>
              <a:gd name="connsiteY111" fmla="*/ 985422 h 2691442"/>
              <a:gd name="connsiteX112" fmla="*/ 2379427 w 2691442"/>
              <a:gd name="connsiteY112" fmla="*/ 0 h 2691442"/>
              <a:gd name="connsiteX113" fmla="*/ 2667336 w 2691442"/>
              <a:gd name="connsiteY113" fmla="*/ 0 h 2691442"/>
              <a:gd name="connsiteX114" fmla="*/ 1702075 w 2691442"/>
              <a:gd name="connsiteY114" fmla="*/ 920170 h 2691442"/>
              <a:gd name="connsiteX115" fmla="*/ 2115293 w 2691442"/>
              <a:gd name="connsiteY115" fmla="*/ 0 h 2691442"/>
              <a:gd name="connsiteX116" fmla="*/ 2361120 w 2691442"/>
              <a:gd name="connsiteY116" fmla="*/ 0 h 2691442"/>
              <a:gd name="connsiteX117" fmla="*/ 1623361 w 2691442"/>
              <a:gd name="connsiteY117" fmla="*/ 903624 h 2691442"/>
              <a:gd name="connsiteX118" fmla="*/ 1895225 w 2691442"/>
              <a:gd name="connsiteY118" fmla="*/ 0 h 2691442"/>
              <a:gd name="connsiteX119" fmla="*/ 2089926 w 2691442"/>
              <a:gd name="connsiteY119" fmla="*/ 0 h 2691442"/>
              <a:gd name="connsiteX120" fmla="*/ 1566290 w 2691442"/>
              <a:gd name="connsiteY120" fmla="*/ 856636 h 2691442"/>
              <a:gd name="connsiteX121" fmla="*/ 1698633 w 2691442"/>
              <a:gd name="connsiteY121" fmla="*/ 0 h 2691442"/>
              <a:gd name="connsiteX122" fmla="*/ 1866125 w 2691442"/>
              <a:gd name="connsiteY122" fmla="*/ 0 h 2691442"/>
              <a:gd name="connsiteX123" fmla="*/ 1500243 w 2691442"/>
              <a:gd name="connsiteY123" fmla="*/ 826507 h 2691442"/>
              <a:gd name="connsiteX124" fmla="*/ 1523779 w 2691442"/>
              <a:gd name="connsiteY124" fmla="*/ 0 h 2691442"/>
              <a:gd name="connsiteX125" fmla="*/ 1667507 w 2691442"/>
              <a:gd name="connsiteY125" fmla="*/ 0 h 2691442"/>
              <a:gd name="connsiteX126" fmla="*/ 1435953 w 2691442"/>
              <a:gd name="connsiteY126" fmla="*/ 788276 h 2691442"/>
              <a:gd name="connsiteX127" fmla="*/ 1339122 w 2691442"/>
              <a:gd name="connsiteY127" fmla="*/ 0 h 2691442"/>
              <a:gd name="connsiteX128" fmla="*/ 1491672 w 2691442"/>
              <a:gd name="connsiteY128" fmla="*/ 0 h 2691442"/>
              <a:gd name="connsiteX129" fmla="*/ 1359512 w 2691442"/>
              <a:gd name="connsiteY129" fmla="*/ 813303 h 2691442"/>
              <a:gd name="connsiteX130" fmla="*/ 1159790 w 2691442"/>
              <a:gd name="connsiteY130" fmla="*/ 0 h 2691442"/>
              <a:gd name="connsiteX131" fmla="*/ 1306679 w 2691442"/>
              <a:gd name="connsiteY131" fmla="*/ 0 h 2691442"/>
              <a:gd name="connsiteX132" fmla="*/ 1286593 w 2691442"/>
              <a:gd name="connsiteY132" fmla="*/ 801148 h 2691442"/>
              <a:gd name="connsiteX133" fmla="*/ 974930 w 2691442"/>
              <a:gd name="connsiteY133" fmla="*/ 0 h 2691442"/>
              <a:gd name="connsiteX134" fmla="*/ 1127662 w 2691442"/>
              <a:gd name="connsiteY134" fmla="*/ 0 h 2691442"/>
              <a:gd name="connsiteX135" fmla="*/ 1214330 w 2691442"/>
              <a:gd name="connsiteY135" fmla="*/ 808076 h 2691442"/>
              <a:gd name="connsiteX136" fmla="*/ 786204 w 2691442"/>
              <a:gd name="connsiteY136" fmla="*/ 0 h 2691442"/>
              <a:gd name="connsiteX137" fmla="*/ 943829 w 2691442"/>
              <a:gd name="connsiteY137" fmla="*/ 0 h 2691442"/>
              <a:gd name="connsiteX138" fmla="*/ 1139537 w 2691442"/>
              <a:gd name="connsiteY138" fmla="*/ 807111 h 2691442"/>
              <a:gd name="connsiteX139" fmla="*/ 555875 w 2691442"/>
              <a:gd name="connsiteY139" fmla="*/ 0 h 2691442"/>
              <a:gd name="connsiteX140" fmla="*/ 757021 w 2691442"/>
              <a:gd name="connsiteY140" fmla="*/ 0 h 2691442"/>
              <a:gd name="connsiteX141" fmla="*/ 1085854 w 2691442"/>
              <a:gd name="connsiteY141" fmla="*/ 867013 h 2691442"/>
              <a:gd name="connsiteX142" fmla="*/ 293691 w 2691442"/>
              <a:gd name="connsiteY142" fmla="*/ 0 h 2691442"/>
              <a:gd name="connsiteX143" fmla="*/ 530508 w 2691442"/>
              <a:gd name="connsiteY143" fmla="*/ 0 h 2691442"/>
              <a:gd name="connsiteX144" fmla="*/ 1016620 w 2691442"/>
              <a:gd name="connsiteY144" fmla="*/ 892936 h 2691442"/>
              <a:gd name="connsiteX145" fmla="*/ 0 w 2691442"/>
              <a:gd name="connsiteY145" fmla="*/ 0 h 2691442"/>
              <a:gd name="connsiteX146" fmla="*/ 275098 w 2691442"/>
              <a:gd name="connsiteY146" fmla="*/ 0 h 2691442"/>
              <a:gd name="connsiteX147" fmla="*/ 957505 w 2691442"/>
              <a:gd name="connsiteY147" fmla="*/ 935072 h 2691442"/>
              <a:gd name="connsiteX148" fmla="*/ 0 w 2691442"/>
              <a:gd name="connsiteY148" fmla="*/ 26512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2691442" h="2691442">
                <a:moveTo>
                  <a:pt x="1209841" y="1913349"/>
                </a:moveTo>
                <a:lnTo>
                  <a:pt x="1123150" y="2691442"/>
                </a:lnTo>
                <a:lnTo>
                  <a:pt x="981279" y="2691442"/>
                </a:lnTo>
                <a:close/>
                <a:moveTo>
                  <a:pt x="1359207" y="1900512"/>
                </a:moveTo>
                <a:lnTo>
                  <a:pt x="1484393" y="2691442"/>
                </a:lnTo>
                <a:lnTo>
                  <a:pt x="1339377" y="2691442"/>
                </a:lnTo>
                <a:close/>
                <a:moveTo>
                  <a:pt x="1506256" y="1894515"/>
                </a:moveTo>
                <a:lnTo>
                  <a:pt x="1855132" y="2691442"/>
                </a:lnTo>
                <a:lnTo>
                  <a:pt x="1699496" y="2691442"/>
                </a:lnTo>
                <a:close/>
                <a:moveTo>
                  <a:pt x="1431466" y="1893556"/>
                </a:moveTo>
                <a:lnTo>
                  <a:pt x="1667848" y="2691442"/>
                </a:lnTo>
                <a:lnTo>
                  <a:pt x="1517041" y="2691442"/>
                </a:lnTo>
                <a:close/>
                <a:moveTo>
                  <a:pt x="1286287" y="1888285"/>
                </a:moveTo>
                <a:lnTo>
                  <a:pt x="1306424" y="2691442"/>
                </a:lnTo>
                <a:lnTo>
                  <a:pt x="1155777" y="2691442"/>
                </a:lnTo>
                <a:close/>
                <a:moveTo>
                  <a:pt x="1145549" y="1875129"/>
                </a:moveTo>
                <a:lnTo>
                  <a:pt x="949606" y="2691442"/>
                </a:lnTo>
                <a:lnTo>
                  <a:pt x="784179" y="2691442"/>
                </a:lnTo>
                <a:close/>
                <a:moveTo>
                  <a:pt x="1079494" y="1845021"/>
                </a:moveTo>
                <a:lnTo>
                  <a:pt x="754482" y="2691442"/>
                </a:lnTo>
                <a:lnTo>
                  <a:pt x="562102" y="2691442"/>
                </a:lnTo>
                <a:close/>
                <a:moveTo>
                  <a:pt x="1559931" y="1834589"/>
                </a:moveTo>
                <a:lnTo>
                  <a:pt x="2083700" y="2691442"/>
                </a:lnTo>
                <a:lnTo>
                  <a:pt x="1884910" y="2691442"/>
                </a:lnTo>
                <a:close/>
                <a:moveTo>
                  <a:pt x="1629189" y="1808708"/>
                </a:moveTo>
                <a:lnTo>
                  <a:pt x="2343861" y="2691442"/>
                </a:lnTo>
                <a:lnTo>
                  <a:pt x="2109748" y="2691442"/>
                </a:lnTo>
                <a:close/>
                <a:moveTo>
                  <a:pt x="1022455" y="1797975"/>
                </a:moveTo>
                <a:lnTo>
                  <a:pt x="536053" y="2691442"/>
                </a:lnTo>
                <a:lnTo>
                  <a:pt x="292989" y="2691442"/>
                </a:lnTo>
                <a:close/>
                <a:moveTo>
                  <a:pt x="943718" y="1781457"/>
                </a:moveTo>
                <a:lnTo>
                  <a:pt x="273865" y="2691442"/>
                </a:lnTo>
                <a:lnTo>
                  <a:pt x="0" y="2691442"/>
                </a:lnTo>
                <a:lnTo>
                  <a:pt x="0" y="2681092"/>
                </a:lnTo>
                <a:close/>
                <a:moveTo>
                  <a:pt x="1688294" y="1766560"/>
                </a:moveTo>
                <a:lnTo>
                  <a:pt x="2662998" y="2691442"/>
                </a:lnTo>
                <a:lnTo>
                  <a:pt x="2363266" y="2691442"/>
                </a:lnTo>
                <a:close/>
                <a:moveTo>
                  <a:pt x="1753541" y="1729993"/>
                </a:moveTo>
                <a:lnTo>
                  <a:pt x="2691442" y="2420397"/>
                </a:lnTo>
                <a:lnTo>
                  <a:pt x="2691442" y="2691442"/>
                </a:lnTo>
                <a:lnTo>
                  <a:pt x="2670078" y="2691442"/>
                </a:lnTo>
                <a:close/>
                <a:moveTo>
                  <a:pt x="907155" y="1716206"/>
                </a:moveTo>
                <a:lnTo>
                  <a:pt x="0" y="2672228"/>
                </a:lnTo>
                <a:lnTo>
                  <a:pt x="0" y="2378240"/>
                </a:lnTo>
                <a:close/>
                <a:moveTo>
                  <a:pt x="865006" y="1657102"/>
                </a:moveTo>
                <a:lnTo>
                  <a:pt x="0" y="2357420"/>
                </a:lnTo>
                <a:lnTo>
                  <a:pt x="0" y="2128011"/>
                </a:lnTo>
                <a:close/>
                <a:moveTo>
                  <a:pt x="1770069" y="1651263"/>
                </a:moveTo>
                <a:lnTo>
                  <a:pt x="2691442" y="2152858"/>
                </a:lnTo>
                <a:lnTo>
                  <a:pt x="2691442" y="2403514"/>
                </a:lnTo>
                <a:close/>
                <a:moveTo>
                  <a:pt x="1817093" y="1594211"/>
                </a:moveTo>
                <a:lnTo>
                  <a:pt x="2691442" y="1929949"/>
                </a:lnTo>
                <a:lnTo>
                  <a:pt x="2691442" y="2128676"/>
                </a:lnTo>
                <a:close/>
                <a:moveTo>
                  <a:pt x="839124" y="1587847"/>
                </a:moveTo>
                <a:lnTo>
                  <a:pt x="0" y="2100778"/>
                </a:lnTo>
                <a:lnTo>
                  <a:pt x="0" y="1906101"/>
                </a:lnTo>
                <a:close/>
                <a:moveTo>
                  <a:pt x="779196" y="1534172"/>
                </a:moveTo>
                <a:lnTo>
                  <a:pt x="0" y="1875285"/>
                </a:lnTo>
                <a:lnTo>
                  <a:pt x="0" y="1723112"/>
                </a:lnTo>
                <a:close/>
                <a:moveTo>
                  <a:pt x="1847206" y="1528160"/>
                </a:moveTo>
                <a:lnTo>
                  <a:pt x="2691442" y="1730805"/>
                </a:lnTo>
                <a:lnTo>
                  <a:pt x="2691442" y="1901892"/>
                </a:lnTo>
                <a:close/>
                <a:moveTo>
                  <a:pt x="1885434" y="1463869"/>
                </a:moveTo>
                <a:lnTo>
                  <a:pt x="2691442" y="1553670"/>
                </a:lnTo>
                <a:lnTo>
                  <a:pt x="2691442" y="1700631"/>
                </a:lnTo>
                <a:close/>
                <a:moveTo>
                  <a:pt x="780158" y="1459381"/>
                </a:moveTo>
                <a:lnTo>
                  <a:pt x="0" y="1690510"/>
                </a:lnTo>
                <a:lnTo>
                  <a:pt x="0" y="1543054"/>
                </a:lnTo>
                <a:close/>
                <a:moveTo>
                  <a:pt x="0" y="1367735"/>
                </a:moveTo>
                <a:lnTo>
                  <a:pt x="773218" y="1387121"/>
                </a:lnTo>
                <a:lnTo>
                  <a:pt x="0" y="1509503"/>
                </a:lnTo>
                <a:close/>
                <a:moveTo>
                  <a:pt x="2691442" y="1366591"/>
                </a:moveTo>
                <a:lnTo>
                  <a:pt x="2691442" y="1522469"/>
                </a:lnTo>
                <a:lnTo>
                  <a:pt x="1860391" y="1387427"/>
                </a:lnTo>
                <a:close/>
                <a:moveTo>
                  <a:pt x="0" y="1186574"/>
                </a:moveTo>
                <a:lnTo>
                  <a:pt x="785413" y="1314202"/>
                </a:lnTo>
                <a:lnTo>
                  <a:pt x="0" y="1333893"/>
                </a:lnTo>
                <a:close/>
                <a:moveTo>
                  <a:pt x="2691442" y="1184898"/>
                </a:moveTo>
                <a:lnTo>
                  <a:pt x="2691442" y="1335038"/>
                </a:lnTo>
                <a:lnTo>
                  <a:pt x="1872566" y="1314508"/>
                </a:lnTo>
                <a:close/>
                <a:moveTo>
                  <a:pt x="0" y="1014405"/>
                </a:moveTo>
                <a:lnTo>
                  <a:pt x="760359" y="1237758"/>
                </a:lnTo>
                <a:lnTo>
                  <a:pt x="0" y="1153042"/>
                </a:lnTo>
                <a:close/>
                <a:moveTo>
                  <a:pt x="2691442" y="997593"/>
                </a:moveTo>
                <a:lnTo>
                  <a:pt x="2691442" y="1153676"/>
                </a:lnTo>
                <a:lnTo>
                  <a:pt x="2296274" y="1196059"/>
                </a:lnTo>
                <a:lnTo>
                  <a:pt x="1865636" y="1242245"/>
                </a:lnTo>
                <a:close/>
                <a:moveTo>
                  <a:pt x="0" y="819943"/>
                </a:moveTo>
                <a:lnTo>
                  <a:pt x="798589" y="1173467"/>
                </a:lnTo>
                <a:lnTo>
                  <a:pt x="0" y="981778"/>
                </a:lnTo>
                <a:close/>
                <a:moveTo>
                  <a:pt x="2691442" y="806358"/>
                </a:moveTo>
                <a:lnTo>
                  <a:pt x="2691442" y="967446"/>
                </a:lnTo>
                <a:lnTo>
                  <a:pt x="1866598" y="1167455"/>
                </a:lnTo>
                <a:close/>
                <a:moveTo>
                  <a:pt x="0" y="600852"/>
                </a:moveTo>
                <a:lnTo>
                  <a:pt x="828711" y="1107417"/>
                </a:lnTo>
                <a:lnTo>
                  <a:pt x="0" y="789206"/>
                </a:lnTo>
                <a:close/>
                <a:moveTo>
                  <a:pt x="2691442" y="572953"/>
                </a:moveTo>
                <a:lnTo>
                  <a:pt x="2691442" y="778213"/>
                </a:lnTo>
                <a:lnTo>
                  <a:pt x="1806696" y="1113771"/>
                </a:lnTo>
                <a:close/>
                <a:moveTo>
                  <a:pt x="0" y="335383"/>
                </a:moveTo>
                <a:lnTo>
                  <a:pt x="875721" y="1050360"/>
                </a:lnTo>
                <a:lnTo>
                  <a:pt x="0" y="573619"/>
                </a:lnTo>
                <a:close/>
                <a:moveTo>
                  <a:pt x="2691442" y="307250"/>
                </a:moveTo>
                <a:lnTo>
                  <a:pt x="2691442" y="548771"/>
                </a:lnTo>
                <a:lnTo>
                  <a:pt x="1780772" y="1044539"/>
                </a:lnTo>
                <a:close/>
                <a:moveTo>
                  <a:pt x="0" y="35662"/>
                </a:moveTo>
                <a:lnTo>
                  <a:pt x="892251" y="971634"/>
                </a:lnTo>
                <a:lnTo>
                  <a:pt x="0" y="314835"/>
                </a:lnTo>
                <a:close/>
                <a:moveTo>
                  <a:pt x="2673691" y="0"/>
                </a:moveTo>
                <a:lnTo>
                  <a:pt x="2691442" y="0"/>
                </a:lnTo>
                <a:lnTo>
                  <a:pt x="2691442" y="290073"/>
                </a:lnTo>
                <a:lnTo>
                  <a:pt x="1738638" y="985422"/>
                </a:lnTo>
                <a:close/>
                <a:moveTo>
                  <a:pt x="2379427" y="0"/>
                </a:moveTo>
                <a:lnTo>
                  <a:pt x="2667336" y="0"/>
                </a:lnTo>
                <a:lnTo>
                  <a:pt x="1702075" y="920170"/>
                </a:lnTo>
                <a:close/>
                <a:moveTo>
                  <a:pt x="2115293" y="0"/>
                </a:moveTo>
                <a:lnTo>
                  <a:pt x="2361120" y="0"/>
                </a:lnTo>
                <a:lnTo>
                  <a:pt x="1623361" y="903624"/>
                </a:lnTo>
                <a:close/>
                <a:moveTo>
                  <a:pt x="1895225" y="0"/>
                </a:moveTo>
                <a:lnTo>
                  <a:pt x="2089926" y="0"/>
                </a:lnTo>
                <a:lnTo>
                  <a:pt x="1566290" y="856636"/>
                </a:lnTo>
                <a:close/>
                <a:moveTo>
                  <a:pt x="1698633" y="0"/>
                </a:moveTo>
                <a:lnTo>
                  <a:pt x="1866125" y="0"/>
                </a:lnTo>
                <a:lnTo>
                  <a:pt x="1500243" y="826507"/>
                </a:lnTo>
                <a:close/>
                <a:moveTo>
                  <a:pt x="1523779" y="0"/>
                </a:moveTo>
                <a:lnTo>
                  <a:pt x="1667507" y="0"/>
                </a:lnTo>
                <a:lnTo>
                  <a:pt x="1435953" y="788276"/>
                </a:lnTo>
                <a:close/>
                <a:moveTo>
                  <a:pt x="1339122" y="0"/>
                </a:moveTo>
                <a:lnTo>
                  <a:pt x="1491672" y="0"/>
                </a:lnTo>
                <a:lnTo>
                  <a:pt x="1359512" y="813303"/>
                </a:lnTo>
                <a:close/>
                <a:moveTo>
                  <a:pt x="1159790" y="0"/>
                </a:moveTo>
                <a:lnTo>
                  <a:pt x="1306679" y="0"/>
                </a:lnTo>
                <a:lnTo>
                  <a:pt x="1286593" y="801148"/>
                </a:lnTo>
                <a:close/>
                <a:moveTo>
                  <a:pt x="974930" y="0"/>
                </a:moveTo>
                <a:lnTo>
                  <a:pt x="1127662" y="0"/>
                </a:lnTo>
                <a:lnTo>
                  <a:pt x="1214330" y="808076"/>
                </a:lnTo>
                <a:close/>
                <a:moveTo>
                  <a:pt x="786204" y="0"/>
                </a:moveTo>
                <a:lnTo>
                  <a:pt x="943829" y="0"/>
                </a:lnTo>
                <a:lnTo>
                  <a:pt x="1139537" y="807111"/>
                </a:lnTo>
                <a:close/>
                <a:moveTo>
                  <a:pt x="555875" y="0"/>
                </a:moveTo>
                <a:lnTo>
                  <a:pt x="757021" y="0"/>
                </a:lnTo>
                <a:lnTo>
                  <a:pt x="1085854" y="867013"/>
                </a:lnTo>
                <a:close/>
                <a:moveTo>
                  <a:pt x="293691" y="0"/>
                </a:moveTo>
                <a:lnTo>
                  <a:pt x="530508" y="0"/>
                </a:lnTo>
                <a:lnTo>
                  <a:pt x="1016620" y="892936"/>
                </a:lnTo>
                <a:close/>
                <a:moveTo>
                  <a:pt x="0" y="0"/>
                </a:moveTo>
                <a:lnTo>
                  <a:pt x="275098" y="0"/>
                </a:lnTo>
                <a:lnTo>
                  <a:pt x="957505" y="935072"/>
                </a:lnTo>
                <a:lnTo>
                  <a:pt x="0" y="265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E968C58-DCA7-40A9-91B6-B4DB848D86F2}"/>
              </a:ext>
            </a:extLst>
          </p:cNvPr>
          <p:cNvSpPr/>
          <p:nvPr/>
        </p:nvSpPr>
        <p:spPr>
          <a:xfrm>
            <a:off x="672860" y="3761390"/>
            <a:ext cx="2691442" cy="2691442"/>
          </a:xfrm>
          <a:custGeom>
            <a:avLst/>
            <a:gdLst>
              <a:gd name="connsiteX0" fmla="*/ 1123865 w 2691442"/>
              <a:gd name="connsiteY0" fmla="*/ 2650735 h 2691442"/>
              <a:gd name="connsiteX1" fmla="*/ 1119330 w 2691442"/>
              <a:gd name="connsiteY1" fmla="*/ 2691442 h 2691442"/>
              <a:gd name="connsiteX2" fmla="*/ 1114880 w 2691442"/>
              <a:gd name="connsiteY2" fmla="*/ 2691442 h 2691442"/>
              <a:gd name="connsiteX3" fmla="*/ 1803220 w 2691442"/>
              <a:gd name="connsiteY3" fmla="*/ 2586277 h 2691442"/>
              <a:gd name="connsiteX4" fmla="*/ 1849259 w 2691442"/>
              <a:gd name="connsiteY4" fmla="*/ 2691442 h 2691442"/>
              <a:gd name="connsiteX5" fmla="*/ 1836486 w 2691442"/>
              <a:gd name="connsiteY5" fmla="*/ 2691442 h 2691442"/>
              <a:gd name="connsiteX6" fmla="*/ 1462604 w 2691442"/>
              <a:gd name="connsiteY6" fmla="*/ 2578857 h 2691442"/>
              <a:gd name="connsiteX7" fmla="*/ 1480424 w 2691442"/>
              <a:gd name="connsiteY7" fmla="*/ 2691442 h 2691442"/>
              <a:gd name="connsiteX8" fmla="*/ 1467495 w 2691442"/>
              <a:gd name="connsiteY8" fmla="*/ 2691442 h 2691442"/>
              <a:gd name="connsiteX9" fmla="*/ 1624725 w 2691442"/>
              <a:gd name="connsiteY9" fmla="*/ 2561761 h 2691442"/>
              <a:gd name="connsiteX10" fmla="*/ 1663144 w 2691442"/>
              <a:gd name="connsiteY10" fmla="*/ 2691442 h 2691442"/>
              <a:gd name="connsiteX11" fmla="*/ 1647696 w 2691442"/>
              <a:gd name="connsiteY11" fmla="*/ 2691442 h 2691442"/>
              <a:gd name="connsiteX12" fmla="*/ 1298965 w 2691442"/>
              <a:gd name="connsiteY12" fmla="*/ 2540648 h 2691442"/>
              <a:gd name="connsiteX13" fmla="*/ 1302745 w 2691442"/>
              <a:gd name="connsiteY13" fmla="*/ 2691442 h 2691442"/>
              <a:gd name="connsiteX14" fmla="*/ 1284959 w 2691442"/>
              <a:gd name="connsiteY14" fmla="*/ 2691442 h 2691442"/>
              <a:gd name="connsiteX15" fmla="*/ 981538 w 2691442"/>
              <a:gd name="connsiteY15" fmla="*/ 2540266 h 2691442"/>
              <a:gd name="connsiteX16" fmla="*/ 945251 w 2691442"/>
              <a:gd name="connsiteY16" fmla="*/ 2691442 h 2691442"/>
              <a:gd name="connsiteX17" fmla="*/ 926649 w 2691442"/>
              <a:gd name="connsiteY17" fmla="*/ 2691442 h 2691442"/>
              <a:gd name="connsiteX18" fmla="*/ 1387804 w 2691442"/>
              <a:gd name="connsiteY18" fmla="*/ 2531355 h 2691442"/>
              <a:gd name="connsiteX19" fmla="*/ 1402823 w 2691442"/>
              <a:gd name="connsiteY19" fmla="*/ 2691442 h 2691442"/>
              <a:gd name="connsiteX20" fmla="*/ 1383790 w 2691442"/>
              <a:gd name="connsiteY20" fmla="*/ 2691442 h 2691442"/>
              <a:gd name="connsiteX21" fmla="*/ 1227305 w 2691442"/>
              <a:gd name="connsiteY21" fmla="*/ 2526450 h 2691442"/>
              <a:gd name="connsiteX22" fmla="*/ 1220291 w 2691442"/>
              <a:gd name="connsiteY22" fmla="*/ 2691442 h 2691442"/>
              <a:gd name="connsiteX23" fmla="*/ 1200494 w 2691442"/>
              <a:gd name="connsiteY23" fmla="*/ 2691442 h 2691442"/>
              <a:gd name="connsiteX24" fmla="*/ 1542680 w 2691442"/>
              <a:gd name="connsiteY24" fmla="*/ 2515209 h 2691442"/>
              <a:gd name="connsiteX25" fmla="*/ 1583099 w 2691442"/>
              <a:gd name="connsiteY25" fmla="*/ 2691442 h 2691442"/>
              <a:gd name="connsiteX26" fmla="*/ 1561581 w 2691442"/>
              <a:gd name="connsiteY26" fmla="*/ 2691442 h 2691442"/>
              <a:gd name="connsiteX27" fmla="*/ 1082072 w 2691442"/>
              <a:gd name="connsiteY27" fmla="*/ 2502924 h 2691442"/>
              <a:gd name="connsiteX28" fmla="*/ 1050274 w 2691442"/>
              <a:gd name="connsiteY28" fmla="*/ 2691442 h 2691442"/>
              <a:gd name="connsiteX29" fmla="*/ 1026696 w 2691442"/>
              <a:gd name="connsiteY29" fmla="*/ 2691442 h 2691442"/>
              <a:gd name="connsiteX30" fmla="*/ 1693125 w 2691442"/>
              <a:gd name="connsiteY30" fmla="*/ 2479176 h 2691442"/>
              <a:gd name="connsiteX31" fmla="*/ 1772175 w 2691442"/>
              <a:gd name="connsiteY31" fmla="*/ 2691442 h 2691442"/>
              <a:gd name="connsiteX32" fmla="*/ 1744595 w 2691442"/>
              <a:gd name="connsiteY32" fmla="*/ 2691442 h 2691442"/>
              <a:gd name="connsiteX33" fmla="*/ 832596 w 2691442"/>
              <a:gd name="connsiteY33" fmla="*/ 2473999 h 2691442"/>
              <a:gd name="connsiteX34" fmla="*/ 749101 w 2691442"/>
              <a:gd name="connsiteY34" fmla="*/ 2691442 h 2691442"/>
              <a:gd name="connsiteX35" fmla="*/ 719340 w 2691442"/>
              <a:gd name="connsiteY35" fmla="*/ 2691442 h 2691442"/>
              <a:gd name="connsiteX36" fmla="*/ 933765 w 2691442"/>
              <a:gd name="connsiteY36" fmla="*/ 2458917 h 2691442"/>
              <a:gd name="connsiteX37" fmla="*/ 862309 w 2691442"/>
              <a:gd name="connsiteY37" fmla="*/ 2691442 h 2691442"/>
              <a:gd name="connsiteX38" fmla="*/ 830830 w 2691442"/>
              <a:gd name="connsiteY38" fmla="*/ 2691442 h 2691442"/>
              <a:gd name="connsiteX39" fmla="*/ 1830663 w 2691442"/>
              <a:gd name="connsiteY39" fmla="*/ 2426934 h 2691442"/>
              <a:gd name="connsiteX40" fmla="*/ 1968745 w 2691442"/>
              <a:gd name="connsiteY40" fmla="*/ 2691442 h 2691442"/>
              <a:gd name="connsiteX41" fmla="*/ 1930983 w 2691442"/>
              <a:gd name="connsiteY41" fmla="*/ 2691442 h 2691442"/>
              <a:gd name="connsiteX42" fmla="*/ 1899823 w 2691442"/>
              <a:gd name="connsiteY42" fmla="*/ 2403401 h 2691442"/>
              <a:gd name="connsiteX43" fmla="*/ 2075894 w 2691442"/>
              <a:gd name="connsiteY43" fmla="*/ 2691442 h 2691442"/>
              <a:gd name="connsiteX44" fmla="*/ 2032269 w 2691442"/>
              <a:gd name="connsiteY44" fmla="*/ 2691442 h 2691442"/>
              <a:gd name="connsiteX45" fmla="*/ 791566 w 2691442"/>
              <a:gd name="connsiteY45" fmla="*/ 2395462 h 2691442"/>
              <a:gd name="connsiteX46" fmla="*/ 655803 w 2691442"/>
              <a:gd name="connsiteY46" fmla="*/ 2691442 h 2691442"/>
              <a:gd name="connsiteX47" fmla="*/ 610642 w 2691442"/>
              <a:gd name="connsiteY47" fmla="*/ 2691442 h 2691442"/>
              <a:gd name="connsiteX48" fmla="*/ 503301 w 2691442"/>
              <a:gd name="connsiteY48" fmla="*/ 2366877 h 2691442"/>
              <a:gd name="connsiteX49" fmla="*/ 264383 w 2691442"/>
              <a:gd name="connsiteY49" fmla="*/ 2691442 h 2691442"/>
              <a:gd name="connsiteX50" fmla="*/ 206448 w 2691442"/>
              <a:gd name="connsiteY50" fmla="*/ 2691442 h 2691442"/>
              <a:gd name="connsiteX51" fmla="*/ 709977 w 2691442"/>
              <a:gd name="connsiteY51" fmla="*/ 2359101 h 2691442"/>
              <a:gd name="connsiteX52" fmla="*/ 529051 w 2691442"/>
              <a:gd name="connsiteY52" fmla="*/ 2691442 h 2691442"/>
              <a:gd name="connsiteX53" fmla="*/ 474612 w 2691442"/>
              <a:gd name="connsiteY53" fmla="*/ 2691442 h 2691442"/>
              <a:gd name="connsiteX54" fmla="*/ 2060629 w 2691442"/>
              <a:gd name="connsiteY54" fmla="*/ 2354649 h 2691442"/>
              <a:gd name="connsiteX55" fmla="*/ 2333300 w 2691442"/>
              <a:gd name="connsiteY55" fmla="*/ 2691442 h 2691442"/>
              <a:gd name="connsiteX56" fmla="*/ 2275084 w 2691442"/>
              <a:gd name="connsiteY56" fmla="*/ 2691442 h 2691442"/>
              <a:gd name="connsiteX57" fmla="*/ 1972107 w 2691442"/>
              <a:gd name="connsiteY57" fmla="*/ 2350925 h 2691442"/>
              <a:gd name="connsiteX58" fmla="*/ 2213739 w 2691442"/>
              <a:gd name="connsiteY58" fmla="*/ 2691442 h 2691442"/>
              <a:gd name="connsiteX59" fmla="*/ 2157484 w 2691442"/>
              <a:gd name="connsiteY59" fmla="*/ 2691442 h 2691442"/>
              <a:gd name="connsiteX60" fmla="*/ 655016 w 2691442"/>
              <a:gd name="connsiteY60" fmla="*/ 2310974 h 2691442"/>
              <a:gd name="connsiteX61" fmla="*/ 413247 w 2691442"/>
              <a:gd name="connsiteY61" fmla="*/ 2691442 h 2691442"/>
              <a:gd name="connsiteX62" fmla="*/ 344384 w 2691442"/>
              <a:gd name="connsiteY62" fmla="*/ 2691442 h 2691442"/>
              <a:gd name="connsiteX63" fmla="*/ 2098169 w 2691442"/>
              <a:gd name="connsiteY63" fmla="*/ 2259512 h 2691442"/>
              <a:gd name="connsiteX64" fmla="*/ 2499790 w 2691442"/>
              <a:gd name="connsiteY64" fmla="*/ 2691442 h 2691442"/>
              <a:gd name="connsiteX65" fmla="*/ 2413389 w 2691442"/>
              <a:gd name="connsiteY65" fmla="*/ 2691442 h 2691442"/>
              <a:gd name="connsiteX66" fmla="*/ 2192492 w 2691442"/>
              <a:gd name="connsiteY66" fmla="*/ 2258798 h 2691442"/>
              <a:gd name="connsiteX67" fmla="*/ 2648442 w 2691442"/>
              <a:gd name="connsiteY67" fmla="*/ 2691442 h 2691442"/>
              <a:gd name="connsiteX68" fmla="*/ 2556105 w 2691442"/>
              <a:gd name="connsiteY68" fmla="*/ 2691442 h 2691442"/>
              <a:gd name="connsiteX69" fmla="*/ 541007 w 2691442"/>
              <a:gd name="connsiteY69" fmla="*/ 2217979 h 2691442"/>
              <a:gd name="connsiteX70" fmla="*/ 149684 w 2691442"/>
              <a:gd name="connsiteY70" fmla="*/ 2691442 h 2691442"/>
              <a:gd name="connsiteX71" fmla="*/ 44344 w 2691442"/>
              <a:gd name="connsiteY71" fmla="*/ 2691442 h 2691442"/>
              <a:gd name="connsiteX72" fmla="*/ 435280 w 2691442"/>
              <a:gd name="connsiteY72" fmla="*/ 2200041 h 2691442"/>
              <a:gd name="connsiteX73" fmla="*/ 0 w 2691442"/>
              <a:gd name="connsiteY73" fmla="*/ 2658769 h 2691442"/>
              <a:gd name="connsiteX74" fmla="*/ 0 w 2691442"/>
              <a:gd name="connsiteY74" fmla="*/ 2565868 h 2691442"/>
              <a:gd name="connsiteX75" fmla="*/ 2359325 w 2691442"/>
              <a:gd name="connsiteY75" fmla="*/ 2190775 h 2691442"/>
              <a:gd name="connsiteX76" fmla="*/ 2691442 w 2691442"/>
              <a:gd name="connsiteY76" fmla="*/ 2435252 h 2691442"/>
              <a:gd name="connsiteX77" fmla="*/ 2691442 w 2691442"/>
              <a:gd name="connsiteY77" fmla="*/ 2494536 h 2691442"/>
              <a:gd name="connsiteX78" fmla="*/ 2210438 w 2691442"/>
              <a:gd name="connsiteY78" fmla="*/ 2153078 h 2691442"/>
              <a:gd name="connsiteX79" fmla="*/ 2691442 w 2691442"/>
              <a:gd name="connsiteY79" fmla="*/ 2550635 h 2691442"/>
              <a:gd name="connsiteX80" fmla="*/ 2691442 w 2691442"/>
              <a:gd name="connsiteY80" fmla="*/ 2657653 h 2691442"/>
              <a:gd name="connsiteX81" fmla="*/ 434571 w 2691442"/>
              <a:gd name="connsiteY81" fmla="*/ 2105713 h 2691442"/>
              <a:gd name="connsiteX82" fmla="*/ 0 w 2691442"/>
              <a:gd name="connsiteY82" fmla="*/ 2509788 h 2691442"/>
              <a:gd name="connsiteX83" fmla="*/ 0 w 2691442"/>
              <a:gd name="connsiteY83" fmla="*/ 2422859 h 2691442"/>
              <a:gd name="connsiteX84" fmla="*/ 339430 w 2691442"/>
              <a:gd name="connsiteY84" fmla="*/ 2068176 h 2691442"/>
              <a:gd name="connsiteX85" fmla="*/ 0 w 2691442"/>
              <a:gd name="connsiteY85" fmla="*/ 2342982 h 2691442"/>
              <a:gd name="connsiteX86" fmla="*/ 0 w 2691442"/>
              <a:gd name="connsiteY86" fmla="*/ 2284310 h 2691442"/>
              <a:gd name="connsiteX87" fmla="*/ 2303437 w 2691442"/>
              <a:gd name="connsiteY87" fmla="*/ 2039069 h 2691442"/>
              <a:gd name="connsiteX88" fmla="*/ 2691442 w 2691442"/>
              <a:gd name="connsiteY88" fmla="*/ 2285628 h 2691442"/>
              <a:gd name="connsiteX89" fmla="*/ 2691442 w 2691442"/>
              <a:gd name="connsiteY89" fmla="*/ 2355855 h 2691442"/>
              <a:gd name="connsiteX90" fmla="*/ 2351561 w 2691442"/>
              <a:gd name="connsiteY90" fmla="*/ 1984105 h 2691442"/>
              <a:gd name="connsiteX91" fmla="*/ 2691442 w 2691442"/>
              <a:gd name="connsiteY91" fmla="*/ 2169137 h 2691442"/>
              <a:gd name="connsiteX92" fmla="*/ 2691442 w 2691442"/>
              <a:gd name="connsiteY92" fmla="*/ 2224812 h 2691442"/>
              <a:gd name="connsiteX93" fmla="*/ 343175 w 2691442"/>
              <a:gd name="connsiteY93" fmla="*/ 1979643 h 2691442"/>
              <a:gd name="connsiteX94" fmla="*/ 0 w 2691442"/>
              <a:gd name="connsiteY94" fmla="*/ 2223160 h 2691442"/>
              <a:gd name="connsiteX95" fmla="*/ 0 w 2691442"/>
              <a:gd name="connsiteY95" fmla="*/ 2166467 h 2691442"/>
              <a:gd name="connsiteX96" fmla="*/ 290683 w 2691442"/>
              <a:gd name="connsiteY96" fmla="*/ 1907370 h 2691442"/>
              <a:gd name="connsiteX97" fmla="*/ 0 w 2691442"/>
              <a:gd name="connsiteY97" fmla="*/ 2085056 h 2691442"/>
              <a:gd name="connsiteX98" fmla="*/ 0 w 2691442"/>
              <a:gd name="connsiteY98" fmla="*/ 2041031 h 2691442"/>
              <a:gd name="connsiteX99" fmla="*/ 2387915 w 2691442"/>
              <a:gd name="connsiteY99" fmla="*/ 1902516 h 2691442"/>
              <a:gd name="connsiteX100" fmla="*/ 2691442 w 2691442"/>
              <a:gd name="connsiteY100" fmla="*/ 2041740 h 2691442"/>
              <a:gd name="connsiteX101" fmla="*/ 2691442 w 2691442"/>
              <a:gd name="connsiteY101" fmla="*/ 2088053 h 2691442"/>
              <a:gd name="connsiteX102" fmla="*/ 2466417 w 2691442"/>
              <a:gd name="connsiteY102" fmla="*/ 1861468 h 2691442"/>
              <a:gd name="connsiteX103" fmla="*/ 2691442 w 2691442"/>
              <a:gd name="connsiteY103" fmla="*/ 1947875 h 2691442"/>
              <a:gd name="connsiteX104" fmla="*/ 2691442 w 2691442"/>
              <a:gd name="connsiteY104" fmla="*/ 1978673 h 2691442"/>
              <a:gd name="connsiteX105" fmla="*/ 267131 w 2691442"/>
              <a:gd name="connsiteY105" fmla="*/ 1838218 h 2691442"/>
              <a:gd name="connsiteX106" fmla="*/ 0 w 2691442"/>
              <a:gd name="connsiteY106" fmla="*/ 1977670 h 2691442"/>
              <a:gd name="connsiteX107" fmla="*/ 0 w 2691442"/>
              <a:gd name="connsiteY107" fmla="*/ 1939533 h 2691442"/>
              <a:gd name="connsiteX108" fmla="*/ 107804 w 2691442"/>
              <a:gd name="connsiteY108" fmla="*/ 1810767 h 2691442"/>
              <a:gd name="connsiteX109" fmla="*/ 0 w 2691442"/>
              <a:gd name="connsiteY109" fmla="*/ 1857961 h 2691442"/>
              <a:gd name="connsiteX110" fmla="*/ 0 w 2691442"/>
              <a:gd name="connsiteY110" fmla="*/ 1844868 h 2691442"/>
              <a:gd name="connsiteX111" fmla="*/ 2451367 w 2691442"/>
              <a:gd name="connsiteY111" fmla="*/ 1760311 h 2691442"/>
              <a:gd name="connsiteX112" fmla="*/ 2691442 w 2691442"/>
              <a:gd name="connsiteY112" fmla="*/ 1834088 h 2691442"/>
              <a:gd name="connsiteX113" fmla="*/ 2691442 w 2691442"/>
              <a:gd name="connsiteY113" fmla="*/ 1866589 h 2691442"/>
              <a:gd name="connsiteX114" fmla="*/ 2532687 w 2691442"/>
              <a:gd name="connsiteY114" fmla="*/ 1712529 h 2691442"/>
              <a:gd name="connsiteX115" fmla="*/ 2691442 w 2691442"/>
              <a:gd name="connsiteY115" fmla="*/ 1750636 h 2691442"/>
              <a:gd name="connsiteX116" fmla="*/ 2691442 w 2691442"/>
              <a:gd name="connsiteY116" fmla="*/ 1770170 h 2691442"/>
              <a:gd name="connsiteX117" fmla="*/ 214900 w 2691442"/>
              <a:gd name="connsiteY117" fmla="*/ 1700675 h 2691442"/>
              <a:gd name="connsiteX118" fmla="*/ 0 w 2691442"/>
              <a:gd name="connsiteY118" fmla="*/ 1780705 h 2691442"/>
              <a:gd name="connsiteX119" fmla="*/ 0 w 2691442"/>
              <a:gd name="connsiteY119" fmla="*/ 1752784 h 2691442"/>
              <a:gd name="connsiteX120" fmla="*/ 132330 w 2691442"/>
              <a:gd name="connsiteY120" fmla="*/ 1632270 h 2691442"/>
              <a:gd name="connsiteX121" fmla="*/ 0 w 2691442"/>
              <a:gd name="connsiteY121" fmla="*/ 1671474 h 2691442"/>
              <a:gd name="connsiteX122" fmla="*/ 0 w 2691442"/>
              <a:gd name="connsiteY122" fmla="*/ 1655711 h 2691442"/>
              <a:gd name="connsiteX123" fmla="*/ 2495391 w 2691442"/>
              <a:gd name="connsiteY123" fmla="*/ 1612007 h 2691442"/>
              <a:gd name="connsiteX124" fmla="*/ 2691442 w 2691442"/>
              <a:gd name="connsiteY124" fmla="*/ 1645076 h 2691442"/>
              <a:gd name="connsiteX125" fmla="*/ 2691442 w 2691442"/>
              <a:gd name="connsiteY125" fmla="*/ 1669597 h 2691442"/>
              <a:gd name="connsiteX126" fmla="*/ 2643167 w 2691442"/>
              <a:gd name="connsiteY126" fmla="*/ 1570208 h 2691442"/>
              <a:gd name="connsiteX127" fmla="*/ 2691442 w 2691442"/>
              <a:gd name="connsiteY127" fmla="*/ 1575586 h 2691442"/>
              <a:gd name="connsiteX128" fmla="*/ 2691442 w 2691442"/>
              <a:gd name="connsiteY128" fmla="*/ 1580863 h 2691442"/>
              <a:gd name="connsiteX129" fmla="*/ 178865 w 2691442"/>
              <a:gd name="connsiteY129" fmla="*/ 1550228 h 2691442"/>
              <a:gd name="connsiteX130" fmla="*/ 0 w 2691442"/>
              <a:gd name="connsiteY130" fmla="*/ 1591251 h 2691442"/>
              <a:gd name="connsiteX131" fmla="*/ 0 w 2691442"/>
              <a:gd name="connsiteY131" fmla="*/ 1569412 h 2691442"/>
              <a:gd name="connsiteX132" fmla="*/ 115264 w 2691442"/>
              <a:gd name="connsiteY132" fmla="*/ 1470146 h 2691442"/>
              <a:gd name="connsiteX133" fmla="*/ 0 w 2691442"/>
              <a:gd name="connsiteY133" fmla="*/ 1488390 h 2691442"/>
              <a:gd name="connsiteX134" fmla="*/ 0 w 2691442"/>
              <a:gd name="connsiteY134" fmla="*/ 1475153 h 2691442"/>
              <a:gd name="connsiteX135" fmla="*/ 2518910 w 2691442"/>
              <a:gd name="connsiteY135" fmla="*/ 1466773 h 2691442"/>
              <a:gd name="connsiteX136" fmla="*/ 2691442 w 2691442"/>
              <a:gd name="connsiteY136" fmla="*/ 1474107 h 2691442"/>
              <a:gd name="connsiteX137" fmla="*/ 2691442 w 2691442"/>
              <a:gd name="connsiteY137" fmla="*/ 1494809 h 2691442"/>
              <a:gd name="connsiteX138" fmla="*/ 0 w 2691442"/>
              <a:gd name="connsiteY138" fmla="*/ 1391269 h 2691442"/>
              <a:gd name="connsiteX139" fmla="*/ 162736 w 2691442"/>
              <a:gd name="connsiteY139" fmla="*/ 1395349 h 2691442"/>
              <a:gd name="connsiteX140" fmla="*/ 0 w 2691442"/>
              <a:gd name="connsiteY140" fmla="*/ 1410617 h 2691442"/>
              <a:gd name="connsiteX141" fmla="*/ 2691442 w 2691442"/>
              <a:gd name="connsiteY141" fmla="*/ 1391146 h 2691442"/>
              <a:gd name="connsiteX142" fmla="*/ 2691442 w 2691442"/>
              <a:gd name="connsiteY142" fmla="*/ 1409818 h 2691442"/>
              <a:gd name="connsiteX143" fmla="*/ 2533141 w 2691442"/>
              <a:gd name="connsiteY143" fmla="*/ 1395115 h 2691442"/>
              <a:gd name="connsiteX144" fmla="*/ 0 w 2691442"/>
              <a:gd name="connsiteY144" fmla="*/ 1292265 h 2691442"/>
              <a:gd name="connsiteX145" fmla="*/ 153407 w 2691442"/>
              <a:gd name="connsiteY145" fmla="*/ 1306514 h 2691442"/>
              <a:gd name="connsiteX146" fmla="*/ 0 w 2691442"/>
              <a:gd name="connsiteY146" fmla="*/ 1310360 h 2691442"/>
              <a:gd name="connsiteX147" fmla="*/ 2691442 w 2691442"/>
              <a:gd name="connsiteY147" fmla="*/ 1290551 h 2691442"/>
              <a:gd name="connsiteX148" fmla="*/ 2691442 w 2691442"/>
              <a:gd name="connsiteY148" fmla="*/ 1310482 h 2691442"/>
              <a:gd name="connsiteX149" fmla="*/ 2523795 w 2691442"/>
              <a:gd name="connsiteY149" fmla="*/ 1306279 h 2691442"/>
              <a:gd name="connsiteX150" fmla="*/ 2691442 w 2691442"/>
              <a:gd name="connsiteY150" fmla="*/ 1212457 h 2691442"/>
              <a:gd name="connsiteX151" fmla="*/ 2691442 w 2691442"/>
              <a:gd name="connsiteY151" fmla="*/ 1226262 h 2691442"/>
              <a:gd name="connsiteX152" fmla="*/ 2571232 w 2691442"/>
              <a:gd name="connsiteY152" fmla="*/ 1231484 h 2691442"/>
              <a:gd name="connsiteX153" fmla="*/ 0 w 2691442"/>
              <a:gd name="connsiteY153" fmla="*/ 1207617 h 2691442"/>
              <a:gd name="connsiteX154" fmla="*/ 167620 w 2691442"/>
              <a:gd name="connsiteY154" fmla="*/ 1234855 h 2691442"/>
              <a:gd name="connsiteX155" fmla="*/ 0 w 2691442"/>
              <a:gd name="connsiteY155" fmla="*/ 1227730 h 2691442"/>
              <a:gd name="connsiteX156" fmla="*/ 0 w 2691442"/>
              <a:gd name="connsiteY156" fmla="*/ 1121850 h 2691442"/>
              <a:gd name="connsiteX157" fmla="*/ 43355 w 2691442"/>
              <a:gd name="connsiteY157" fmla="*/ 1131419 h 2691442"/>
              <a:gd name="connsiteX158" fmla="*/ 0 w 2691442"/>
              <a:gd name="connsiteY158" fmla="*/ 1126588 h 2691442"/>
              <a:gd name="connsiteX159" fmla="*/ 2691442 w 2691442"/>
              <a:gd name="connsiteY159" fmla="*/ 1109248 h 2691442"/>
              <a:gd name="connsiteX160" fmla="*/ 2691442 w 2691442"/>
              <a:gd name="connsiteY160" fmla="*/ 1131686 h 2691442"/>
              <a:gd name="connsiteX161" fmla="*/ 2507669 w 2691442"/>
              <a:gd name="connsiteY161" fmla="*/ 1151396 h 2691442"/>
              <a:gd name="connsiteX162" fmla="*/ 0 w 2691442"/>
              <a:gd name="connsiteY162" fmla="*/ 1033475 h 2691442"/>
              <a:gd name="connsiteX163" fmla="*/ 191125 w 2691442"/>
              <a:gd name="connsiteY163" fmla="*/ 1089617 h 2691442"/>
              <a:gd name="connsiteX164" fmla="*/ 0 w 2691442"/>
              <a:gd name="connsiteY164" fmla="*/ 1057380 h 2691442"/>
              <a:gd name="connsiteX165" fmla="*/ 2691442 w 2691442"/>
              <a:gd name="connsiteY165" fmla="*/ 1028697 h 2691442"/>
              <a:gd name="connsiteX166" fmla="*/ 2691442 w 2691442"/>
              <a:gd name="connsiteY166" fmla="*/ 1045044 h 2691442"/>
              <a:gd name="connsiteX167" fmla="*/ 2607945 w 2691442"/>
              <a:gd name="connsiteY167" fmla="*/ 1059835 h 2691442"/>
              <a:gd name="connsiteX168" fmla="*/ 2554197 w 2691442"/>
              <a:gd name="connsiteY168" fmla="*/ 1069357 h 2691442"/>
              <a:gd name="connsiteX169" fmla="*/ 0 w 2691442"/>
              <a:gd name="connsiteY169" fmla="*/ 933241 h 2691442"/>
              <a:gd name="connsiteX170" fmla="*/ 153840 w 2691442"/>
              <a:gd name="connsiteY170" fmla="*/ 989097 h 2691442"/>
              <a:gd name="connsiteX171" fmla="*/ 0 w 2691442"/>
              <a:gd name="connsiteY171" fmla="*/ 952171 h 2691442"/>
              <a:gd name="connsiteX172" fmla="*/ 2691442 w 2691442"/>
              <a:gd name="connsiteY172" fmla="*/ 919092 h 2691442"/>
              <a:gd name="connsiteX173" fmla="*/ 2691442 w 2691442"/>
              <a:gd name="connsiteY173" fmla="*/ 947651 h 2691442"/>
              <a:gd name="connsiteX174" fmla="*/ 2471636 w 2691442"/>
              <a:gd name="connsiteY174" fmla="*/ 1000950 h 2691442"/>
              <a:gd name="connsiteX175" fmla="*/ 2691442 w 2691442"/>
              <a:gd name="connsiteY175" fmla="*/ 841513 h 2691442"/>
              <a:gd name="connsiteX176" fmla="*/ 2691442 w 2691442"/>
              <a:gd name="connsiteY176" fmla="*/ 855205 h 2691442"/>
              <a:gd name="connsiteX177" fmla="*/ 2578709 w 2691442"/>
              <a:gd name="connsiteY177" fmla="*/ 890865 h 2691442"/>
              <a:gd name="connsiteX178" fmla="*/ 0 w 2691442"/>
              <a:gd name="connsiteY178" fmla="*/ 837214 h 2691442"/>
              <a:gd name="connsiteX179" fmla="*/ 235140 w 2691442"/>
              <a:gd name="connsiteY179" fmla="*/ 941307 h 2691442"/>
              <a:gd name="connsiteX180" fmla="*/ 0 w 2691442"/>
              <a:gd name="connsiteY180" fmla="*/ 869047 h 2691442"/>
              <a:gd name="connsiteX181" fmla="*/ 0 w 2691442"/>
              <a:gd name="connsiteY181" fmla="*/ 725508 h 2691442"/>
              <a:gd name="connsiteX182" fmla="*/ 220133 w 2691442"/>
              <a:gd name="connsiteY182" fmla="*/ 840164 h 2691442"/>
              <a:gd name="connsiteX183" fmla="*/ 0 w 2691442"/>
              <a:gd name="connsiteY183" fmla="*/ 755636 h 2691442"/>
              <a:gd name="connsiteX184" fmla="*/ 2691442 w 2691442"/>
              <a:gd name="connsiteY184" fmla="*/ 721392 h 2691442"/>
              <a:gd name="connsiteX185" fmla="*/ 2691442 w 2691442"/>
              <a:gd name="connsiteY185" fmla="*/ 760230 h 2691442"/>
              <a:gd name="connsiteX186" fmla="*/ 2419398 w 2691442"/>
              <a:gd name="connsiteY186" fmla="*/ 863408 h 2691442"/>
              <a:gd name="connsiteX187" fmla="*/ 0 w 2691442"/>
              <a:gd name="connsiteY187" fmla="*/ 616574 h 2691442"/>
              <a:gd name="connsiteX188" fmla="*/ 298635 w 2691442"/>
              <a:gd name="connsiteY188" fmla="*/ 799120 h 2691442"/>
              <a:gd name="connsiteX189" fmla="*/ 0 w 2691442"/>
              <a:gd name="connsiteY189" fmla="*/ 662139 h 2691442"/>
              <a:gd name="connsiteX190" fmla="*/ 2691442 w 2691442"/>
              <a:gd name="connsiteY190" fmla="*/ 613574 h 2691442"/>
              <a:gd name="connsiteX191" fmla="*/ 2691442 w 2691442"/>
              <a:gd name="connsiteY191" fmla="*/ 658337 h 2691442"/>
              <a:gd name="connsiteX192" fmla="*/ 2395891 w 2691442"/>
              <a:gd name="connsiteY192" fmla="*/ 794235 h 2691442"/>
              <a:gd name="connsiteX193" fmla="*/ 0 w 2691442"/>
              <a:gd name="connsiteY193" fmla="*/ 480295 h 2691442"/>
              <a:gd name="connsiteX194" fmla="*/ 334958 w 2691442"/>
              <a:gd name="connsiteY194" fmla="*/ 717514 h 2691442"/>
              <a:gd name="connsiteX195" fmla="*/ 0 w 2691442"/>
              <a:gd name="connsiteY195" fmla="*/ 535164 h 2691442"/>
              <a:gd name="connsiteX196" fmla="*/ 2691442 w 2691442"/>
              <a:gd name="connsiteY196" fmla="*/ 474989 h 2691442"/>
              <a:gd name="connsiteX197" fmla="*/ 2691442 w 2691442"/>
              <a:gd name="connsiteY197" fmla="*/ 532492 h 2691442"/>
              <a:gd name="connsiteX198" fmla="*/ 2343368 w 2691442"/>
              <a:gd name="connsiteY198" fmla="*/ 721983 h 2691442"/>
              <a:gd name="connsiteX199" fmla="*/ 2691442 w 2691442"/>
              <a:gd name="connsiteY199" fmla="*/ 354667 h 2691442"/>
              <a:gd name="connsiteX200" fmla="*/ 2691442 w 2691442"/>
              <a:gd name="connsiteY200" fmla="*/ 414197 h 2691442"/>
              <a:gd name="connsiteX201" fmla="*/ 2347050 w 2691442"/>
              <a:gd name="connsiteY201" fmla="*/ 633491 h 2691442"/>
              <a:gd name="connsiteX202" fmla="*/ 0 w 2691442"/>
              <a:gd name="connsiteY202" fmla="*/ 349787 h 2691442"/>
              <a:gd name="connsiteX203" fmla="*/ 383090 w 2691442"/>
              <a:gd name="connsiteY203" fmla="*/ 662559 h 2691442"/>
              <a:gd name="connsiteX204" fmla="*/ 0 w 2691442"/>
              <a:gd name="connsiteY204" fmla="*/ 419124 h 2691442"/>
              <a:gd name="connsiteX205" fmla="*/ 0 w 2691442"/>
              <a:gd name="connsiteY205" fmla="*/ 211589 h 2691442"/>
              <a:gd name="connsiteX206" fmla="*/ 327210 w 2691442"/>
              <a:gd name="connsiteY206" fmla="*/ 510861 h 2691442"/>
              <a:gd name="connsiteX207" fmla="*/ 0 w 2691442"/>
              <a:gd name="connsiteY207" fmla="*/ 269996 h 2691442"/>
              <a:gd name="connsiteX208" fmla="*/ 2691442 w 2691442"/>
              <a:gd name="connsiteY208" fmla="*/ 187271 h 2691442"/>
              <a:gd name="connsiteX209" fmla="*/ 2691442 w 2691442"/>
              <a:gd name="connsiteY209" fmla="*/ 275179 h 2691442"/>
              <a:gd name="connsiteX210" fmla="*/ 2251977 w 2691442"/>
              <a:gd name="connsiteY210" fmla="*/ 595898 h 2691442"/>
              <a:gd name="connsiteX211" fmla="*/ 0 w 2691442"/>
              <a:gd name="connsiteY211" fmla="*/ 49135 h 2691442"/>
              <a:gd name="connsiteX212" fmla="*/ 476076 w 2691442"/>
              <a:gd name="connsiteY212" fmla="*/ 548539 h 2691442"/>
              <a:gd name="connsiteX213" fmla="*/ 0 w 2691442"/>
              <a:gd name="connsiteY213" fmla="*/ 155056 h 2691442"/>
              <a:gd name="connsiteX214" fmla="*/ 2691442 w 2691442"/>
              <a:gd name="connsiteY214" fmla="*/ 37676 h 2691442"/>
              <a:gd name="connsiteX215" fmla="*/ 2691442 w 2691442"/>
              <a:gd name="connsiteY215" fmla="*/ 131629 h 2691442"/>
              <a:gd name="connsiteX216" fmla="*/ 2251226 w 2691442"/>
              <a:gd name="connsiteY216" fmla="*/ 501605 h 2691442"/>
              <a:gd name="connsiteX217" fmla="*/ 2545262 w 2691442"/>
              <a:gd name="connsiteY217" fmla="*/ 0 h 2691442"/>
              <a:gd name="connsiteX218" fmla="*/ 2652865 w 2691442"/>
              <a:gd name="connsiteY218" fmla="*/ 0 h 2691442"/>
              <a:gd name="connsiteX219" fmla="*/ 2145532 w 2691442"/>
              <a:gd name="connsiteY219" fmla="*/ 483633 h 2691442"/>
              <a:gd name="connsiteX220" fmla="*/ 2429639 w 2691442"/>
              <a:gd name="connsiteY220" fmla="*/ 0 h 2691442"/>
              <a:gd name="connsiteX221" fmla="*/ 2489395 w 2691442"/>
              <a:gd name="connsiteY221" fmla="*/ 0 h 2691442"/>
              <a:gd name="connsiteX222" fmla="*/ 2183212 w 2691442"/>
              <a:gd name="connsiteY222" fmla="*/ 334766 h 2691442"/>
              <a:gd name="connsiteX223" fmla="*/ 2279753 w 2691442"/>
              <a:gd name="connsiteY223" fmla="*/ 0 h 2691442"/>
              <a:gd name="connsiteX224" fmla="*/ 2350456 w 2691442"/>
              <a:gd name="connsiteY224" fmla="*/ 0 h 2691442"/>
              <a:gd name="connsiteX225" fmla="*/ 2031524 w 2691442"/>
              <a:gd name="connsiteY225" fmla="*/ 390636 h 2691442"/>
              <a:gd name="connsiteX226" fmla="*/ 2163028 w 2691442"/>
              <a:gd name="connsiteY226" fmla="*/ 0 h 2691442"/>
              <a:gd name="connsiteX227" fmla="*/ 2219129 w 2691442"/>
              <a:gd name="connsiteY227" fmla="*/ 0 h 2691442"/>
              <a:gd name="connsiteX228" fmla="*/ 1976583 w 2691442"/>
              <a:gd name="connsiteY228" fmla="*/ 342479 h 2691442"/>
              <a:gd name="connsiteX229" fmla="*/ 2035405 w 2691442"/>
              <a:gd name="connsiteY229" fmla="*/ 0 h 2691442"/>
              <a:gd name="connsiteX230" fmla="*/ 2082121 w 2691442"/>
              <a:gd name="connsiteY230" fmla="*/ 0 h 2691442"/>
              <a:gd name="connsiteX231" fmla="*/ 1894967 w 2691442"/>
              <a:gd name="connsiteY231" fmla="*/ 306173 h 2691442"/>
              <a:gd name="connsiteX232" fmla="*/ 1941339 w 2691442"/>
              <a:gd name="connsiteY232" fmla="*/ 0 h 2691442"/>
              <a:gd name="connsiteX233" fmla="*/ 1972504 w 2691442"/>
              <a:gd name="connsiteY233" fmla="*/ 0 h 2691442"/>
              <a:gd name="connsiteX234" fmla="*/ 1853904 w 2691442"/>
              <a:gd name="connsiteY234" fmla="*/ 227706 h 2691442"/>
              <a:gd name="connsiteX235" fmla="*/ 1827351 w 2691442"/>
              <a:gd name="connsiteY235" fmla="*/ 0 h 2691442"/>
              <a:gd name="connsiteX236" fmla="*/ 1860205 w 2691442"/>
              <a:gd name="connsiteY236" fmla="*/ 0 h 2691442"/>
              <a:gd name="connsiteX237" fmla="*/ 1752772 w 2691442"/>
              <a:gd name="connsiteY237" fmla="*/ 242683 h 2691442"/>
              <a:gd name="connsiteX238" fmla="*/ 1743718 w 2691442"/>
              <a:gd name="connsiteY238" fmla="*/ 0 h 2691442"/>
              <a:gd name="connsiteX239" fmla="*/ 1763578 w 2691442"/>
              <a:gd name="connsiteY239" fmla="*/ 0 h 2691442"/>
              <a:gd name="connsiteX240" fmla="*/ 1704975 w 2691442"/>
              <a:gd name="connsiteY240" fmla="*/ 161404 h 2691442"/>
              <a:gd name="connsiteX241" fmla="*/ 1637970 w 2691442"/>
              <a:gd name="connsiteY241" fmla="*/ 0 h 2691442"/>
              <a:gd name="connsiteX242" fmla="*/ 1662819 w 2691442"/>
              <a:gd name="connsiteY242" fmla="*/ 0 h 2691442"/>
              <a:gd name="connsiteX243" fmla="*/ 1604459 w 2691442"/>
              <a:gd name="connsiteY243" fmla="*/ 198676 h 2691442"/>
              <a:gd name="connsiteX244" fmla="*/ 1568330 w 2691442"/>
              <a:gd name="connsiteY244" fmla="*/ 0 h 2691442"/>
              <a:gd name="connsiteX245" fmla="*/ 1573896 w 2691442"/>
              <a:gd name="connsiteY245" fmla="*/ 0 h 2691442"/>
              <a:gd name="connsiteX246" fmla="*/ 1562657 w 2691442"/>
              <a:gd name="connsiteY246" fmla="*/ 50918 h 2691442"/>
              <a:gd name="connsiteX247" fmla="*/ 1466669 w 2691442"/>
              <a:gd name="connsiteY247" fmla="*/ 0 h 2691442"/>
              <a:gd name="connsiteX248" fmla="*/ 1487684 w 2691442"/>
              <a:gd name="connsiteY248" fmla="*/ 0 h 2691442"/>
              <a:gd name="connsiteX249" fmla="*/ 1459225 w 2691442"/>
              <a:gd name="connsiteY249" fmla="*/ 175140 h 2691442"/>
              <a:gd name="connsiteX250" fmla="*/ 1383533 w 2691442"/>
              <a:gd name="connsiteY250" fmla="*/ 0 h 2691442"/>
              <a:gd name="connsiteX251" fmla="*/ 1402513 w 2691442"/>
              <a:gd name="connsiteY251" fmla="*/ 0 h 2691442"/>
              <a:gd name="connsiteX252" fmla="*/ 1387568 w 2691442"/>
              <a:gd name="connsiteY252" fmla="*/ 160913 h 2691442"/>
              <a:gd name="connsiteX253" fmla="*/ 1282758 w 2691442"/>
              <a:gd name="connsiteY253" fmla="*/ 0 h 2691442"/>
              <a:gd name="connsiteX254" fmla="*/ 1303001 w 2691442"/>
              <a:gd name="connsiteY254" fmla="*/ 0 h 2691442"/>
              <a:gd name="connsiteX255" fmla="*/ 1298732 w 2691442"/>
              <a:gd name="connsiteY255" fmla="*/ 170269 h 2691442"/>
              <a:gd name="connsiteX256" fmla="*/ 1204491 w 2691442"/>
              <a:gd name="connsiteY256" fmla="*/ 0 h 2691442"/>
              <a:gd name="connsiteX257" fmla="*/ 1218600 w 2691442"/>
              <a:gd name="connsiteY257" fmla="*/ 0 h 2691442"/>
              <a:gd name="connsiteX258" fmla="*/ 1223937 w 2691442"/>
              <a:gd name="connsiteY258" fmla="*/ 122858 h 2691442"/>
              <a:gd name="connsiteX259" fmla="*/ 1101095 w 2691442"/>
              <a:gd name="connsiteY259" fmla="*/ 0 h 2691442"/>
              <a:gd name="connsiteX260" fmla="*/ 1123853 w 2691442"/>
              <a:gd name="connsiteY260" fmla="*/ 0 h 2691442"/>
              <a:gd name="connsiteX261" fmla="*/ 1143844 w 2691442"/>
              <a:gd name="connsiteY261" fmla="*/ 186393 h 2691442"/>
              <a:gd name="connsiteX262" fmla="*/ 1020365 w 2691442"/>
              <a:gd name="connsiteY262" fmla="*/ 0 h 2691442"/>
              <a:gd name="connsiteX263" fmla="*/ 1037029 w 2691442"/>
              <a:gd name="connsiteY263" fmla="*/ 0 h 2691442"/>
              <a:gd name="connsiteX264" fmla="*/ 1061810 w 2691442"/>
              <a:gd name="connsiteY264" fmla="*/ 139893 h 2691442"/>
              <a:gd name="connsiteX265" fmla="*/ 910561 w 2691442"/>
              <a:gd name="connsiteY265" fmla="*/ 0 h 2691442"/>
              <a:gd name="connsiteX266" fmla="*/ 939462 w 2691442"/>
              <a:gd name="connsiteY266" fmla="*/ 0 h 2691442"/>
              <a:gd name="connsiteX267" fmla="*/ 993398 w 2691442"/>
              <a:gd name="connsiteY267" fmla="*/ 222435 h 2691442"/>
              <a:gd name="connsiteX268" fmla="*/ 832809 w 2691442"/>
              <a:gd name="connsiteY268" fmla="*/ 0 h 2691442"/>
              <a:gd name="connsiteX269" fmla="*/ 846821 w 2691442"/>
              <a:gd name="connsiteY269" fmla="*/ 0 h 2691442"/>
              <a:gd name="connsiteX270" fmla="*/ 883314 w 2691442"/>
              <a:gd name="connsiteY270" fmla="*/ 115368 h 2691442"/>
              <a:gd name="connsiteX271" fmla="*/ 712466 w 2691442"/>
              <a:gd name="connsiteY271" fmla="*/ 0 h 2691442"/>
              <a:gd name="connsiteX272" fmla="*/ 751679 w 2691442"/>
              <a:gd name="connsiteY272" fmla="*/ 0 h 2691442"/>
              <a:gd name="connsiteX273" fmla="*/ 855854 w 2691442"/>
              <a:gd name="connsiteY273" fmla="*/ 274673 h 2691442"/>
              <a:gd name="connsiteX274" fmla="*/ 604414 w 2691442"/>
              <a:gd name="connsiteY274" fmla="*/ 0 h 2691442"/>
              <a:gd name="connsiteX275" fmla="*/ 649576 w 2691442"/>
              <a:gd name="connsiteY275" fmla="*/ 0 h 2691442"/>
              <a:gd name="connsiteX276" fmla="*/ 786685 w 2691442"/>
              <a:gd name="connsiteY276" fmla="*/ 298183 h 2691442"/>
              <a:gd name="connsiteX277" fmla="*/ 465570 w 2691442"/>
              <a:gd name="connsiteY277" fmla="*/ 0 h 2691442"/>
              <a:gd name="connsiteX278" fmla="*/ 523506 w 2691442"/>
              <a:gd name="connsiteY278" fmla="*/ 0 h 2691442"/>
              <a:gd name="connsiteX279" fmla="*/ 714424 w 2691442"/>
              <a:gd name="connsiteY279" fmla="*/ 350694 h 2691442"/>
              <a:gd name="connsiteX280" fmla="*/ 344983 w 2691442"/>
              <a:gd name="connsiteY280" fmla="*/ 0 h 2691442"/>
              <a:gd name="connsiteX281" fmla="*/ 404967 w 2691442"/>
              <a:gd name="connsiteY281" fmla="*/ 0 h 2691442"/>
              <a:gd name="connsiteX282" fmla="*/ 625937 w 2691442"/>
              <a:gd name="connsiteY282" fmla="*/ 347024 h 2691442"/>
              <a:gd name="connsiteX283" fmla="*/ 177272 w 2691442"/>
              <a:gd name="connsiteY283" fmla="*/ 0 h 2691442"/>
              <a:gd name="connsiteX284" fmla="*/ 265706 w 2691442"/>
              <a:gd name="connsiteY284" fmla="*/ 0 h 2691442"/>
              <a:gd name="connsiteX285" fmla="*/ 588346 w 2691442"/>
              <a:gd name="connsiteY285" fmla="*/ 442099 h 2691442"/>
              <a:gd name="connsiteX286" fmla="*/ 27346 w 2691442"/>
              <a:gd name="connsiteY286" fmla="*/ 0 h 2691442"/>
              <a:gd name="connsiteX287" fmla="*/ 121865 w 2691442"/>
              <a:gd name="connsiteY287" fmla="*/ 0 h 2691442"/>
              <a:gd name="connsiteX288" fmla="*/ 494058 w 2691442"/>
              <a:gd name="connsiteY288" fmla="*/ 442855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2691442" h="2691442">
                <a:moveTo>
                  <a:pt x="1123865" y="2650735"/>
                </a:moveTo>
                <a:lnTo>
                  <a:pt x="1119330" y="2691442"/>
                </a:lnTo>
                <a:lnTo>
                  <a:pt x="1114880" y="2691442"/>
                </a:lnTo>
                <a:close/>
                <a:moveTo>
                  <a:pt x="1803220" y="2586277"/>
                </a:moveTo>
                <a:lnTo>
                  <a:pt x="1849259" y="2691442"/>
                </a:lnTo>
                <a:lnTo>
                  <a:pt x="1836486" y="2691442"/>
                </a:lnTo>
                <a:close/>
                <a:moveTo>
                  <a:pt x="1462604" y="2578857"/>
                </a:moveTo>
                <a:lnTo>
                  <a:pt x="1480424" y="2691442"/>
                </a:lnTo>
                <a:lnTo>
                  <a:pt x="1467495" y="2691442"/>
                </a:lnTo>
                <a:close/>
                <a:moveTo>
                  <a:pt x="1624725" y="2561761"/>
                </a:moveTo>
                <a:lnTo>
                  <a:pt x="1663144" y="2691442"/>
                </a:lnTo>
                <a:lnTo>
                  <a:pt x="1647696" y="2691442"/>
                </a:lnTo>
                <a:close/>
                <a:moveTo>
                  <a:pt x="1298965" y="2540648"/>
                </a:moveTo>
                <a:lnTo>
                  <a:pt x="1302745" y="2691442"/>
                </a:lnTo>
                <a:lnTo>
                  <a:pt x="1284959" y="2691442"/>
                </a:lnTo>
                <a:close/>
                <a:moveTo>
                  <a:pt x="981538" y="2540266"/>
                </a:moveTo>
                <a:lnTo>
                  <a:pt x="945251" y="2691442"/>
                </a:lnTo>
                <a:lnTo>
                  <a:pt x="926649" y="2691442"/>
                </a:lnTo>
                <a:close/>
                <a:moveTo>
                  <a:pt x="1387804" y="2531355"/>
                </a:moveTo>
                <a:lnTo>
                  <a:pt x="1402823" y="2691442"/>
                </a:lnTo>
                <a:lnTo>
                  <a:pt x="1383790" y="2691442"/>
                </a:lnTo>
                <a:close/>
                <a:moveTo>
                  <a:pt x="1227305" y="2526450"/>
                </a:moveTo>
                <a:lnTo>
                  <a:pt x="1220291" y="2691442"/>
                </a:lnTo>
                <a:lnTo>
                  <a:pt x="1200494" y="2691442"/>
                </a:lnTo>
                <a:close/>
                <a:moveTo>
                  <a:pt x="1542680" y="2515209"/>
                </a:moveTo>
                <a:lnTo>
                  <a:pt x="1583099" y="2691442"/>
                </a:lnTo>
                <a:lnTo>
                  <a:pt x="1561581" y="2691442"/>
                </a:lnTo>
                <a:close/>
                <a:moveTo>
                  <a:pt x="1082072" y="2502924"/>
                </a:moveTo>
                <a:lnTo>
                  <a:pt x="1050274" y="2691442"/>
                </a:lnTo>
                <a:lnTo>
                  <a:pt x="1026696" y="2691442"/>
                </a:lnTo>
                <a:close/>
                <a:moveTo>
                  <a:pt x="1693125" y="2479176"/>
                </a:moveTo>
                <a:lnTo>
                  <a:pt x="1772175" y="2691442"/>
                </a:lnTo>
                <a:lnTo>
                  <a:pt x="1744595" y="2691442"/>
                </a:lnTo>
                <a:close/>
                <a:moveTo>
                  <a:pt x="832596" y="2473999"/>
                </a:moveTo>
                <a:lnTo>
                  <a:pt x="749101" y="2691442"/>
                </a:lnTo>
                <a:lnTo>
                  <a:pt x="719340" y="2691442"/>
                </a:lnTo>
                <a:close/>
                <a:moveTo>
                  <a:pt x="933765" y="2458917"/>
                </a:moveTo>
                <a:lnTo>
                  <a:pt x="862309" y="2691442"/>
                </a:lnTo>
                <a:lnTo>
                  <a:pt x="830830" y="2691442"/>
                </a:lnTo>
                <a:close/>
                <a:moveTo>
                  <a:pt x="1830663" y="2426934"/>
                </a:moveTo>
                <a:lnTo>
                  <a:pt x="1968745" y="2691442"/>
                </a:lnTo>
                <a:lnTo>
                  <a:pt x="1930983" y="2691442"/>
                </a:lnTo>
                <a:close/>
                <a:moveTo>
                  <a:pt x="1899823" y="2403401"/>
                </a:moveTo>
                <a:lnTo>
                  <a:pt x="2075894" y="2691442"/>
                </a:lnTo>
                <a:lnTo>
                  <a:pt x="2032269" y="2691442"/>
                </a:lnTo>
                <a:close/>
                <a:moveTo>
                  <a:pt x="791566" y="2395462"/>
                </a:moveTo>
                <a:lnTo>
                  <a:pt x="655803" y="2691442"/>
                </a:lnTo>
                <a:lnTo>
                  <a:pt x="610642" y="2691442"/>
                </a:lnTo>
                <a:close/>
                <a:moveTo>
                  <a:pt x="503301" y="2366877"/>
                </a:moveTo>
                <a:lnTo>
                  <a:pt x="264383" y="2691442"/>
                </a:lnTo>
                <a:lnTo>
                  <a:pt x="206448" y="2691442"/>
                </a:lnTo>
                <a:close/>
                <a:moveTo>
                  <a:pt x="709977" y="2359101"/>
                </a:moveTo>
                <a:lnTo>
                  <a:pt x="529051" y="2691442"/>
                </a:lnTo>
                <a:lnTo>
                  <a:pt x="474612" y="2691442"/>
                </a:lnTo>
                <a:close/>
                <a:moveTo>
                  <a:pt x="2060629" y="2354649"/>
                </a:moveTo>
                <a:lnTo>
                  <a:pt x="2333300" y="2691442"/>
                </a:lnTo>
                <a:lnTo>
                  <a:pt x="2275084" y="2691442"/>
                </a:lnTo>
                <a:close/>
                <a:moveTo>
                  <a:pt x="1972107" y="2350925"/>
                </a:moveTo>
                <a:lnTo>
                  <a:pt x="2213739" y="2691442"/>
                </a:lnTo>
                <a:lnTo>
                  <a:pt x="2157484" y="2691442"/>
                </a:lnTo>
                <a:close/>
                <a:moveTo>
                  <a:pt x="655016" y="2310974"/>
                </a:moveTo>
                <a:lnTo>
                  <a:pt x="413247" y="2691442"/>
                </a:lnTo>
                <a:lnTo>
                  <a:pt x="344384" y="2691442"/>
                </a:lnTo>
                <a:close/>
                <a:moveTo>
                  <a:pt x="2098169" y="2259512"/>
                </a:moveTo>
                <a:lnTo>
                  <a:pt x="2499790" y="2691442"/>
                </a:lnTo>
                <a:lnTo>
                  <a:pt x="2413389" y="2691442"/>
                </a:lnTo>
                <a:close/>
                <a:moveTo>
                  <a:pt x="2192492" y="2258798"/>
                </a:moveTo>
                <a:lnTo>
                  <a:pt x="2648442" y="2691442"/>
                </a:lnTo>
                <a:lnTo>
                  <a:pt x="2556105" y="2691442"/>
                </a:lnTo>
                <a:close/>
                <a:moveTo>
                  <a:pt x="541007" y="2217979"/>
                </a:moveTo>
                <a:lnTo>
                  <a:pt x="149684" y="2691442"/>
                </a:lnTo>
                <a:lnTo>
                  <a:pt x="44344" y="2691442"/>
                </a:lnTo>
                <a:close/>
                <a:moveTo>
                  <a:pt x="435280" y="2200041"/>
                </a:moveTo>
                <a:lnTo>
                  <a:pt x="0" y="2658769"/>
                </a:lnTo>
                <a:lnTo>
                  <a:pt x="0" y="2565868"/>
                </a:lnTo>
                <a:close/>
                <a:moveTo>
                  <a:pt x="2359325" y="2190775"/>
                </a:moveTo>
                <a:lnTo>
                  <a:pt x="2691442" y="2435252"/>
                </a:lnTo>
                <a:lnTo>
                  <a:pt x="2691442" y="2494536"/>
                </a:lnTo>
                <a:close/>
                <a:moveTo>
                  <a:pt x="2210438" y="2153078"/>
                </a:moveTo>
                <a:lnTo>
                  <a:pt x="2691442" y="2550635"/>
                </a:lnTo>
                <a:lnTo>
                  <a:pt x="2691442" y="2657653"/>
                </a:lnTo>
                <a:close/>
                <a:moveTo>
                  <a:pt x="434571" y="2105713"/>
                </a:moveTo>
                <a:lnTo>
                  <a:pt x="0" y="2509788"/>
                </a:lnTo>
                <a:lnTo>
                  <a:pt x="0" y="2422859"/>
                </a:lnTo>
                <a:close/>
                <a:moveTo>
                  <a:pt x="339430" y="2068176"/>
                </a:moveTo>
                <a:lnTo>
                  <a:pt x="0" y="2342982"/>
                </a:lnTo>
                <a:lnTo>
                  <a:pt x="0" y="2284310"/>
                </a:lnTo>
                <a:close/>
                <a:moveTo>
                  <a:pt x="2303437" y="2039069"/>
                </a:moveTo>
                <a:lnTo>
                  <a:pt x="2691442" y="2285628"/>
                </a:lnTo>
                <a:lnTo>
                  <a:pt x="2691442" y="2355855"/>
                </a:lnTo>
                <a:close/>
                <a:moveTo>
                  <a:pt x="2351561" y="1984105"/>
                </a:moveTo>
                <a:lnTo>
                  <a:pt x="2691442" y="2169137"/>
                </a:lnTo>
                <a:lnTo>
                  <a:pt x="2691442" y="2224812"/>
                </a:lnTo>
                <a:close/>
                <a:moveTo>
                  <a:pt x="343175" y="1979643"/>
                </a:moveTo>
                <a:lnTo>
                  <a:pt x="0" y="2223160"/>
                </a:lnTo>
                <a:lnTo>
                  <a:pt x="0" y="2166467"/>
                </a:lnTo>
                <a:close/>
                <a:moveTo>
                  <a:pt x="290683" y="1907370"/>
                </a:moveTo>
                <a:lnTo>
                  <a:pt x="0" y="2085056"/>
                </a:lnTo>
                <a:lnTo>
                  <a:pt x="0" y="2041031"/>
                </a:lnTo>
                <a:close/>
                <a:moveTo>
                  <a:pt x="2387915" y="1902516"/>
                </a:moveTo>
                <a:lnTo>
                  <a:pt x="2691442" y="2041740"/>
                </a:lnTo>
                <a:lnTo>
                  <a:pt x="2691442" y="2088053"/>
                </a:lnTo>
                <a:close/>
                <a:moveTo>
                  <a:pt x="2466417" y="1861468"/>
                </a:moveTo>
                <a:lnTo>
                  <a:pt x="2691442" y="1947875"/>
                </a:lnTo>
                <a:lnTo>
                  <a:pt x="2691442" y="1978673"/>
                </a:lnTo>
                <a:close/>
                <a:moveTo>
                  <a:pt x="267131" y="1838218"/>
                </a:moveTo>
                <a:lnTo>
                  <a:pt x="0" y="1977670"/>
                </a:lnTo>
                <a:lnTo>
                  <a:pt x="0" y="1939533"/>
                </a:lnTo>
                <a:close/>
                <a:moveTo>
                  <a:pt x="107804" y="1810767"/>
                </a:moveTo>
                <a:lnTo>
                  <a:pt x="0" y="1857961"/>
                </a:lnTo>
                <a:lnTo>
                  <a:pt x="0" y="1844868"/>
                </a:lnTo>
                <a:close/>
                <a:moveTo>
                  <a:pt x="2451367" y="1760311"/>
                </a:moveTo>
                <a:lnTo>
                  <a:pt x="2691442" y="1834088"/>
                </a:lnTo>
                <a:lnTo>
                  <a:pt x="2691442" y="1866589"/>
                </a:lnTo>
                <a:close/>
                <a:moveTo>
                  <a:pt x="2532687" y="1712529"/>
                </a:moveTo>
                <a:lnTo>
                  <a:pt x="2691442" y="1750636"/>
                </a:lnTo>
                <a:lnTo>
                  <a:pt x="2691442" y="1770170"/>
                </a:lnTo>
                <a:close/>
                <a:moveTo>
                  <a:pt x="214900" y="1700675"/>
                </a:moveTo>
                <a:lnTo>
                  <a:pt x="0" y="1780705"/>
                </a:lnTo>
                <a:lnTo>
                  <a:pt x="0" y="1752784"/>
                </a:lnTo>
                <a:close/>
                <a:moveTo>
                  <a:pt x="132330" y="1632270"/>
                </a:moveTo>
                <a:lnTo>
                  <a:pt x="0" y="1671474"/>
                </a:lnTo>
                <a:lnTo>
                  <a:pt x="0" y="1655711"/>
                </a:lnTo>
                <a:close/>
                <a:moveTo>
                  <a:pt x="2495391" y="1612007"/>
                </a:moveTo>
                <a:lnTo>
                  <a:pt x="2691442" y="1645076"/>
                </a:lnTo>
                <a:lnTo>
                  <a:pt x="2691442" y="1669597"/>
                </a:lnTo>
                <a:close/>
                <a:moveTo>
                  <a:pt x="2643167" y="1570208"/>
                </a:moveTo>
                <a:lnTo>
                  <a:pt x="2691442" y="1575586"/>
                </a:lnTo>
                <a:lnTo>
                  <a:pt x="2691442" y="1580863"/>
                </a:lnTo>
                <a:close/>
                <a:moveTo>
                  <a:pt x="178865" y="1550228"/>
                </a:moveTo>
                <a:lnTo>
                  <a:pt x="0" y="1591251"/>
                </a:lnTo>
                <a:lnTo>
                  <a:pt x="0" y="1569412"/>
                </a:lnTo>
                <a:close/>
                <a:moveTo>
                  <a:pt x="115264" y="1470146"/>
                </a:moveTo>
                <a:lnTo>
                  <a:pt x="0" y="1488390"/>
                </a:lnTo>
                <a:lnTo>
                  <a:pt x="0" y="1475153"/>
                </a:lnTo>
                <a:close/>
                <a:moveTo>
                  <a:pt x="2518910" y="1466773"/>
                </a:moveTo>
                <a:lnTo>
                  <a:pt x="2691442" y="1474107"/>
                </a:lnTo>
                <a:lnTo>
                  <a:pt x="2691442" y="1494809"/>
                </a:lnTo>
                <a:close/>
                <a:moveTo>
                  <a:pt x="0" y="1391269"/>
                </a:moveTo>
                <a:lnTo>
                  <a:pt x="162736" y="1395349"/>
                </a:lnTo>
                <a:lnTo>
                  <a:pt x="0" y="1410617"/>
                </a:lnTo>
                <a:close/>
                <a:moveTo>
                  <a:pt x="2691442" y="1391146"/>
                </a:moveTo>
                <a:lnTo>
                  <a:pt x="2691442" y="1409818"/>
                </a:lnTo>
                <a:lnTo>
                  <a:pt x="2533141" y="1395115"/>
                </a:lnTo>
                <a:close/>
                <a:moveTo>
                  <a:pt x="0" y="1292265"/>
                </a:moveTo>
                <a:lnTo>
                  <a:pt x="153407" y="1306514"/>
                </a:lnTo>
                <a:lnTo>
                  <a:pt x="0" y="1310360"/>
                </a:lnTo>
                <a:close/>
                <a:moveTo>
                  <a:pt x="2691442" y="1290551"/>
                </a:moveTo>
                <a:lnTo>
                  <a:pt x="2691442" y="1310482"/>
                </a:lnTo>
                <a:lnTo>
                  <a:pt x="2523795" y="1306279"/>
                </a:lnTo>
                <a:close/>
                <a:moveTo>
                  <a:pt x="2691442" y="1212457"/>
                </a:moveTo>
                <a:lnTo>
                  <a:pt x="2691442" y="1226262"/>
                </a:lnTo>
                <a:lnTo>
                  <a:pt x="2571232" y="1231484"/>
                </a:lnTo>
                <a:close/>
                <a:moveTo>
                  <a:pt x="0" y="1207617"/>
                </a:moveTo>
                <a:lnTo>
                  <a:pt x="167620" y="1234855"/>
                </a:lnTo>
                <a:lnTo>
                  <a:pt x="0" y="1227730"/>
                </a:lnTo>
                <a:close/>
                <a:moveTo>
                  <a:pt x="0" y="1121850"/>
                </a:moveTo>
                <a:lnTo>
                  <a:pt x="43355" y="1131419"/>
                </a:lnTo>
                <a:lnTo>
                  <a:pt x="0" y="1126588"/>
                </a:lnTo>
                <a:close/>
                <a:moveTo>
                  <a:pt x="2691442" y="1109248"/>
                </a:moveTo>
                <a:lnTo>
                  <a:pt x="2691442" y="1131686"/>
                </a:lnTo>
                <a:lnTo>
                  <a:pt x="2507669" y="1151396"/>
                </a:lnTo>
                <a:close/>
                <a:moveTo>
                  <a:pt x="0" y="1033475"/>
                </a:moveTo>
                <a:lnTo>
                  <a:pt x="191125" y="1089617"/>
                </a:lnTo>
                <a:lnTo>
                  <a:pt x="0" y="1057380"/>
                </a:lnTo>
                <a:close/>
                <a:moveTo>
                  <a:pt x="2691442" y="1028697"/>
                </a:moveTo>
                <a:lnTo>
                  <a:pt x="2691442" y="1045044"/>
                </a:lnTo>
                <a:lnTo>
                  <a:pt x="2607945" y="1059835"/>
                </a:lnTo>
                <a:lnTo>
                  <a:pt x="2554197" y="1069357"/>
                </a:lnTo>
                <a:close/>
                <a:moveTo>
                  <a:pt x="0" y="933241"/>
                </a:moveTo>
                <a:lnTo>
                  <a:pt x="153840" y="989097"/>
                </a:lnTo>
                <a:lnTo>
                  <a:pt x="0" y="952171"/>
                </a:lnTo>
                <a:close/>
                <a:moveTo>
                  <a:pt x="2691442" y="919092"/>
                </a:moveTo>
                <a:lnTo>
                  <a:pt x="2691442" y="947651"/>
                </a:lnTo>
                <a:lnTo>
                  <a:pt x="2471636" y="1000950"/>
                </a:lnTo>
                <a:close/>
                <a:moveTo>
                  <a:pt x="2691442" y="841513"/>
                </a:moveTo>
                <a:lnTo>
                  <a:pt x="2691442" y="855205"/>
                </a:lnTo>
                <a:lnTo>
                  <a:pt x="2578709" y="890865"/>
                </a:lnTo>
                <a:close/>
                <a:moveTo>
                  <a:pt x="0" y="837214"/>
                </a:moveTo>
                <a:lnTo>
                  <a:pt x="235140" y="941307"/>
                </a:lnTo>
                <a:lnTo>
                  <a:pt x="0" y="869047"/>
                </a:lnTo>
                <a:close/>
                <a:moveTo>
                  <a:pt x="0" y="725508"/>
                </a:moveTo>
                <a:lnTo>
                  <a:pt x="220133" y="840164"/>
                </a:lnTo>
                <a:lnTo>
                  <a:pt x="0" y="755636"/>
                </a:lnTo>
                <a:close/>
                <a:moveTo>
                  <a:pt x="2691442" y="721392"/>
                </a:moveTo>
                <a:lnTo>
                  <a:pt x="2691442" y="760230"/>
                </a:lnTo>
                <a:lnTo>
                  <a:pt x="2419398" y="863408"/>
                </a:lnTo>
                <a:close/>
                <a:moveTo>
                  <a:pt x="0" y="616574"/>
                </a:moveTo>
                <a:lnTo>
                  <a:pt x="298635" y="799120"/>
                </a:lnTo>
                <a:lnTo>
                  <a:pt x="0" y="662139"/>
                </a:lnTo>
                <a:close/>
                <a:moveTo>
                  <a:pt x="2691442" y="613574"/>
                </a:moveTo>
                <a:lnTo>
                  <a:pt x="2691442" y="658337"/>
                </a:lnTo>
                <a:lnTo>
                  <a:pt x="2395891" y="794235"/>
                </a:lnTo>
                <a:close/>
                <a:moveTo>
                  <a:pt x="0" y="480295"/>
                </a:moveTo>
                <a:lnTo>
                  <a:pt x="334958" y="717514"/>
                </a:lnTo>
                <a:lnTo>
                  <a:pt x="0" y="535164"/>
                </a:lnTo>
                <a:close/>
                <a:moveTo>
                  <a:pt x="2691442" y="474989"/>
                </a:moveTo>
                <a:lnTo>
                  <a:pt x="2691442" y="532492"/>
                </a:lnTo>
                <a:lnTo>
                  <a:pt x="2343368" y="721983"/>
                </a:lnTo>
                <a:close/>
                <a:moveTo>
                  <a:pt x="2691442" y="354667"/>
                </a:moveTo>
                <a:lnTo>
                  <a:pt x="2691442" y="414197"/>
                </a:lnTo>
                <a:lnTo>
                  <a:pt x="2347050" y="633491"/>
                </a:lnTo>
                <a:close/>
                <a:moveTo>
                  <a:pt x="0" y="349787"/>
                </a:moveTo>
                <a:lnTo>
                  <a:pt x="383090" y="662559"/>
                </a:lnTo>
                <a:lnTo>
                  <a:pt x="0" y="419124"/>
                </a:lnTo>
                <a:close/>
                <a:moveTo>
                  <a:pt x="0" y="211589"/>
                </a:moveTo>
                <a:lnTo>
                  <a:pt x="327210" y="510861"/>
                </a:lnTo>
                <a:lnTo>
                  <a:pt x="0" y="269996"/>
                </a:lnTo>
                <a:close/>
                <a:moveTo>
                  <a:pt x="2691442" y="187271"/>
                </a:moveTo>
                <a:lnTo>
                  <a:pt x="2691442" y="275179"/>
                </a:lnTo>
                <a:lnTo>
                  <a:pt x="2251977" y="595898"/>
                </a:lnTo>
                <a:close/>
                <a:moveTo>
                  <a:pt x="0" y="49135"/>
                </a:moveTo>
                <a:lnTo>
                  <a:pt x="476076" y="548539"/>
                </a:lnTo>
                <a:lnTo>
                  <a:pt x="0" y="155056"/>
                </a:lnTo>
                <a:close/>
                <a:moveTo>
                  <a:pt x="2691442" y="37676"/>
                </a:moveTo>
                <a:lnTo>
                  <a:pt x="2691442" y="131629"/>
                </a:lnTo>
                <a:lnTo>
                  <a:pt x="2251226" y="501605"/>
                </a:lnTo>
                <a:close/>
                <a:moveTo>
                  <a:pt x="2545262" y="0"/>
                </a:moveTo>
                <a:lnTo>
                  <a:pt x="2652865" y="0"/>
                </a:lnTo>
                <a:lnTo>
                  <a:pt x="2145532" y="483633"/>
                </a:lnTo>
                <a:close/>
                <a:moveTo>
                  <a:pt x="2429639" y="0"/>
                </a:moveTo>
                <a:lnTo>
                  <a:pt x="2489395" y="0"/>
                </a:lnTo>
                <a:lnTo>
                  <a:pt x="2183212" y="334766"/>
                </a:lnTo>
                <a:close/>
                <a:moveTo>
                  <a:pt x="2279753" y="0"/>
                </a:moveTo>
                <a:lnTo>
                  <a:pt x="2350456" y="0"/>
                </a:lnTo>
                <a:lnTo>
                  <a:pt x="2031524" y="390636"/>
                </a:lnTo>
                <a:close/>
                <a:moveTo>
                  <a:pt x="2163028" y="0"/>
                </a:moveTo>
                <a:lnTo>
                  <a:pt x="2219129" y="0"/>
                </a:lnTo>
                <a:lnTo>
                  <a:pt x="1976583" y="342479"/>
                </a:lnTo>
                <a:close/>
                <a:moveTo>
                  <a:pt x="2035405" y="0"/>
                </a:moveTo>
                <a:lnTo>
                  <a:pt x="2082121" y="0"/>
                </a:lnTo>
                <a:lnTo>
                  <a:pt x="1894967" y="306173"/>
                </a:lnTo>
                <a:close/>
                <a:moveTo>
                  <a:pt x="1941339" y="0"/>
                </a:moveTo>
                <a:lnTo>
                  <a:pt x="1972504" y="0"/>
                </a:lnTo>
                <a:lnTo>
                  <a:pt x="1853904" y="227706"/>
                </a:lnTo>
                <a:close/>
                <a:moveTo>
                  <a:pt x="1827351" y="0"/>
                </a:moveTo>
                <a:lnTo>
                  <a:pt x="1860205" y="0"/>
                </a:lnTo>
                <a:lnTo>
                  <a:pt x="1752772" y="242683"/>
                </a:lnTo>
                <a:close/>
                <a:moveTo>
                  <a:pt x="1743718" y="0"/>
                </a:moveTo>
                <a:lnTo>
                  <a:pt x="1763578" y="0"/>
                </a:lnTo>
                <a:lnTo>
                  <a:pt x="1704975" y="161404"/>
                </a:lnTo>
                <a:close/>
                <a:moveTo>
                  <a:pt x="1637970" y="0"/>
                </a:moveTo>
                <a:lnTo>
                  <a:pt x="1662819" y="0"/>
                </a:lnTo>
                <a:lnTo>
                  <a:pt x="1604459" y="198676"/>
                </a:lnTo>
                <a:close/>
                <a:moveTo>
                  <a:pt x="1568330" y="0"/>
                </a:moveTo>
                <a:lnTo>
                  <a:pt x="1573896" y="0"/>
                </a:lnTo>
                <a:lnTo>
                  <a:pt x="1562657" y="50918"/>
                </a:lnTo>
                <a:close/>
                <a:moveTo>
                  <a:pt x="1466669" y="0"/>
                </a:moveTo>
                <a:lnTo>
                  <a:pt x="1487684" y="0"/>
                </a:lnTo>
                <a:lnTo>
                  <a:pt x="1459225" y="175140"/>
                </a:lnTo>
                <a:close/>
                <a:moveTo>
                  <a:pt x="1383533" y="0"/>
                </a:moveTo>
                <a:lnTo>
                  <a:pt x="1402513" y="0"/>
                </a:lnTo>
                <a:lnTo>
                  <a:pt x="1387568" y="160913"/>
                </a:lnTo>
                <a:close/>
                <a:moveTo>
                  <a:pt x="1282758" y="0"/>
                </a:moveTo>
                <a:lnTo>
                  <a:pt x="1303001" y="0"/>
                </a:lnTo>
                <a:lnTo>
                  <a:pt x="1298732" y="170269"/>
                </a:lnTo>
                <a:close/>
                <a:moveTo>
                  <a:pt x="1204491" y="0"/>
                </a:moveTo>
                <a:lnTo>
                  <a:pt x="1218600" y="0"/>
                </a:lnTo>
                <a:lnTo>
                  <a:pt x="1223937" y="122858"/>
                </a:lnTo>
                <a:close/>
                <a:moveTo>
                  <a:pt x="1101095" y="0"/>
                </a:moveTo>
                <a:lnTo>
                  <a:pt x="1123853" y="0"/>
                </a:lnTo>
                <a:lnTo>
                  <a:pt x="1143844" y="186393"/>
                </a:lnTo>
                <a:close/>
                <a:moveTo>
                  <a:pt x="1020365" y="0"/>
                </a:moveTo>
                <a:lnTo>
                  <a:pt x="1037029" y="0"/>
                </a:lnTo>
                <a:lnTo>
                  <a:pt x="1061810" y="139893"/>
                </a:lnTo>
                <a:close/>
                <a:moveTo>
                  <a:pt x="910561" y="0"/>
                </a:moveTo>
                <a:lnTo>
                  <a:pt x="939462" y="0"/>
                </a:lnTo>
                <a:lnTo>
                  <a:pt x="993398" y="222435"/>
                </a:lnTo>
                <a:close/>
                <a:moveTo>
                  <a:pt x="832809" y="0"/>
                </a:moveTo>
                <a:lnTo>
                  <a:pt x="846821" y="0"/>
                </a:lnTo>
                <a:lnTo>
                  <a:pt x="883314" y="115368"/>
                </a:lnTo>
                <a:close/>
                <a:moveTo>
                  <a:pt x="712466" y="0"/>
                </a:moveTo>
                <a:lnTo>
                  <a:pt x="751679" y="0"/>
                </a:lnTo>
                <a:lnTo>
                  <a:pt x="855854" y="274673"/>
                </a:lnTo>
                <a:close/>
                <a:moveTo>
                  <a:pt x="604414" y="0"/>
                </a:moveTo>
                <a:lnTo>
                  <a:pt x="649576" y="0"/>
                </a:lnTo>
                <a:lnTo>
                  <a:pt x="786685" y="298183"/>
                </a:lnTo>
                <a:close/>
                <a:moveTo>
                  <a:pt x="465570" y="0"/>
                </a:moveTo>
                <a:lnTo>
                  <a:pt x="523506" y="0"/>
                </a:lnTo>
                <a:lnTo>
                  <a:pt x="714424" y="350694"/>
                </a:lnTo>
                <a:close/>
                <a:moveTo>
                  <a:pt x="344983" y="0"/>
                </a:moveTo>
                <a:lnTo>
                  <a:pt x="404967" y="0"/>
                </a:lnTo>
                <a:lnTo>
                  <a:pt x="625937" y="347024"/>
                </a:lnTo>
                <a:close/>
                <a:moveTo>
                  <a:pt x="177272" y="0"/>
                </a:moveTo>
                <a:lnTo>
                  <a:pt x="265706" y="0"/>
                </a:lnTo>
                <a:lnTo>
                  <a:pt x="588346" y="442099"/>
                </a:lnTo>
                <a:close/>
                <a:moveTo>
                  <a:pt x="27346" y="0"/>
                </a:moveTo>
                <a:lnTo>
                  <a:pt x="121865" y="0"/>
                </a:lnTo>
                <a:lnTo>
                  <a:pt x="494058" y="4428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23D32638-A581-44D1-BB9E-C5B9DB725153}"/>
              </a:ext>
            </a:extLst>
          </p:cNvPr>
          <p:cNvSpPr/>
          <p:nvPr/>
        </p:nvSpPr>
        <p:spPr>
          <a:xfrm>
            <a:off x="3623094" y="3761390"/>
            <a:ext cx="2691442" cy="2691442"/>
          </a:xfrm>
          <a:custGeom>
            <a:avLst/>
            <a:gdLst>
              <a:gd name="connsiteX0" fmla="*/ 2057721 w 2691442"/>
              <a:gd name="connsiteY0" fmla="*/ 2683569 h 2691442"/>
              <a:gd name="connsiteX1" fmla="*/ 2062534 w 2691442"/>
              <a:gd name="connsiteY1" fmla="*/ 2691442 h 2691442"/>
              <a:gd name="connsiteX2" fmla="*/ 2061628 w 2691442"/>
              <a:gd name="connsiteY2" fmla="*/ 2691442 h 2691442"/>
              <a:gd name="connsiteX3" fmla="*/ 851401 w 2691442"/>
              <a:gd name="connsiteY3" fmla="*/ 2683462 h 2691442"/>
              <a:gd name="connsiteX4" fmla="*/ 848949 w 2691442"/>
              <a:gd name="connsiteY4" fmla="*/ 2691442 h 2691442"/>
              <a:gd name="connsiteX5" fmla="*/ 848102 w 2691442"/>
              <a:gd name="connsiteY5" fmla="*/ 2691442 h 2691442"/>
              <a:gd name="connsiteX6" fmla="*/ 539001 w 2691442"/>
              <a:gd name="connsiteY6" fmla="*/ 2648624 h 2691442"/>
              <a:gd name="connsiteX7" fmla="*/ 515691 w 2691442"/>
              <a:gd name="connsiteY7" fmla="*/ 2691442 h 2691442"/>
              <a:gd name="connsiteX8" fmla="*/ 510548 w 2691442"/>
              <a:gd name="connsiteY8" fmla="*/ 2691442 h 2691442"/>
              <a:gd name="connsiteX9" fmla="*/ 1044848 w 2691442"/>
              <a:gd name="connsiteY9" fmla="*/ 2644403 h 2691442"/>
              <a:gd name="connsiteX10" fmla="*/ 1036914 w 2691442"/>
              <a:gd name="connsiteY10" fmla="*/ 2691442 h 2691442"/>
              <a:gd name="connsiteX11" fmla="*/ 1031961 w 2691442"/>
              <a:gd name="connsiteY11" fmla="*/ 2691442 h 2691442"/>
              <a:gd name="connsiteX12" fmla="*/ 674347 w 2691442"/>
              <a:gd name="connsiteY12" fmla="*/ 2621887 h 2691442"/>
              <a:gd name="connsiteX13" fmla="*/ 642443 w 2691442"/>
              <a:gd name="connsiteY13" fmla="*/ 2691442 h 2691442"/>
              <a:gd name="connsiteX14" fmla="*/ 634238 w 2691442"/>
              <a:gd name="connsiteY14" fmla="*/ 2691442 h 2691442"/>
              <a:gd name="connsiteX15" fmla="*/ 2481807 w 2691442"/>
              <a:gd name="connsiteY15" fmla="*/ 2618937 h 2691442"/>
              <a:gd name="connsiteX16" fmla="*/ 2552647 w 2691442"/>
              <a:gd name="connsiteY16" fmla="*/ 2691442 h 2691442"/>
              <a:gd name="connsiteX17" fmla="*/ 2542744 w 2691442"/>
              <a:gd name="connsiteY17" fmla="*/ 2691442 h 2691442"/>
              <a:gd name="connsiteX18" fmla="*/ 1729815 w 2691442"/>
              <a:gd name="connsiteY18" fmla="*/ 2613575 h 2691442"/>
              <a:gd name="connsiteX19" fmla="*/ 1758814 w 2691442"/>
              <a:gd name="connsiteY19" fmla="*/ 2691442 h 2691442"/>
              <a:gd name="connsiteX20" fmla="*/ 1750212 w 2691442"/>
              <a:gd name="connsiteY20" fmla="*/ 2691442 h 2691442"/>
              <a:gd name="connsiteX21" fmla="*/ 471696 w 2691442"/>
              <a:gd name="connsiteY21" fmla="*/ 2578437 h 2691442"/>
              <a:gd name="connsiteX22" fmla="*/ 399887 w 2691442"/>
              <a:gd name="connsiteY22" fmla="*/ 2691442 h 2691442"/>
              <a:gd name="connsiteX23" fmla="*/ 384897 w 2691442"/>
              <a:gd name="connsiteY23" fmla="*/ 2691442 h 2691442"/>
              <a:gd name="connsiteX24" fmla="*/ 2227518 w 2691442"/>
              <a:gd name="connsiteY24" fmla="*/ 2577286 h 2691442"/>
              <a:gd name="connsiteX25" fmla="*/ 2319940 w 2691442"/>
              <a:gd name="connsiteY25" fmla="*/ 2691442 h 2691442"/>
              <a:gd name="connsiteX26" fmla="*/ 2304383 w 2691442"/>
              <a:gd name="connsiteY26" fmla="*/ 2691442 h 2691442"/>
              <a:gd name="connsiteX27" fmla="*/ 2102932 w 2691442"/>
              <a:gd name="connsiteY27" fmla="*/ 2554118 h 2691442"/>
              <a:gd name="connsiteX28" fmla="*/ 2200378 w 2691442"/>
              <a:gd name="connsiteY28" fmla="*/ 2691442 h 2691442"/>
              <a:gd name="connsiteX29" fmla="*/ 2182313 w 2691442"/>
              <a:gd name="connsiteY29" fmla="*/ 2691442 h 2691442"/>
              <a:gd name="connsiteX30" fmla="*/ 369350 w 2691442"/>
              <a:gd name="connsiteY30" fmla="*/ 2530699 h 2691442"/>
              <a:gd name="connsiteX31" fmla="*/ 251024 w 2691442"/>
              <a:gd name="connsiteY31" fmla="*/ 2691442 h 2691442"/>
              <a:gd name="connsiteX32" fmla="*/ 227646 w 2691442"/>
              <a:gd name="connsiteY32" fmla="*/ 2691442 h 2691442"/>
              <a:gd name="connsiteX33" fmla="*/ 62094 w 2691442"/>
              <a:gd name="connsiteY33" fmla="*/ 2502453 h 2691442"/>
              <a:gd name="connsiteX34" fmla="*/ 0 w 2691442"/>
              <a:gd name="connsiteY34" fmla="*/ 2563121 h 2691442"/>
              <a:gd name="connsiteX35" fmla="*/ 0 w 2691442"/>
              <a:gd name="connsiteY35" fmla="*/ 2554640 h 2691442"/>
              <a:gd name="connsiteX36" fmla="*/ 2381259 w 2691442"/>
              <a:gd name="connsiteY36" fmla="*/ 2450594 h 2691442"/>
              <a:gd name="connsiteX37" fmla="*/ 2635082 w 2691442"/>
              <a:gd name="connsiteY37" fmla="*/ 2691442 h 2691442"/>
              <a:gd name="connsiteX38" fmla="*/ 2594058 w 2691442"/>
              <a:gd name="connsiteY38" fmla="*/ 2691442 h 2691442"/>
              <a:gd name="connsiteX39" fmla="*/ 2246460 w 2691442"/>
              <a:gd name="connsiteY39" fmla="*/ 2433363 h 2691442"/>
              <a:gd name="connsiteX40" fmla="*/ 2486429 w 2691442"/>
              <a:gd name="connsiteY40" fmla="*/ 2691442 h 2691442"/>
              <a:gd name="connsiteX41" fmla="*/ 2444767 w 2691442"/>
              <a:gd name="connsiteY41" fmla="*/ 2691442 h 2691442"/>
              <a:gd name="connsiteX42" fmla="*/ 228906 w 2691442"/>
              <a:gd name="connsiteY42" fmla="*/ 2403453 h 2691442"/>
              <a:gd name="connsiteX43" fmla="*/ 0 w 2691442"/>
              <a:gd name="connsiteY43" fmla="*/ 2644690 h 2691442"/>
              <a:gd name="connsiteX44" fmla="*/ 0 w 2691442"/>
              <a:gd name="connsiteY44" fmla="*/ 2605700 h 2691442"/>
              <a:gd name="connsiteX45" fmla="*/ 433301 w 2691442"/>
              <a:gd name="connsiteY45" fmla="*/ 2332130 h 2691442"/>
              <a:gd name="connsiteX46" fmla="*/ 136324 w 2691442"/>
              <a:gd name="connsiteY46" fmla="*/ 2691442 h 2691442"/>
              <a:gd name="connsiteX47" fmla="*/ 69936 w 2691442"/>
              <a:gd name="connsiteY47" fmla="*/ 2691442 h 2691442"/>
              <a:gd name="connsiteX48" fmla="*/ 2511246 w 2691442"/>
              <a:gd name="connsiteY48" fmla="*/ 2312442 h 2691442"/>
              <a:gd name="connsiteX49" fmla="*/ 2691442 w 2691442"/>
              <a:gd name="connsiteY49" fmla="*/ 2445087 h 2691442"/>
              <a:gd name="connsiteX50" fmla="*/ 2691442 w 2691442"/>
              <a:gd name="connsiteY50" fmla="*/ 2471295 h 2691442"/>
              <a:gd name="connsiteX51" fmla="*/ 244811 w 2691442"/>
              <a:gd name="connsiteY51" fmla="*/ 2269735 h 2691442"/>
              <a:gd name="connsiteX52" fmla="*/ 0 w 2691442"/>
              <a:gd name="connsiteY52" fmla="*/ 2497366 h 2691442"/>
              <a:gd name="connsiteX53" fmla="*/ 0 w 2691442"/>
              <a:gd name="connsiteY53" fmla="*/ 2457846 h 2691442"/>
              <a:gd name="connsiteX54" fmla="*/ 99181 w 2691442"/>
              <a:gd name="connsiteY54" fmla="*/ 2251867 h 2691442"/>
              <a:gd name="connsiteX55" fmla="*/ 0 w 2691442"/>
              <a:gd name="connsiteY55" fmla="*/ 2332165 h 2691442"/>
              <a:gd name="connsiteX56" fmla="*/ 0 w 2691442"/>
              <a:gd name="connsiteY56" fmla="*/ 2318648 h 2691442"/>
              <a:gd name="connsiteX57" fmla="*/ 2311135 w 2691442"/>
              <a:gd name="connsiteY57" fmla="*/ 2247347 h 2691442"/>
              <a:gd name="connsiteX58" fmla="*/ 2691442 w 2691442"/>
              <a:gd name="connsiteY58" fmla="*/ 2561677 h 2691442"/>
              <a:gd name="connsiteX59" fmla="*/ 2691442 w 2691442"/>
              <a:gd name="connsiteY59" fmla="*/ 2631945 h 2691442"/>
              <a:gd name="connsiteX60" fmla="*/ 2674144 w 2691442"/>
              <a:gd name="connsiteY60" fmla="*/ 2222024 h 2691442"/>
              <a:gd name="connsiteX61" fmla="*/ 2691442 w 2691442"/>
              <a:gd name="connsiteY61" fmla="*/ 2232308 h 2691442"/>
              <a:gd name="connsiteX62" fmla="*/ 2691442 w 2691442"/>
              <a:gd name="connsiteY62" fmla="*/ 2234275 h 2691442"/>
              <a:gd name="connsiteX63" fmla="*/ 2560614 w 2691442"/>
              <a:gd name="connsiteY63" fmla="*/ 2210984 h 2691442"/>
              <a:gd name="connsiteX64" fmla="*/ 2691442 w 2691442"/>
              <a:gd name="connsiteY64" fmla="*/ 2294119 h 2691442"/>
              <a:gd name="connsiteX65" fmla="*/ 2691442 w 2691442"/>
              <a:gd name="connsiteY65" fmla="*/ 2311473 h 2691442"/>
              <a:gd name="connsiteX66" fmla="*/ 2632646 w 2691442"/>
              <a:gd name="connsiteY66" fmla="*/ 2144402 h 2691442"/>
              <a:gd name="connsiteX67" fmla="*/ 2691442 w 2691442"/>
              <a:gd name="connsiteY67" fmla="*/ 2176410 h 2691442"/>
              <a:gd name="connsiteX68" fmla="*/ 2691442 w 2691442"/>
              <a:gd name="connsiteY68" fmla="*/ 2183472 h 2691442"/>
              <a:gd name="connsiteX69" fmla="*/ 120954 w 2691442"/>
              <a:gd name="connsiteY69" fmla="*/ 2127851 h 2691442"/>
              <a:gd name="connsiteX70" fmla="*/ 0 w 2691442"/>
              <a:gd name="connsiteY70" fmla="*/ 2213680 h 2691442"/>
              <a:gd name="connsiteX71" fmla="*/ 0 w 2691442"/>
              <a:gd name="connsiteY71" fmla="*/ 2197769 h 2691442"/>
              <a:gd name="connsiteX72" fmla="*/ 2607372 w 2691442"/>
              <a:gd name="connsiteY72" fmla="*/ 2009306 h 2691442"/>
              <a:gd name="connsiteX73" fmla="*/ 2691442 w 2691442"/>
              <a:gd name="connsiteY73" fmla="*/ 2047868 h 2691442"/>
              <a:gd name="connsiteX74" fmla="*/ 2691442 w 2691442"/>
              <a:gd name="connsiteY74" fmla="*/ 2057785 h 2691442"/>
              <a:gd name="connsiteX75" fmla="*/ 2672363 w 2691442"/>
              <a:gd name="connsiteY75" fmla="*/ 1832331 h 2691442"/>
              <a:gd name="connsiteX76" fmla="*/ 2691442 w 2691442"/>
              <a:gd name="connsiteY76" fmla="*/ 1838195 h 2691442"/>
              <a:gd name="connsiteX77" fmla="*/ 2691442 w 2691442"/>
              <a:gd name="connsiteY77" fmla="*/ 1840219 h 2691442"/>
              <a:gd name="connsiteX78" fmla="*/ 55298 w 2691442"/>
              <a:gd name="connsiteY78" fmla="*/ 1755137 h 2691442"/>
              <a:gd name="connsiteX79" fmla="*/ 0 w 2691442"/>
              <a:gd name="connsiteY79" fmla="*/ 1775730 h 2691442"/>
              <a:gd name="connsiteX80" fmla="*/ 0 w 2691442"/>
              <a:gd name="connsiteY80" fmla="*/ 1769622 h 2691442"/>
              <a:gd name="connsiteX81" fmla="*/ 2635718 w 2691442"/>
              <a:gd name="connsiteY81" fmla="*/ 1637930 h 2691442"/>
              <a:gd name="connsiteX82" fmla="*/ 2691442 w 2691442"/>
              <a:gd name="connsiteY82" fmla="*/ 1647329 h 2691442"/>
              <a:gd name="connsiteX83" fmla="*/ 2691442 w 2691442"/>
              <a:gd name="connsiteY83" fmla="*/ 1653197 h 2691442"/>
              <a:gd name="connsiteX84" fmla="*/ 0 w 2691442"/>
              <a:gd name="connsiteY84" fmla="*/ 1058068 h 2691442"/>
              <a:gd name="connsiteX85" fmla="*/ 14868 w 2691442"/>
              <a:gd name="connsiteY85" fmla="*/ 1062142 h 2691442"/>
              <a:gd name="connsiteX86" fmla="*/ 0 w 2691442"/>
              <a:gd name="connsiteY86" fmla="*/ 1059634 h 2691442"/>
              <a:gd name="connsiteX87" fmla="*/ 2691442 w 2691442"/>
              <a:gd name="connsiteY87" fmla="*/ 914117 h 2691442"/>
              <a:gd name="connsiteX88" fmla="*/ 2691442 w 2691442"/>
              <a:gd name="connsiteY88" fmla="*/ 922790 h 2691442"/>
              <a:gd name="connsiteX89" fmla="*/ 2612926 w 2691442"/>
              <a:gd name="connsiteY89" fmla="*/ 943357 h 2691442"/>
              <a:gd name="connsiteX90" fmla="*/ 0 w 2691442"/>
              <a:gd name="connsiteY90" fmla="*/ 664127 h 2691442"/>
              <a:gd name="connsiteX91" fmla="*/ 35100 w 2691442"/>
              <a:gd name="connsiteY91" fmla="*/ 684367 h 2691442"/>
              <a:gd name="connsiteX92" fmla="*/ 0 w 2691442"/>
              <a:gd name="connsiteY92" fmla="*/ 668267 h 2691442"/>
              <a:gd name="connsiteX93" fmla="*/ 2691442 w 2691442"/>
              <a:gd name="connsiteY93" fmla="*/ 605408 h 2691442"/>
              <a:gd name="connsiteX94" fmla="*/ 2691442 w 2691442"/>
              <a:gd name="connsiteY94" fmla="*/ 606069 h 2691442"/>
              <a:gd name="connsiteX95" fmla="*/ 2685692 w 2691442"/>
              <a:gd name="connsiteY95" fmla="*/ 608922 h 2691442"/>
              <a:gd name="connsiteX96" fmla="*/ 0 w 2691442"/>
              <a:gd name="connsiteY96" fmla="*/ 541526 h 2691442"/>
              <a:gd name="connsiteX97" fmla="*/ 7597 w 2691442"/>
              <a:gd name="connsiteY97" fmla="*/ 546574 h 2691442"/>
              <a:gd name="connsiteX98" fmla="*/ 0 w 2691442"/>
              <a:gd name="connsiteY98" fmla="*/ 542438 h 2691442"/>
              <a:gd name="connsiteX99" fmla="*/ 0 w 2691442"/>
              <a:gd name="connsiteY99" fmla="*/ 489759 h 2691442"/>
              <a:gd name="connsiteX100" fmla="*/ 4164 w 2691442"/>
              <a:gd name="connsiteY100" fmla="*/ 492708 h 2691442"/>
              <a:gd name="connsiteX101" fmla="*/ 0 w 2691442"/>
              <a:gd name="connsiteY101" fmla="*/ 490232 h 2691442"/>
              <a:gd name="connsiteX102" fmla="*/ 2691442 w 2691442"/>
              <a:gd name="connsiteY102" fmla="*/ 465509 h 2691442"/>
              <a:gd name="connsiteX103" fmla="*/ 2691442 w 2691442"/>
              <a:gd name="connsiteY103" fmla="*/ 483523 h 2691442"/>
              <a:gd name="connsiteX104" fmla="*/ 2554507 w 2691442"/>
              <a:gd name="connsiteY104" fmla="*/ 562679 h 2691442"/>
              <a:gd name="connsiteX105" fmla="*/ 0 w 2691442"/>
              <a:gd name="connsiteY105" fmla="*/ 417172 h 2691442"/>
              <a:gd name="connsiteX106" fmla="*/ 78722 w 2691442"/>
              <a:gd name="connsiteY106" fmla="*/ 477638 h 2691442"/>
              <a:gd name="connsiteX107" fmla="*/ 0 w 2691442"/>
              <a:gd name="connsiteY107" fmla="*/ 427613 h 2691442"/>
              <a:gd name="connsiteX108" fmla="*/ 2691442 w 2691442"/>
              <a:gd name="connsiteY108" fmla="*/ 343850 h 2691442"/>
              <a:gd name="connsiteX109" fmla="*/ 2691442 w 2691442"/>
              <a:gd name="connsiteY109" fmla="*/ 359292 h 2691442"/>
              <a:gd name="connsiteX110" fmla="*/ 2578132 w 2691442"/>
              <a:gd name="connsiteY110" fmla="*/ 435587 h 2691442"/>
              <a:gd name="connsiteX111" fmla="*/ 0 w 2691442"/>
              <a:gd name="connsiteY111" fmla="*/ 261344 h 2691442"/>
              <a:gd name="connsiteX112" fmla="*/ 127114 w 2691442"/>
              <a:gd name="connsiteY112" fmla="*/ 373402 h 2691442"/>
              <a:gd name="connsiteX113" fmla="*/ 0 w 2691442"/>
              <a:gd name="connsiteY113" fmla="*/ 279831 h 2691442"/>
              <a:gd name="connsiteX114" fmla="*/ 2691442 w 2691442"/>
              <a:gd name="connsiteY114" fmla="*/ 174848 h 2691442"/>
              <a:gd name="connsiteX115" fmla="*/ 2691442 w 2691442"/>
              <a:gd name="connsiteY115" fmla="*/ 216748 h 2691442"/>
              <a:gd name="connsiteX116" fmla="*/ 2431892 w 2691442"/>
              <a:gd name="connsiteY116" fmla="*/ 416185 h 2691442"/>
              <a:gd name="connsiteX117" fmla="*/ 0 w 2691442"/>
              <a:gd name="connsiteY117" fmla="*/ 105258 h 2691442"/>
              <a:gd name="connsiteX118" fmla="*/ 329279 w 2691442"/>
              <a:gd name="connsiteY118" fmla="*/ 438250 h 2691442"/>
              <a:gd name="connsiteX119" fmla="*/ 0 w 2691442"/>
              <a:gd name="connsiteY119" fmla="*/ 166097 h 2691442"/>
              <a:gd name="connsiteX120" fmla="*/ 2691442 w 2691442"/>
              <a:gd name="connsiteY120" fmla="*/ 104136 h 2691442"/>
              <a:gd name="connsiteX121" fmla="*/ 2691442 w 2691442"/>
              <a:gd name="connsiteY121" fmla="*/ 120400 h 2691442"/>
              <a:gd name="connsiteX122" fmla="*/ 2572365 w 2691442"/>
              <a:gd name="connsiteY122" fmla="*/ 220477 h 2691442"/>
              <a:gd name="connsiteX123" fmla="*/ 2691442 w 2691442"/>
              <a:gd name="connsiteY123" fmla="*/ 23597 h 2691442"/>
              <a:gd name="connsiteX124" fmla="*/ 2691442 w 2691442"/>
              <a:gd name="connsiteY124" fmla="*/ 64847 h 2691442"/>
              <a:gd name="connsiteX125" fmla="*/ 2449264 w 2691442"/>
              <a:gd name="connsiteY125" fmla="*/ 278820 h 2691442"/>
              <a:gd name="connsiteX126" fmla="*/ 2531902 w 2691442"/>
              <a:gd name="connsiteY126" fmla="*/ 0 h 2691442"/>
              <a:gd name="connsiteX127" fmla="*/ 2596626 w 2691442"/>
              <a:gd name="connsiteY127" fmla="*/ 0 h 2691442"/>
              <a:gd name="connsiteX128" fmla="*/ 2242370 w 2691442"/>
              <a:gd name="connsiteY128" fmla="*/ 350305 h 2691442"/>
              <a:gd name="connsiteX129" fmla="*/ 2416278 w 2691442"/>
              <a:gd name="connsiteY129" fmla="*/ 0 h 2691442"/>
              <a:gd name="connsiteX130" fmla="*/ 2437597 w 2691442"/>
              <a:gd name="connsiteY130" fmla="*/ 0 h 2691442"/>
              <a:gd name="connsiteX131" fmla="*/ 2308375 w 2691442"/>
              <a:gd name="connsiteY131" fmla="*/ 146583 h 2691442"/>
              <a:gd name="connsiteX132" fmla="*/ 2266394 w 2691442"/>
              <a:gd name="connsiteY132" fmla="*/ 0 h 2691442"/>
              <a:gd name="connsiteX133" fmla="*/ 2279198 w 2691442"/>
              <a:gd name="connsiteY133" fmla="*/ 0 h 2691442"/>
              <a:gd name="connsiteX134" fmla="*/ 2205053 w 2691442"/>
              <a:gd name="connsiteY134" fmla="*/ 96532 h 2691442"/>
              <a:gd name="connsiteX135" fmla="*/ 2202203 w 2691442"/>
              <a:gd name="connsiteY135" fmla="*/ 0 h 2691442"/>
              <a:gd name="connsiteX136" fmla="*/ 2205769 w 2691442"/>
              <a:gd name="connsiteY136" fmla="*/ 0 h 2691442"/>
              <a:gd name="connsiteX137" fmla="*/ 2183556 w 2691442"/>
              <a:gd name="connsiteY137" fmla="*/ 31365 h 2691442"/>
              <a:gd name="connsiteX138" fmla="*/ 2149668 w 2691442"/>
              <a:gd name="connsiteY138" fmla="*/ 0 h 2691442"/>
              <a:gd name="connsiteX139" fmla="*/ 2152495 w 2691442"/>
              <a:gd name="connsiteY139" fmla="*/ 0 h 2691442"/>
              <a:gd name="connsiteX140" fmla="*/ 2136855 w 2691442"/>
              <a:gd name="connsiteY140" fmla="*/ 23536 h 2691442"/>
              <a:gd name="connsiteX141" fmla="*/ 2022045 w 2691442"/>
              <a:gd name="connsiteY141" fmla="*/ 0 h 2691442"/>
              <a:gd name="connsiteX142" fmla="*/ 2027897 w 2691442"/>
              <a:gd name="connsiteY142" fmla="*/ 0 h 2691442"/>
              <a:gd name="connsiteX143" fmla="*/ 1999290 w 2691442"/>
              <a:gd name="connsiteY143" fmla="*/ 49608 h 2691442"/>
              <a:gd name="connsiteX144" fmla="*/ 1624610 w 2691442"/>
              <a:gd name="connsiteY144" fmla="*/ 0 h 2691442"/>
              <a:gd name="connsiteX145" fmla="*/ 1627089 w 2691442"/>
              <a:gd name="connsiteY145" fmla="*/ 0 h 2691442"/>
              <a:gd name="connsiteX146" fmla="*/ 1620638 w 2691442"/>
              <a:gd name="connsiteY146" fmla="*/ 23549 h 2691442"/>
              <a:gd name="connsiteX147" fmla="*/ 897201 w 2691442"/>
              <a:gd name="connsiteY147" fmla="*/ 0 h 2691442"/>
              <a:gd name="connsiteX148" fmla="*/ 903381 w 2691442"/>
              <a:gd name="connsiteY148" fmla="*/ 0 h 2691442"/>
              <a:gd name="connsiteX149" fmla="*/ 918035 w 2691442"/>
              <a:gd name="connsiteY149" fmla="*/ 55944 h 2691442"/>
              <a:gd name="connsiteX150" fmla="*/ 452210 w 2691442"/>
              <a:gd name="connsiteY150" fmla="*/ 0 h 2691442"/>
              <a:gd name="connsiteX151" fmla="*/ 468064 w 2691442"/>
              <a:gd name="connsiteY151" fmla="*/ 0 h 2691442"/>
              <a:gd name="connsiteX152" fmla="*/ 537727 w 2691442"/>
              <a:gd name="connsiteY152" fmla="*/ 120515 h 2691442"/>
              <a:gd name="connsiteX153" fmla="*/ 331622 w 2691442"/>
              <a:gd name="connsiteY153" fmla="*/ 0 h 2691442"/>
              <a:gd name="connsiteX154" fmla="*/ 345025 w 2691442"/>
              <a:gd name="connsiteY154" fmla="*/ 0 h 2691442"/>
              <a:gd name="connsiteX155" fmla="*/ 411249 w 2691442"/>
              <a:gd name="connsiteY155" fmla="*/ 98352 h 2691442"/>
              <a:gd name="connsiteX156" fmla="*/ 163912 w 2691442"/>
              <a:gd name="connsiteY156" fmla="*/ 0 h 2691442"/>
              <a:gd name="connsiteX157" fmla="*/ 203668 w 2691442"/>
              <a:gd name="connsiteY157" fmla="*/ 0 h 2691442"/>
              <a:gd name="connsiteX158" fmla="*/ 392906 w 2691442"/>
              <a:gd name="connsiteY158" fmla="*/ 246277 h 2691442"/>
              <a:gd name="connsiteX159" fmla="*/ 93664 w 2691442"/>
              <a:gd name="connsiteY159" fmla="*/ 0 h 2691442"/>
              <a:gd name="connsiteX160" fmla="*/ 108505 w 2691442"/>
              <a:gd name="connsiteY160" fmla="*/ 0 h 2691442"/>
              <a:gd name="connsiteX161" fmla="*/ 199822 w 2691442"/>
              <a:gd name="connsiteY161" fmla="*/ 108655 h 2691442"/>
              <a:gd name="connsiteX162" fmla="*/ 13987 w 2691442"/>
              <a:gd name="connsiteY162" fmla="*/ 0 h 2691442"/>
              <a:gd name="connsiteX163" fmla="*/ 53206 w 2691442"/>
              <a:gd name="connsiteY163" fmla="*/ 0 h 2691442"/>
              <a:gd name="connsiteX164" fmla="*/ 256640 w 2691442"/>
              <a:gd name="connsiteY164" fmla="*/ 230249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2691442" h="2691442">
                <a:moveTo>
                  <a:pt x="2057721" y="2683569"/>
                </a:moveTo>
                <a:lnTo>
                  <a:pt x="2062534" y="2691442"/>
                </a:lnTo>
                <a:lnTo>
                  <a:pt x="2061628" y="2691442"/>
                </a:lnTo>
                <a:close/>
                <a:moveTo>
                  <a:pt x="851401" y="2683462"/>
                </a:moveTo>
                <a:lnTo>
                  <a:pt x="848949" y="2691442"/>
                </a:lnTo>
                <a:lnTo>
                  <a:pt x="848102" y="2691442"/>
                </a:lnTo>
                <a:close/>
                <a:moveTo>
                  <a:pt x="539001" y="2648624"/>
                </a:moveTo>
                <a:lnTo>
                  <a:pt x="515691" y="2691442"/>
                </a:lnTo>
                <a:lnTo>
                  <a:pt x="510548" y="2691442"/>
                </a:lnTo>
                <a:close/>
                <a:moveTo>
                  <a:pt x="1044848" y="2644403"/>
                </a:moveTo>
                <a:lnTo>
                  <a:pt x="1036914" y="2691442"/>
                </a:lnTo>
                <a:lnTo>
                  <a:pt x="1031961" y="2691442"/>
                </a:lnTo>
                <a:close/>
                <a:moveTo>
                  <a:pt x="674347" y="2621887"/>
                </a:moveTo>
                <a:lnTo>
                  <a:pt x="642443" y="2691442"/>
                </a:lnTo>
                <a:lnTo>
                  <a:pt x="634238" y="2691442"/>
                </a:lnTo>
                <a:close/>
                <a:moveTo>
                  <a:pt x="2481807" y="2618937"/>
                </a:moveTo>
                <a:lnTo>
                  <a:pt x="2552647" y="2691442"/>
                </a:lnTo>
                <a:lnTo>
                  <a:pt x="2542744" y="2691442"/>
                </a:lnTo>
                <a:close/>
                <a:moveTo>
                  <a:pt x="1729815" y="2613575"/>
                </a:moveTo>
                <a:lnTo>
                  <a:pt x="1758814" y="2691442"/>
                </a:lnTo>
                <a:lnTo>
                  <a:pt x="1750212" y="2691442"/>
                </a:lnTo>
                <a:close/>
                <a:moveTo>
                  <a:pt x="471696" y="2578437"/>
                </a:moveTo>
                <a:lnTo>
                  <a:pt x="399887" y="2691442"/>
                </a:lnTo>
                <a:lnTo>
                  <a:pt x="384897" y="2691442"/>
                </a:lnTo>
                <a:close/>
                <a:moveTo>
                  <a:pt x="2227518" y="2577286"/>
                </a:moveTo>
                <a:lnTo>
                  <a:pt x="2319940" y="2691442"/>
                </a:lnTo>
                <a:lnTo>
                  <a:pt x="2304383" y="2691442"/>
                </a:lnTo>
                <a:close/>
                <a:moveTo>
                  <a:pt x="2102932" y="2554118"/>
                </a:moveTo>
                <a:lnTo>
                  <a:pt x="2200378" y="2691442"/>
                </a:lnTo>
                <a:lnTo>
                  <a:pt x="2182313" y="2691442"/>
                </a:lnTo>
                <a:close/>
                <a:moveTo>
                  <a:pt x="369350" y="2530699"/>
                </a:moveTo>
                <a:lnTo>
                  <a:pt x="251024" y="2691442"/>
                </a:lnTo>
                <a:lnTo>
                  <a:pt x="227646" y="2691442"/>
                </a:lnTo>
                <a:close/>
                <a:moveTo>
                  <a:pt x="62094" y="2502453"/>
                </a:moveTo>
                <a:lnTo>
                  <a:pt x="0" y="2563121"/>
                </a:lnTo>
                <a:lnTo>
                  <a:pt x="0" y="2554640"/>
                </a:lnTo>
                <a:close/>
                <a:moveTo>
                  <a:pt x="2381259" y="2450594"/>
                </a:moveTo>
                <a:lnTo>
                  <a:pt x="2635082" y="2691442"/>
                </a:lnTo>
                <a:lnTo>
                  <a:pt x="2594058" y="2691442"/>
                </a:lnTo>
                <a:close/>
                <a:moveTo>
                  <a:pt x="2246460" y="2433363"/>
                </a:moveTo>
                <a:lnTo>
                  <a:pt x="2486429" y="2691442"/>
                </a:lnTo>
                <a:lnTo>
                  <a:pt x="2444767" y="2691442"/>
                </a:lnTo>
                <a:close/>
                <a:moveTo>
                  <a:pt x="228906" y="2403453"/>
                </a:moveTo>
                <a:lnTo>
                  <a:pt x="0" y="2644690"/>
                </a:lnTo>
                <a:lnTo>
                  <a:pt x="0" y="2605700"/>
                </a:lnTo>
                <a:close/>
                <a:moveTo>
                  <a:pt x="433301" y="2332130"/>
                </a:moveTo>
                <a:lnTo>
                  <a:pt x="136324" y="2691442"/>
                </a:lnTo>
                <a:lnTo>
                  <a:pt x="69936" y="2691442"/>
                </a:lnTo>
                <a:close/>
                <a:moveTo>
                  <a:pt x="2511246" y="2312442"/>
                </a:moveTo>
                <a:lnTo>
                  <a:pt x="2691442" y="2445087"/>
                </a:lnTo>
                <a:lnTo>
                  <a:pt x="2691442" y="2471295"/>
                </a:lnTo>
                <a:close/>
                <a:moveTo>
                  <a:pt x="244811" y="2269735"/>
                </a:moveTo>
                <a:lnTo>
                  <a:pt x="0" y="2497366"/>
                </a:lnTo>
                <a:lnTo>
                  <a:pt x="0" y="2457846"/>
                </a:lnTo>
                <a:close/>
                <a:moveTo>
                  <a:pt x="99181" y="2251867"/>
                </a:moveTo>
                <a:lnTo>
                  <a:pt x="0" y="2332165"/>
                </a:lnTo>
                <a:lnTo>
                  <a:pt x="0" y="2318648"/>
                </a:lnTo>
                <a:close/>
                <a:moveTo>
                  <a:pt x="2311135" y="2247347"/>
                </a:moveTo>
                <a:lnTo>
                  <a:pt x="2691442" y="2561677"/>
                </a:lnTo>
                <a:lnTo>
                  <a:pt x="2691442" y="2631945"/>
                </a:lnTo>
                <a:close/>
                <a:moveTo>
                  <a:pt x="2674144" y="2222024"/>
                </a:moveTo>
                <a:lnTo>
                  <a:pt x="2691442" y="2232308"/>
                </a:lnTo>
                <a:lnTo>
                  <a:pt x="2691442" y="2234275"/>
                </a:lnTo>
                <a:close/>
                <a:moveTo>
                  <a:pt x="2560614" y="2210984"/>
                </a:moveTo>
                <a:lnTo>
                  <a:pt x="2691442" y="2294119"/>
                </a:lnTo>
                <a:lnTo>
                  <a:pt x="2691442" y="2311473"/>
                </a:lnTo>
                <a:close/>
                <a:moveTo>
                  <a:pt x="2632646" y="2144402"/>
                </a:moveTo>
                <a:lnTo>
                  <a:pt x="2691442" y="2176410"/>
                </a:lnTo>
                <a:lnTo>
                  <a:pt x="2691442" y="2183472"/>
                </a:lnTo>
                <a:close/>
                <a:moveTo>
                  <a:pt x="120954" y="2127851"/>
                </a:moveTo>
                <a:lnTo>
                  <a:pt x="0" y="2213680"/>
                </a:lnTo>
                <a:lnTo>
                  <a:pt x="0" y="2197769"/>
                </a:lnTo>
                <a:close/>
                <a:moveTo>
                  <a:pt x="2607372" y="2009306"/>
                </a:moveTo>
                <a:lnTo>
                  <a:pt x="2691442" y="2047868"/>
                </a:lnTo>
                <a:lnTo>
                  <a:pt x="2691442" y="2057785"/>
                </a:lnTo>
                <a:close/>
                <a:moveTo>
                  <a:pt x="2672363" y="1832331"/>
                </a:moveTo>
                <a:lnTo>
                  <a:pt x="2691442" y="1838195"/>
                </a:lnTo>
                <a:lnTo>
                  <a:pt x="2691442" y="1840219"/>
                </a:lnTo>
                <a:close/>
                <a:moveTo>
                  <a:pt x="55298" y="1755137"/>
                </a:moveTo>
                <a:lnTo>
                  <a:pt x="0" y="1775730"/>
                </a:lnTo>
                <a:lnTo>
                  <a:pt x="0" y="1769622"/>
                </a:lnTo>
                <a:close/>
                <a:moveTo>
                  <a:pt x="2635718" y="1637930"/>
                </a:moveTo>
                <a:lnTo>
                  <a:pt x="2691442" y="1647329"/>
                </a:lnTo>
                <a:lnTo>
                  <a:pt x="2691442" y="1653197"/>
                </a:lnTo>
                <a:close/>
                <a:moveTo>
                  <a:pt x="0" y="1058068"/>
                </a:moveTo>
                <a:lnTo>
                  <a:pt x="14868" y="1062142"/>
                </a:lnTo>
                <a:lnTo>
                  <a:pt x="0" y="1059634"/>
                </a:lnTo>
                <a:close/>
                <a:moveTo>
                  <a:pt x="2691442" y="914117"/>
                </a:moveTo>
                <a:lnTo>
                  <a:pt x="2691442" y="922790"/>
                </a:lnTo>
                <a:lnTo>
                  <a:pt x="2612926" y="943357"/>
                </a:lnTo>
                <a:close/>
                <a:moveTo>
                  <a:pt x="0" y="664127"/>
                </a:moveTo>
                <a:lnTo>
                  <a:pt x="35100" y="684367"/>
                </a:lnTo>
                <a:lnTo>
                  <a:pt x="0" y="668267"/>
                </a:lnTo>
                <a:close/>
                <a:moveTo>
                  <a:pt x="2691442" y="605408"/>
                </a:moveTo>
                <a:lnTo>
                  <a:pt x="2691442" y="606069"/>
                </a:lnTo>
                <a:lnTo>
                  <a:pt x="2685692" y="608922"/>
                </a:lnTo>
                <a:close/>
                <a:moveTo>
                  <a:pt x="0" y="541526"/>
                </a:moveTo>
                <a:lnTo>
                  <a:pt x="7597" y="546574"/>
                </a:lnTo>
                <a:lnTo>
                  <a:pt x="0" y="542438"/>
                </a:lnTo>
                <a:close/>
                <a:moveTo>
                  <a:pt x="0" y="489759"/>
                </a:moveTo>
                <a:lnTo>
                  <a:pt x="4164" y="492708"/>
                </a:lnTo>
                <a:lnTo>
                  <a:pt x="0" y="490232"/>
                </a:lnTo>
                <a:close/>
                <a:moveTo>
                  <a:pt x="2691442" y="465509"/>
                </a:moveTo>
                <a:lnTo>
                  <a:pt x="2691442" y="483523"/>
                </a:lnTo>
                <a:lnTo>
                  <a:pt x="2554507" y="562679"/>
                </a:lnTo>
                <a:close/>
                <a:moveTo>
                  <a:pt x="0" y="417172"/>
                </a:moveTo>
                <a:lnTo>
                  <a:pt x="78722" y="477638"/>
                </a:lnTo>
                <a:lnTo>
                  <a:pt x="0" y="427613"/>
                </a:lnTo>
                <a:close/>
                <a:moveTo>
                  <a:pt x="2691442" y="343850"/>
                </a:moveTo>
                <a:lnTo>
                  <a:pt x="2691442" y="359292"/>
                </a:lnTo>
                <a:lnTo>
                  <a:pt x="2578132" y="435587"/>
                </a:lnTo>
                <a:close/>
                <a:moveTo>
                  <a:pt x="0" y="261344"/>
                </a:moveTo>
                <a:lnTo>
                  <a:pt x="127114" y="373402"/>
                </a:lnTo>
                <a:lnTo>
                  <a:pt x="0" y="279831"/>
                </a:lnTo>
                <a:close/>
                <a:moveTo>
                  <a:pt x="2691442" y="174848"/>
                </a:moveTo>
                <a:lnTo>
                  <a:pt x="2691442" y="216748"/>
                </a:lnTo>
                <a:lnTo>
                  <a:pt x="2431892" y="416185"/>
                </a:lnTo>
                <a:close/>
                <a:moveTo>
                  <a:pt x="0" y="105258"/>
                </a:moveTo>
                <a:lnTo>
                  <a:pt x="329279" y="438250"/>
                </a:lnTo>
                <a:lnTo>
                  <a:pt x="0" y="166097"/>
                </a:lnTo>
                <a:close/>
                <a:moveTo>
                  <a:pt x="2691442" y="104136"/>
                </a:moveTo>
                <a:lnTo>
                  <a:pt x="2691442" y="120400"/>
                </a:lnTo>
                <a:lnTo>
                  <a:pt x="2572365" y="220477"/>
                </a:lnTo>
                <a:close/>
                <a:moveTo>
                  <a:pt x="2691442" y="23597"/>
                </a:moveTo>
                <a:lnTo>
                  <a:pt x="2691442" y="64847"/>
                </a:lnTo>
                <a:lnTo>
                  <a:pt x="2449264" y="278820"/>
                </a:lnTo>
                <a:close/>
                <a:moveTo>
                  <a:pt x="2531902" y="0"/>
                </a:moveTo>
                <a:lnTo>
                  <a:pt x="2596626" y="0"/>
                </a:lnTo>
                <a:lnTo>
                  <a:pt x="2242370" y="350305"/>
                </a:lnTo>
                <a:close/>
                <a:moveTo>
                  <a:pt x="2416278" y="0"/>
                </a:moveTo>
                <a:lnTo>
                  <a:pt x="2437597" y="0"/>
                </a:lnTo>
                <a:lnTo>
                  <a:pt x="2308375" y="146583"/>
                </a:lnTo>
                <a:close/>
                <a:moveTo>
                  <a:pt x="2266394" y="0"/>
                </a:moveTo>
                <a:lnTo>
                  <a:pt x="2279198" y="0"/>
                </a:lnTo>
                <a:lnTo>
                  <a:pt x="2205053" y="96532"/>
                </a:lnTo>
                <a:close/>
                <a:moveTo>
                  <a:pt x="2202203" y="0"/>
                </a:moveTo>
                <a:lnTo>
                  <a:pt x="2205769" y="0"/>
                </a:lnTo>
                <a:lnTo>
                  <a:pt x="2183556" y="31365"/>
                </a:lnTo>
                <a:close/>
                <a:moveTo>
                  <a:pt x="2149668" y="0"/>
                </a:moveTo>
                <a:lnTo>
                  <a:pt x="2152495" y="0"/>
                </a:lnTo>
                <a:lnTo>
                  <a:pt x="2136855" y="23536"/>
                </a:lnTo>
                <a:close/>
                <a:moveTo>
                  <a:pt x="2022045" y="0"/>
                </a:moveTo>
                <a:lnTo>
                  <a:pt x="2027897" y="0"/>
                </a:lnTo>
                <a:lnTo>
                  <a:pt x="1999290" y="49608"/>
                </a:lnTo>
                <a:close/>
                <a:moveTo>
                  <a:pt x="1624610" y="0"/>
                </a:moveTo>
                <a:lnTo>
                  <a:pt x="1627089" y="0"/>
                </a:lnTo>
                <a:lnTo>
                  <a:pt x="1620638" y="23549"/>
                </a:lnTo>
                <a:close/>
                <a:moveTo>
                  <a:pt x="897201" y="0"/>
                </a:moveTo>
                <a:lnTo>
                  <a:pt x="903381" y="0"/>
                </a:lnTo>
                <a:lnTo>
                  <a:pt x="918035" y="55944"/>
                </a:lnTo>
                <a:close/>
                <a:moveTo>
                  <a:pt x="452210" y="0"/>
                </a:moveTo>
                <a:lnTo>
                  <a:pt x="468064" y="0"/>
                </a:lnTo>
                <a:lnTo>
                  <a:pt x="537727" y="120515"/>
                </a:lnTo>
                <a:close/>
                <a:moveTo>
                  <a:pt x="331622" y="0"/>
                </a:moveTo>
                <a:lnTo>
                  <a:pt x="345025" y="0"/>
                </a:lnTo>
                <a:lnTo>
                  <a:pt x="411249" y="98352"/>
                </a:lnTo>
                <a:close/>
                <a:moveTo>
                  <a:pt x="163912" y="0"/>
                </a:moveTo>
                <a:lnTo>
                  <a:pt x="203668" y="0"/>
                </a:lnTo>
                <a:lnTo>
                  <a:pt x="392906" y="246277"/>
                </a:lnTo>
                <a:close/>
                <a:moveTo>
                  <a:pt x="93664" y="0"/>
                </a:moveTo>
                <a:lnTo>
                  <a:pt x="108505" y="0"/>
                </a:lnTo>
                <a:lnTo>
                  <a:pt x="199822" y="108655"/>
                </a:lnTo>
                <a:close/>
                <a:moveTo>
                  <a:pt x="13987" y="0"/>
                </a:moveTo>
                <a:lnTo>
                  <a:pt x="53206" y="0"/>
                </a:lnTo>
                <a:lnTo>
                  <a:pt x="256640" y="2302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8F354EA-CD9D-4CD7-A449-9800874AD9DF}"/>
              </a:ext>
            </a:extLst>
          </p:cNvPr>
          <p:cNvSpPr/>
          <p:nvPr/>
        </p:nvSpPr>
        <p:spPr>
          <a:xfrm>
            <a:off x="6573328" y="3761390"/>
            <a:ext cx="2691442" cy="2691442"/>
          </a:xfrm>
          <a:custGeom>
            <a:avLst/>
            <a:gdLst>
              <a:gd name="connsiteX0" fmla="*/ 1131002 w 2691442"/>
              <a:gd name="connsiteY0" fmla="*/ 2305616 h 2691442"/>
              <a:gd name="connsiteX1" fmla="*/ 1088016 w 2691442"/>
              <a:gd name="connsiteY1" fmla="*/ 2691442 h 2691442"/>
              <a:gd name="connsiteX2" fmla="*/ 1017667 w 2691442"/>
              <a:gd name="connsiteY2" fmla="*/ 2691442 h 2691442"/>
              <a:gd name="connsiteX3" fmla="*/ 1384525 w 2691442"/>
              <a:gd name="connsiteY3" fmla="*/ 2283826 h 2691442"/>
              <a:gd name="connsiteX4" fmla="*/ 1449041 w 2691442"/>
              <a:gd name="connsiteY4" fmla="*/ 2691442 h 2691442"/>
              <a:gd name="connsiteX5" fmla="*/ 1374305 w 2691442"/>
              <a:gd name="connsiteY5" fmla="*/ 2691442 h 2691442"/>
              <a:gd name="connsiteX6" fmla="*/ 1634114 w 2691442"/>
              <a:gd name="connsiteY6" fmla="*/ 2273648 h 2691442"/>
              <a:gd name="connsiteX7" fmla="*/ 1817015 w 2691442"/>
              <a:gd name="connsiteY7" fmla="*/ 2691442 h 2691442"/>
              <a:gd name="connsiteX8" fmla="*/ 1735422 w 2691442"/>
              <a:gd name="connsiteY8" fmla="*/ 2691442 h 2691442"/>
              <a:gd name="connsiteX9" fmla="*/ 1507170 w 2691442"/>
              <a:gd name="connsiteY9" fmla="*/ 2272020 h 2691442"/>
              <a:gd name="connsiteX10" fmla="*/ 1631428 w 2691442"/>
              <a:gd name="connsiteY10" fmla="*/ 2691442 h 2691442"/>
              <a:gd name="connsiteX11" fmla="*/ 1552154 w 2691442"/>
              <a:gd name="connsiteY11" fmla="*/ 2691442 h 2691442"/>
              <a:gd name="connsiteX12" fmla="*/ 1260756 w 2691442"/>
              <a:gd name="connsiteY12" fmla="*/ 2263073 h 2691442"/>
              <a:gd name="connsiteX13" fmla="*/ 1271496 w 2691442"/>
              <a:gd name="connsiteY13" fmla="*/ 2691442 h 2691442"/>
              <a:gd name="connsiteX14" fmla="*/ 1191148 w 2691442"/>
              <a:gd name="connsiteY14" fmla="*/ 2691442 h 2691442"/>
              <a:gd name="connsiteX15" fmla="*/ 1021878 w 2691442"/>
              <a:gd name="connsiteY15" fmla="*/ 2240744 h 2691442"/>
              <a:gd name="connsiteX16" fmla="*/ 913695 w 2691442"/>
              <a:gd name="connsiteY16" fmla="*/ 2691442 h 2691442"/>
              <a:gd name="connsiteX17" fmla="*/ 822360 w 2691442"/>
              <a:gd name="connsiteY17" fmla="*/ 2691442 h 2691442"/>
              <a:gd name="connsiteX18" fmla="*/ 909763 w 2691442"/>
              <a:gd name="connsiteY18" fmla="*/ 2189641 h 2691442"/>
              <a:gd name="connsiteX19" fmla="*/ 717079 w 2691442"/>
              <a:gd name="connsiteY19" fmla="*/ 2691442 h 2691442"/>
              <a:gd name="connsiteX20" fmla="*/ 603026 w 2691442"/>
              <a:gd name="connsiteY20" fmla="*/ 2691442 h 2691442"/>
              <a:gd name="connsiteX21" fmla="*/ 1725217 w 2691442"/>
              <a:gd name="connsiteY21" fmla="*/ 2171935 h 2691442"/>
              <a:gd name="connsiteX22" fmla="*/ 2042776 w 2691442"/>
              <a:gd name="connsiteY22" fmla="*/ 2691442 h 2691442"/>
              <a:gd name="connsiteX23" fmla="*/ 1922251 w 2691442"/>
              <a:gd name="connsiteY23" fmla="*/ 2691442 h 2691442"/>
              <a:gd name="connsiteX24" fmla="*/ 1842770 w 2691442"/>
              <a:gd name="connsiteY24" fmla="*/ 2128006 h 2691442"/>
              <a:gd name="connsiteX25" fmla="*/ 2298935 w 2691442"/>
              <a:gd name="connsiteY25" fmla="*/ 2691442 h 2691442"/>
              <a:gd name="connsiteX26" fmla="*/ 2149504 w 2691442"/>
              <a:gd name="connsiteY26" fmla="*/ 2691442 h 2691442"/>
              <a:gd name="connsiteX27" fmla="*/ 812949 w 2691442"/>
              <a:gd name="connsiteY27" fmla="*/ 2109789 h 2691442"/>
              <a:gd name="connsiteX28" fmla="*/ 496298 w 2691442"/>
              <a:gd name="connsiteY28" fmla="*/ 2691442 h 2691442"/>
              <a:gd name="connsiteX29" fmla="*/ 338062 w 2691442"/>
              <a:gd name="connsiteY29" fmla="*/ 2691442 h 2691442"/>
              <a:gd name="connsiteX30" fmla="*/ 679308 w 2691442"/>
              <a:gd name="connsiteY30" fmla="*/ 2081753 h 2691442"/>
              <a:gd name="connsiteX31" fmla="*/ 230506 w 2691442"/>
              <a:gd name="connsiteY31" fmla="*/ 2691442 h 2691442"/>
              <a:gd name="connsiteX32" fmla="*/ 39743 w 2691442"/>
              <a:gd name="connsiteY32" fmla="*/ 2691442 h 2691442"/>
              <a:gd name="connsiteX33" fmla="*/ 1943090 w 2691442"/>
              <a:gd name="connsiteY33" fmla="*/ 2056468 h 2691442"/>
              <a:gd name="connsiteX34" fmla="*/ 2612269 w 2691442"/>
              <a:gd name="connsiteY34" fmla="*/ 2691442 h 2691442"/>
              <a:gd name="connsiteX35" fmla="*/ 2406490 w 2691442"/>
              <a:gd name="connsiteY35" fmla="*/ 2691442 h 2691442"/>
              <a:gd name="connsiteX36" fmla="*/ 2053836 w 2691442"/>
              <a:gd name="connsiteY36" fmla="*/ 1994401 h 2691442"/>
              <a:gd name="connsiteX37" fmla="*/ 2691442 w 2691442"/>
              <a:gd name="connsiteY37" fmla="*/ 2463753 h 2691442"/>
              <a:gd name="connsiteX38" fmla="*/ 2691442 w 2691442"/>
              <a:gd name="connsiteY38" fmla="*/ 2663251 h 2691442"/>
              <a:gd name="connsiteX39" fmla="*/ 617247 w 2691442"/>
              <a:gd name="connsiteY39" fmla="*/ 1971001 h 2691442"/>
              <a:gd name="connsiteX40" fmla="*/ 0 w 2691442"/>
              <a:gd name="connsiteY40" fmla="*/ 2621499 h 2691442"/>
              <a:gd name="connsiteX41" fmla="*/ 0 w 2691442"/>
              <a:gd name="connsiteY41" fmla="*/ 2421463 h 2691442"/>
              <a:gd name="connsiteX42" fmla="*/ 545707 w 2691442"/>
              <a:gd name="connsiteY42" fmla="*/ 1870683 h 2691442"/>
              <a:gd name="connsiteX43" fmla="*/ 0 w 2691442"/>
              <a:gd name="connsiteY43" fmla="*/ 2312493 h 2691442"/>
              <a:gd name="connsiteX44" fmla="*/ 0 w 2691442"/>
              <a:gd name="connsiteY44" fmla="*/ 2167765 h 2691442"/>
              <a:gd name="connsiteX45" fmla="*/ 2081888 w 2691442"/>
              <a:gd name="connsiteY45" fmla="*/ 1860771 h 2691442"/>
              <a:gd name="connsiteX46" fmla="*/ 2691442 w 2691442"/>
              <a:gd name="connsiteY46" fmla="*/ 2192612 h 2691442"/>
              <a:gd name="connsiteX47" fmla="*/ 2691442 w 2691442"/>
              <a:gd name="connsiteY47" fmla="*/ 2358439 h 2691442"/>
              <a:gd name="connsiteX48" fmla="*/ 2161704 w 2691442"/>
              <a:gd name="connsiteY48" fmla="*/ 1763937 h 2691442"/>
              <a:gd name="connsiteX49" fmla="*/ 2691442 w 2691442"/>
              <a:gd name="connsiteY49" fmla="*/ 1967349 h 2691442"/>
              <a:gd name="connsiteX50" fmla="*/ 2691442 w 2691442"/>
              <a:gd name="connsiteY50" fmla="*/ 2087751 h 2691442"/>
              <a:gd name="connsiteX51" fmla="*/ 501778 w 2691442"/>
              <a:gd name="connsiteY51" fmla="*/ 1753134 h 2691442"/>
              <a:gd name="connsiteX52" fmla="*/ 0 w 2691442"/>
              <a:gd name="connsiteY52" fmla="*/ 2059855 h 2691442"/>
              <a:gd name="connsiteX53" fmla="*/ 0 w 2691442"/>
              <a:gd name="connsiteY53" fmla="*/ 1943443 h 2691442"/>
              <a:gd name="connsiteX54" fmla="*/ 400061 w 2691442"/>
              <a:gd name="connsiteY54" fmla="*/ 1662032 h 2691442"/>
              <a:gd name="connsiteX55" fmla="*/ 0 w 2691442"/>
              <a:gd name="connsiteY55" fmla="*/ 1837169 h 2691442"/>
              <a:gd name="connsiteX56" fmla="*/ 0 w 2691442"/>
              <a:gd name="connsiteY56" fmla="*/ 1759039 h 2691442"/>
              <a:gd name="connsiteX57" fmla="*/ 2212815 w 2691442"/>
              <a:gd name="connsiteY57" fmla="*/ 1651826 h 2691442"/>
              <a:gd name="connsiteX58" fmla="*/ 2691442 w 2691442"/>
              <a:gd name="connsiteY58" fmla="*/ 1766713 h 2691442"/>
              <a:gd name="connsiteX59" fmla="*/ 2691442 w 2691442"/>
              <a:gd name="connsiteY59" fmla="*/ 1863708 h 2691442"/>
              <a:gd name="connsiteX60" fmla="*/ 2277698 w 2691442"/>
              <a:gd name="connsiteY60" fmla="*/ 1542705 h 2691442"/>
              <a:gd name="connsiteX61" fmla="*/ 2691442 w 2691442"/>
              <a:gd name="connsiteY61" fmla="*/ 1588802 h 2691442"/>
              <a:gd name="connsiteX62" fmla="*/ 2691442 w 2691442"/>
              <a:gd name="connsiteY62" fmla="*/ 1664240 h 2691442"/>
              <a:gd name="connsiteX63" fmla="*/ 401693 w 2691442"/>
              <a:gd name="connsiteY63" fmla="*/ 1535088 h 2691442"/>
              <a:gd name="connsiteX64" fmla="*/ 0 w 2691442"/>
              <a:gd name="connsiteY64" fmla="*/ 1654093 h 2691442"/>
              <a:gd name="connsiteX65" fmla="*/ 0 w 2691442"/>
              <a:gd name="connsiteY65" fmla="*/ 1578170 h 2691442"/>
              <a:gd name="connsiteX66" fmla="*/ 0 w 2691442"/>
              <a:gd name="connsiteY66" fmla="*/ 1402662 h 2691442"/>
              <a:gd name="connsiteX67" fmla="*/ 389914 w 2691442"/>
              <a:gd name="connsiteY67" fmla="*/ 1412438 h 2691442"/>
              <a:gd name="connsiteX68" fmla="*/ 0 w 2691442"/>
              <a:gd name="connsiteY68" fmla="*/ 1474152 h 2691442"/>
              <a:gd name="connsiteX69" fmla="*/ 2691442 w 2691442"/>
              <a:gd name="connsiteY69" fmla="*/ 1401518 h 2691442"/>
              <a:gd name="connsiteX70" fmla="*/ 2691442 w 2691442"/>
              <a:gd name="connsiteY70" fmla="*/ 1487096 h 2691442"/>
              <a:gd name="connsiteX71" fmla="*/ 2235194 w 2691442"/>
              <a:gd name="connsiteY71" fmla="*/ 1412957 h 2691442"/>
              <a:gd name="connsiteX72" fmla="*/ 0 w 2691442"/>
              <a:gd name="connsiteY72" fmla="*/ 1221947 h 2691442"/>
              <a:gd name="connsiteX73" fmla="*/ 410613 w 2691442"/>
              <a:gd name="connsiteY73" fmla="*/ 1288671 h 2691442"/>
              <a:gd name="connsiteX74" fmla="*/ 0 w 2691442"/>
              <a:gd name="connsiteY74" fmla="*/ 1298966 h 2691442"/>
              <a:gd name="connsiteX75" fmla="*/ 2691442 w 2691442"/>
              <a:gd name="connsiteY75" fmla="*/ 1220248 h 2691442"/>
              <a:gd name="connsiteX76" fmla="*/ 2691442 w 2691442"/>
              <a:gd name="connsiteY76" fmla="*/ 1300111 h 2691442"/>
              <a:gd name="connsiteX77" fmla="*/ 2255860 w 2691442"/>
              <a:gd name="connsiteY77" fmla="*/ 1289190 h 2691442"/>
              <a:gd name="connsiteX78" fmla="*/ 0 w 2691442"/>
              <a:gd name="connsiteY78" fmla="*/ 1050797 h 2691442"/>
              <a:gd name="connsiteX79" fmla="*/ 368088 w 2691442"/>
              <a:gd name="connsiteY79" fmla="*/ 1158921 h 2691442"/>
              <a:gd name="connsiteX80" fmla="*/ 0 w 2691442"/>
              <a:gd name="connsiteY80" fmla="*/ 1117911 h 2691442"/>
              <a:gd name="connsiteX81" fmla="*/ 2691442 w 2691442"/>
              <a:gd name="connsiteY81" fmla="*/ 1034008 h 2691442"/>
              <a:gd name="connsiteX82" fmla="*/ 2691442 w 2691442"/>
              <a:gd name="connsiteY82" fmla="*/ 1118560 h 2691442"/>
              <a:gd name="connsiteX83" fmla="*/ 2244096 w 2691442"/>
              <a:gd name="connsiteY83" fmla="*/ 1166538 h 2691442"/>
              <a:gd name="connsiteX84" fmla="*/ 0 w 2691442"/>
              <a:gd name="connsiteY84" fmla="*/ 858128 h 2691442"/>
              <a:gd name="connsiteX85" fmla="*/ 432976 w 2691442"/>
              <a:gd name="connsiteY85" fmla="*/ 1049800 h 2691442"/>
              <a:gd name="connsiteX86" fmla="*/ 0 w 2691442"/>
              <a:gd name="connsiteY86" fmla="*/ 945871 h 2691442"/>
              <a:gd name="connsiteX87" fmla="*/ 2691442 w 2691442"/>
              <a:gd name="connsiteY87" fmla="*/ 844472 h 2691442"/>
              <a:gd name="connsiteX88" fmla="*/ 2691442 w 2691442"/>
              <a:gd name="connsiteY88" fmla="*/ 931518 h 2691442"/>
              <a:gd name="connsiteX89" fmla="*/ 2245728 w 2691442"/>
              <a:gd name="connsiteY89" fmla="*/ 1039594 h 2691442"/>
              <a:gd name="connsiteX90" fmla="*/ 0 w 2691442"/>
              <a:gd name="connsiteY90" fmla="*/ 641774 h 2691442"/>
              <a:gd name="connsiteX91" fmla="*/ 484104 w 2691442"/>
              <a:gd name="connsiteY91" fmla="*/ 937691 h 2691442"/>
              <a:gd name="connsiteX92" fmla="*/ 0 w 2691442"/>
              <a:gd name="connsiteY92" fmla="*/ 751804 h 2691442"/>
              <a:gd name="connsiteX93" fmla="*/ 2691442 w 2691442"/>
              <a:gd name="connsiteY93" fmla="*/ 613876 h 2691442"/>
              <a:gd name="connsiteX94" fmla="*/ 2691442 w 2691442"/>
              <a:gd name="connsiteY94" fmla="*/ 740869 h 2691442"/>
              <a:gd name="connsiteX95" fmla="*/ 2144056 w 2691442"/>
              <a:gd name="connsiteY95" fmla="*/ 948477 h 2691442"/>
              <a:gd name="connsiteX96" fmla="*/ 0 w 2691442"/>
              <a:gd name="connsiteY96" fmla="*/ 380460 h 2691442"/>
              <a:gd name="connsiteX97" fmla="*/ 563894 w 2691442"/>
              <a:gd name="connsiteY97" fmla="*/ 840848 h 2691442"/>
              <a:gd name="connsiteX98" fmla="*/ 0 w 2691442"/>
              <a:gd name="connsiteY98" fmla="*/ 533865 h 2691442"/>
              <a:gd name="connsiteX99" fmla="*/ 2691442 w 2691442"/>
              <a:gd name="connsiteY99" fmla="*/ 352174 h 2691442"/>
              <a:gd name="connsiteX100" fmla="*/ 2691442 w 2691442"/>
              <a:gd name="connsiteY100" fmla="*/ 509017 h 2691442"/>
              <a:gd name="connsiteX101" fmla="*/ 2100055 w 2691442"/>
              <a:gd name="connsiteY101" fmla="*/ 830968 h 2691442"/>
              <a:gd name="connsiteX102" fmla="*/ 0 w 2691442"/>
              <a:gd name="connsiteY102" fmla="*/ 86268 h 2691442"/>
              <a:gd name="connsiteX103" fmla="*/ 591951 w 2691442"/>
              <a:gd name="connsiteY103" fmla="*/ 707225 h 2691442"/>
              <a:gd name="connsiteX104" fmla="*/ 0 w 2691442"/>
              <a:gd name="connsiteY104" fmla="*/ 271481 h 2691442"/>
              <a:gd name="connsiteX105" fmla="*/ 2691442 w 2691442"/>
              <a:gd name="connsiteY105" fmla="*/ 32015 h 2691442"/>
              <a:gd name="connsiteX106" fmla="*/ 2691442 w 2691442"/>
              <a:gd name="connsiteY106" fmla="*/ 246846 h 2691442"/>
              <a:gd name="connsiteX107" fmla="*/ 2028539 w 2691442"/>
              <a:gd name="connsiteY107" fmla="*/ 730627 h 2691442"/>
              <a:gd name="connsiteX108" fmla="*/ 2422780 w 2691442"/>
              <a:gd name="connsiteY108" fmla="*/ 0 h 2691442"/>
              <a:gd name="connsiteX109" fmla="*/ 2616730 w 2691442"/>
              <a:gd name="connsiteY109" fmla="*/ 0 h 2691442"/>
              <a:gd name="connsiteX110" fmla="*/ 1966481 w 2691442"/>
              <a:gd name="connsiteY110" fmla="*/ 619873 h 2691442"/>
              <a:gd name="connsiteX111" fmla="*/ 2155048 w 2691442"/>
              <a:gd name="connsiteY111" fmla="*/ 0 h 2691442"/>
              <a:gd name="connsiteX112" fmla="*/ 2316042 w 2691442"/>
              <a:gd name="connsiteY112" fmla="*/ 0 h 2691442"/>
              <a:gd name="connsiteX113" fmla="*/ 1832878 w 2691442"/>
              <a:gd name="connsiteY113" fmla="*/ 591790 h 2691442"/>
              <a:gd name="connsiteX114" fmla="*/ 1932625 w 2691442"/>
              <a:gd name="connsiteY114" fmla="*/ 0 h 2691442"/>
              <a:gd name="connsiteX115" fmla="*/ 2049004 w 2691442"/>
              <a:gd name="connsiteY115" fmla="*/ 0 h 2691442"/>
              <a:gd name="connsiteX116" fmla="*/ 1736011 w 2691442"/>
              <a:gd name="connsiteY116" fmla="*/ 512037 h 2691442"/>
              <a:gd name="connsiteX117" fmla="*/ 1734538 w 2691442"/>
              <a:gd name="connsiteY117" fmla="*/ 0 h 2691442"/>
              <a:gd name="connsiteX118" fmla="*/ 1827940 w 2691442"/>
              <a:gd name="connsiteY118" fmla="*/ 0 h 2691442"/>
              <a:gd name="connsiteX119" fmla="*/ 1623907 w 2691442"/>
              <a:gd name="connsiteY119" fmla="*/ 460898 h 2691442"/>
              <a:gd name="connsiteX120" fmla="*/ 1558908 w 2691442"/>
              <a:gd name="connsiteY120" fmla="*/ 0 h 2691442"/>
              <a:gd name="connsiteX121" fmla="*/ 1631113 w 2691442"/>
              <a:gd name="connsiteY121" fmla="*/ 0 h 2691442"/>
              <a:gd name="connsiteX122" fmla="*/ 1514787 w 2691442"/>
              <a:gd name="connsiteY122" fmla="*/ 396008 h 2691442"/>
              <a:gd name="connsiteX123" fmla="*/ 1374049 w 2691442"/>
              <a:gd name="connsiteY123" fmla="*/ 0 h 2691442"/>
              <a:gd name="connsiteX124" fmla="*/ 1456295 w 2691442"/>
              <a:gd name="connsiteY124" fmla="*/ 0 h 2691442"/>
              <a:gd name="connsiteX125" fmla="*/ 1385042 w 2691442"/>
              <a:gd name="connsiteY125" fmla="*/ 438486 h 2691442"/>
              <a:gd name="connsiteX126" fmla="*/ 1195139 w 2691442"/>
              <a:gd name="connsiteY126" fmla="*/ 0 h 2691442"/>
              <a:gd name="connsiteX127" fmla="*/ 1271752 w 2691442"/>
              <a:gd name="connsiteY127" fmla="*/ 0 h 2691442"/>
              <a:gd name="connsiteX128" fmla="*/ 1261275 w 2691442"/>
              <a:gd name="connsiteY128" fmla="*/ 417856 h 2691442"/>
              <a:gd name="connsiteX129" fmla="*/ 1011344 w 2691442"/>
              <a:gd name="connsiteY129" fmla="*/ 0 h 2691442"/>
              <a:gd name="connsiteX130" fmla="*/ 1092544 w 2691442"/>
              <a:gd name="connsiteY130" fmla="*/ 0 h 2691442"/>
              <a:gd name="connsiteX131" fmla="*/ 1138621 w 2691442"/>
              <a:gd name="connsiteY131" fmla="*/ 429615 h 2691442"/>
              <a:gd name="connsiteX132" fmla="*/ 824318 w 2691442"/>
              <a:gd name="connsiteY132" fmla="*/ 0 h 2691442"/>
              <a:gd name="connsiteX133" fmla="*/ 907900 w 2691442"/>
              <a:gd name="connsiteY133" fmla="*/ 0 h 2691442"/>
              <a:gd name="connsiteX134" fmla="*/ 1011675 w 2691442"/>
              <a:gd name="connsiteY134" fmla="*/ 427976 h 2691442"/>
              <a:gd name="connsiteX135" fmla="*/ 596799 w 2691442"/>
              <a:gd name="connsiteY135" fmla="*/ 0 h 2691442"/>
              <a:gd name="connsiteX136" fmla="*/ 719677 w 2691442"/>
              <a:gd name="connsiteY136" fmla="*/ 0 h 2691442"/>
              <a:gd name="connsiteX137" fmla="*/ 920557 w 2691442"/>
              <a:gd name="connsiteY137" fmla="*/ 529649 h 2691442"/>
              <a:gd name="connsiteX138" fmla="*/ 338614 w 2691442"/>
              <a:gd name="connsiteY138" fmla="*/ 0 h 2691442"/>
              <a:gd name="connsiteX139" fmla="*/ 490752 w 2691442"/>
              <a:gd name="connsiteY139" fmla="*/ 0 h 2691442"/>
              <a:gd name="connsiteX140" fmla="*/ 803046 w 2691442"/>
              <a:gd name="connsiteY140" fmla="*/ 573649 h 2691442"/>
              <a:gd name="connsiteX141" fmla="*/ 22785 w 2691442"/>
              <a:gd name="connsiteY141" fmla="*/ 0 h 2691442"/>
              <a:gd name="connsiteX142" fmla="*/ 231870 w 2691442"/>
              <a:gd name="connsiteY142" fmla="*/ 0 h 2691442"/>
              <a:gd name="connsiteX143" fmla="*/ 702707 w 2691442"/>
              <a:gd name="connsiteY143" fmla="*/ 645167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2691442" h="2691442">
                <a:moveTo>
                  <a:pt x="1131002" y="2305616"/>
                </a:moveTo>
                <a:lnTo>
                  <a:pt x="1088016" y="2691442"/>
                </a:lnTo>
                <a:lnTo>
                  <a:pt x="1017667" y="2691442"/>
                </a:lnTo>
                <a:close/>
                <a:moveTo>
                  <a:pt x="1384525" y="2283826"/>
                </a:moveTo>
                <a:lnTo>
                  <a:pt x="1449041" y="2691442"/>
                </a:lnTo>
                <a:lnTo>
                  <a:pt x="1374305" y="2691442"/>
                </a:lnTo>
                <a:close/>
                <a:moveTo>
                  <a:pt x="1634114" y="2273648"/>
                </a:moveTo>
                <a:lnTo>
                  <a:pt x="1817015" y="2691442"/>
                </a:lnTo>
                <a:lnTo>
                  <a:pt x="1735422" y="2691442"/>
                </a:lnTo>
                <a:close/>
                <a:moveTo>
                  <a:pt x="1507170" y="2272020"/>
                </a:moveTo>
                <a:lnTo>
                  <a:pt x="1631428" y="2691442"/>
                </a:lnTo>
                <a:lnTo>
                  <a:pt x="1552154" y="2691442"/>
                </a:lnTo>
                <a:close/>
                <a:moveTo>
                  <a:pt x="1260756" y="2263073"/>
                </a:moveTo>
                <a:lnTo>
                  <a:pt x="1271496" y="2691442"/>
                </a:lnTo>
                <a:lnTo>
                  <a:pt x="1191148" y="2691442"/>
                </a:lnTo>
                <a:close/>
                <a:moveTo>
                  <a:pt x="1021878" y="2240744"/>
                </a:moveTo>
                <a:lnTo>
                  <a:pt x="913695" y="2691442"/>
                </a:lnTo>
                <a:lnTo>
                  <a:pt x="822360" y="2691442"/>
                </a:lnTo>
                <a:close/>
                <a:moveTo>
                  <a:pt x="909763" y="2189641"/>
                </a:moveTo>
                <a:lnTo>
                  <a:pt x="717079" y="2691442"/>
                </a:lnTo>
                <a:lnTo>
                  <a:pt x="603026" y="2691442"/>
                </a:lnTo>
                <a:close/>
                <a:moveTo>
                  <a:pt x="1725217" y="2171935"/>
                </a:moveTo>
                <a:lnTo>
                  <a:pt x="2042776" y="2691442"/>
                </a:lnTo>
                <a:lnTo>
                  <a:pt x="1922251" y="2691442"/>
                </a:lnTo>
                <a:close/>
                <a:moveTo>
                  <a:pt x="1842770" y="2128006"/>
                </a:moveTo>
                <a:lnTo>
                  <a:pt x="2298935" y="2691442"/>
                </a:lnTo>
                <a:lnTo>
                  <a:pt x="2149504" y="2691442"/>
                </a:lnTo>
                <a:close/>
                <a:moveTo>
                  <a:pt x="812949" y="2109789"/>
                </a:moveTo>
                <a:lnTo>
                  <a:pt x="496298" y="2691442"/>
                </a:lnTo>
                <a:lnTo>
                  <a:pt x="338062" y="2691442"/>
                </a:lnTo>
                <a:close/>
                <a:moveTo>
                  <a:pt x="679308" y="2081753"/>
                </a:moveTo>
                <a:lnTo>
                  <a:pt x="230506" y="2691442"/>
                </a:lnTo>
                <a:lnTo>
                  <a:pt x="39743" y="2691442"/>
                </a:lnTo>
                <a:close/>
                <a:moveTo>
                  <a:pt x="1943090" y="2056468"/>
                </a:moveTo>
                <a:lnTo>
                  <a:pt x="2612269" y="2691442"/>
                </a:lnTo>
                <a:lnTo>
                  <a:pt x="2406490" y="2691442"/>
                </a:lnTo>
                <a:close/>
                <a:moveTo>
                  <a:pt x="2053836" y="1994401"/>
                </a:moveTo>
                <a:lnTo>
                  <a:pt x="2691442" y="2463753"/>
                </a:lnTo>
                <a:lnTo>
                  <a:pt x="2691442" y="2663251"/>
                </a:lnTo>
                <a:close/>
                <a:moveTo>
                  <a:pt x="617247" y="1971001"/>
                </a:moveTo>
                <a:lnTo>
                  <a:pt x="0" y="2621499"/>
                </a:lnTo>
                <a:lnTo>
                  <a:pt x="0" y="2421463"/>
                </a:lnTo>
                <a:close/>
                <a:moveTo>
                  <a:pt x="545707" y="1870683"/>
                </a:moveTo>
                <a:lnTo>
                  <a:pt x="0" y="2312493"/>
                </a:lnTo>
                <a:lnTo>
                  <a:pt x="0" y="2167765"/>
                </a:lnTo>
                <a:close/>
                <a:moveTo>
                  <a:pt x="2081888" y="1860771"/>
                </a:moveTo>
                <a:lnTo>
                  <a:pt x="2691442" y="2192612"/>
                </a:lnTo>
                <a:lnTo>
                  <a:pt x="2691442" y="2358439"/>
                </a:lnTo>
                <a:close/>
                <a:moveTo>
                  <a:pt x="2161704" y="1763937"/>
                </a:moveTo>
                <a:lnTo>
                  <a:pt x="2691442" y="1967349"/>
                </a:lnTo>
                <a:lnTo>
                  <a:pt x="2691442" y="2087751"/>
                </a:lnTo>
                <a:close/>
                <a:moveTo>
                  <a:pt x="501778" y="1753134"/>
                </a:moveTo>
                <a:lnTo>
                  <a:pt x="0" y="2059855"/>
                </a:lnTo>
                <a:lnTo>
                  <a:pt x="0" y="1943443"/>
                </a:lnTo>
                <a:close/>
                <a:moveTo>
                  <a:pt x="400061" y="1662032"/>
                </a:moveTo>
                <a:lnTo>
                  <a:pt x="0" y="1837169"/>
                </a:lnTo>
                <a:lnTo>
                  <a:pt x="0" y="1759039"/>
                </a:lnTo>
                <a:close/>
                <a:moveTo>
                  <a:pt x="2212815" y="1651826"/>
                </a:moveTo>
                <a:lnTo>
                  <a:pt x="2691442" y="1766713"/>
                </a:lnTo>
                <a:lnTo>
                  <a:pt x="2691442" y="1863708"/>
                </a:lnTo>
                <a:close/>
                <a:moveTo>
                  <a:pt x="2277698" y="1542705"/>
                </a:moveTo>
                <a:lnTo>
                  <a:pt x="2691442" y="1588802"/>
                </a:lnTo>
                <a:lnTo>
                  <a:pt x="2691442" y="1664240"/>
                </a:lnTo>
                <a:close/>
                <a:moveTo>
                  <a:pt x="401693" y="1535088"/>
                </a:moveTo>
                <a:lnTo>
                  <a:pt x="0" y="1654093"/>
                </a:lnTo>
                <a:lnTo>
                  <a:pt x="0" y="1578170"/>
                </a:lnTo>
                <a:close/>
                <a:moveTo>
                  <a:pt x="0" y="1402662"/>
                </a:moveTo>
                <a:lnTo>
                  <a:pt x="389914" y="1412438"/>
                </a:lnTo>
                <a:lnTo>
                  <a:pt x="0" y="1474152"/>
                </a:lnTo>
                <a:close/>
                <a:moveTo>
                  <a:pt x="2691442" y="1401518"/>
                </a:moveTo>
                <a:lnTo>
                  <a:pt x="2691442" y="1487096"/>
                </a:lnTo>
                <a:lnTo>
                  <a:pt x="2235194" y="1412957"/>
                </a:lnTo>
                <a:close/>
                <a:moveTo>
                  <a:pt x="0" y="1221947"/>
                </a:moveTo>
                <a:lnTo>
                  <a:pt x="410613" y="1288671"/>
                </a:lnTo>
                <a:lnTo>
                  <a:pt x="0" y="1298966"/>
                </a:lnTo>
                <a:close/>
                <a:moveTo>
                  <a:pt x="2691442" y="1220248"/>
                </a:moveTo>
                <a:lnTo>
                  <a:pt x="2691442" y="1300111"/>
                </a:lnTo>
                <a:lnTo>
                  <a:pt x="2255860" y="1289190"/>
                </a:lnTo>
                <a:close/>
                <a:moveTo>
                  <a:pt x="0" y="1050797"/>
                </a:moveTo>
                <a:lnTo>
                  <a:pt x="368088" y="1158921"/>
                </a:lnTo>
                <a:lnTo>
                  <a:pt x="0" y="1117911"/>
                </a:lnTo>
                <a:close/>
                <a:moveTo>
                  <a:pt x="2691442" y="1034008"/>
                </a:moveTo>
                <a:lnTo>
                  <a:pt x="2691442" y="1118560"/>
                </a:lnTo>
                <a:lnTo>
                  <a:pt x="2244096" y="1166538"/>
                </a:lnTo>
                <a:close/>
                <a:moveTo>
                  <a:pt x="0" y="858128"/>
                </a:moveTo>
                <a:lnTo>
                  <a:pt x="432976" y="1049800"/>
                </a:lnTo>
                <a:lnTo>
                  <a:pt x="0" y="945871"/>
                </a:lnTo>
                <a:close/>
                <a:moveTo>
                  <a:pt x="2691442" y="844472"/>
                </a:moveTo>
                <a:lnTo>
                  <a:pt x="2691442" y="931518"/>
                </a:lnTo>
                <a:lnTo>
                  <a:pt x="2245728" y="1039594"/>
                </a:lnTo>
                <a:close/>
                <a:moveTo>
                  <a:pt x="0" y="641774"/>
                </a:moveTo>
                <a:lnTo>
                  <a:pt x="484104" y="937691"/>
                </a:lnTo>
                <a:lnTo>
                  <a:pt x="0" y="751804"/>
                </a:lnTo>
                <a:close/>
                <a:moveTo>
                  <a:pt x="2691442" y="613876"/>
                </a:moveTo>
                <a:lnTo>
                  <a:pt x="2691442" y="740869"/>
                </a:lnTo>
                <a:lnTo>
                  <a:pt x="2144056" y="948477"/>
                </a:lnTo>
                <a:close/>
                <a:moveTo>
                  <a:pt x="0" y="380460"/>
                </a:moveTo>
                <a:lnTo>
                  <a:pt x="563894" y="840848"/>
                </a:lnTo>
                <a:lnTo>
                  <a:pt x="0" y="533865"/>
                </a:lnTo>
                <a:close/>
                <a:moveTo>
                  <a:pt x="2691442" y="352174"/>
                </a:moveTo>
                <a:lnTo>
                  <a:pt x="2691442" y="509017"/>
                </a:lnTo>
                <a:lnTo>
                  <a:pt x="2100055" y="830968"/>
                </a:lnTo>
                <a:close/>
                <a:moveTo>
                  <a:pt x="0" y="86268"/>
                </a:moveTo>
                <a:lnTo>
                  <a:pt x="591951" y="707225"/>
                </a:lnTo>
                <a:lnTo>
                  <a:pt x="0" y="271481"/>
                </a:lnTo>
                <a:close/>
                <a:moveTo>
                  <a:pt x="2691442" y="32015"/>
                </a:moveTo>
                <a:lnTo>
                  <a:pt x="2691442" y="246846"/>
                </a:lnTo>
                <a:lnTo>
                  <a:pt x="2028539" y="730627"/>
                </a:lnTo>
                <a:close/>
                <a:moveTo>
                  <a:pt x="2422780" y="0"/>
                </a:moveTo>
                <a:lnTo>
                  <a:pt x="2616730" y="0"/>
                </a:lnTo>
                <a:lnTo>
                  <a:pt x="1966481" y="619873"/>
                </a:lnTo>
                <a:close/>
                <a:moveTo>
                  <a:pt x="2155048" y="0"/>
                </a:moveTo>
                <a:lnTo>
                  <a:pt x="2316042" y="0"/>
                </a:lnTo>
                <a:lnTo>
                  <a:pt x="1832878" y="591790"/>
                </a:lnTo>
                <a:close/>
                <a:moveTo>
                  <a:pt x="1932625" y="0"/>
                </a:moveTo>
                <a:lnTo>
                  <a:pt x="2049004" y="0"/>
                </a:lnTo>
                <a:lnTo>
                  <a:pt x="1736011" y="512037"/>
                </a:lnTo>
                <a:close/>
                <a:moveTo>
                  <a:pt x="1734538" y="0"/>
                </a:moveTo>
                <a:lnTo>
                  <a:pt x="1827940" y="0"/>
                </a:lnTo>
                <a:lnTo>
                  <a:pt x="1623907" y="460898"/>
                </a:lnTo>
                <a:close/>
                <a:moveTo>
                  <a:pt x="1558908" y="0"/>
                </a:moveTo>
                <a:lnTo>
                  <a:pt x="1631113" y="0"/>
                </a:lnTo>
                <a:lnTo>
                  <a:pt x="1514787" y="396008"/>
                </a:lnTo>
                <a:close/>
                <a:moveTo>
                  <a:pt x="1374049" y="0"/>
                </a:moveTo>
                <a:lnTo>
                  <a:pt x="1456295" y="0"/>
                </a:lnTo>
                <a:lnTo>
                  <a:pt x="1385042" y="438486"/>
                </a:lnTo>
                <a:close/>
                <a:moveTo>
                  <a:pt x="1195139" y="0"/>
                </a:moveTo>
                <a:lnTo>
                  <a:pt x="1271752" y="0"/>
                </a:lnTo>
                <a:lnTo>
                  <a:pt x="1261275" y="417856"/>
                </a:lnTo>
                <a:close/>
                <a:moveTo>
                  <a:pt x="1011344" y="0"/>
                </a:moveTo>
                <a:lnTo>
                  <a:pt x="1092544" y="0"/>
                </a:lnTo>
                <a:lnTo>
                  <a:pt x="1138621" y="429615"/>
                </a:lnTo>
                <a:close/>
                <a:moveTo>
                  <a:pt x="824318" y="0"/>
                </a:moveTo>
                <a:lnTo>
                  <a:pt x="907900" y="0"/>
                </a:lnTo>
                <a:lnTo>
                  <a:pt x="1011675" y="427976"/>
                </a:lnTo>
                <a:close/>
                <a:moveTo>
                  <a:pt x="596799" y="0"/>
                </a:moveTo>
                <a:lnTo>
                  <a:pt x="719677" y="0"/>
                </a:lnTo>
                <a:lnTo>
                  <a:pt x="920557" y="529649"/>
                </a:lnTo>
                <a:close/>
                <a:moveTo>
                  <a:pt x="338614" y="0"/>
                </a:moveTo>
                <a:lnTo>
                  <a:pt x="490752" y="0"/>
                </a:lnTo>
                <a:lnTo>
                  <a:pt x="803046" y="573649"/>
                </a:lnTo>
                <a:close/>
                <a:moveTo>
                  <a:pt x="22785" y="0"/>
                </a:moveTo>
                <a:lnTo>
                  <a:pt x="231870" y="0"/>
                </a:lnTo>
                <a:lnTo>
                  <a:pt x="702707" y="645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27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1BB2237-4E4F-4E6B-8EA8-A4A63A1F7B21}"/>
              </a:ext>
            </a:extLst>
          </p:cNvPr>
          <p:cNvGrpSpPr/>
          <p:nvPr/>
        </p:nvGrpSpPr>
        <p:grpSpPr>
          <a:xfrm>
            <a:off x="707366" y="3725748"/>
            <a:ext cx="2656937" cy="2656937"/>
            <a:chOff x="707366" y="3725748"/>
            <a:chExt cx="2656937" cy="2656937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31E1386-E63F-4957-B938-A0CD1076DE96}"/>
                </a:ext>
              </a:extLst>
            </p:cNvPr>
            <p:cNvSpPr/>
            <p:nvPr/>
          </p:nvSpPr>
          <p:spPr>
            <a:xfrm>
              <a:off x="707366" y="3725748"/>
              <a:ext cx="2656937" cy="2656937"/>
            </a:xfrm>
            <a:custGeom>
              <a:avLst/>
              <a:gdLst>
                <a:gd name="connsiteX0" fmla="*/ 1328469 w 2656937"/>
                <a:gd name="connsiteY0" fmla="*/ 0 h 2656937"/>
                <a:gd name="connsiteX1" fmla="*/ 1336889 w 2656937"/>
                <a:gd name="connsiteY1" fmla="*/ 823166 h 2656937"/>
                <a:gd name="connsiteX2" fmla="*/ 1355636 w 2656937"/>
                <a:gd name="connsiteY2" fmla="*/ 318277 h 2656937"/>
                <a:gd name="connsiteX3" fmla="*/ 1343299 w 2656937"/>
                <a:gd name="connsiteY3" fmla="*/ 1058883 h 2656937"/>
                <a:gd name="connsiteX4" fmla="*/ 1427060 w 2656937"/>
                <a:gd name="connsiteY4" fmla="*/ 204399 h 2656937"/>
                <a:gd name="connsiteX5" fmla="*/ 1366592 w 2656937"/>
                <a:gd name="connsiteY5" fmla="*/ 985530 h 2656937"/>
                <a:gd name="connsiteX6" fmla="*/ 1489482 w 2656937"/>
                <a:gd name="connsiteY6" fmla="*/ 149663 h 2656937"/>
                <a:gd name="connsiteX7" fmla="*/ 1380309 w 2656937"/>
                <a:gd name="connsiteY7" fmla="*/ 1014851 h 2656937"/>
                <a:gd name="connsiteX8" fmla="*/ 1587639 w 2656937"/>
                <a:gd name="connsiteY8" fmla="*/ 25520 h 2656937"/>
                <a:gd name="connsiteX9" fmla="*/ 1435305 w 2656937"/>
                <a:gd name="connsiteY9" fmla="*/ 834522 h 2656937"/>
                <a:gd name="connsiteX10" fmla="*/ 1552191 w 2656937"/>
                <a:gd name="connsiteY10" fmla="*/ 342991 h 2656937"/>
                <a:gd name="connsiteX11" fmla="*/ 1395611 w 2656937"/>
                <a:gd name="connsiteY11" fmla="*/ 1066943 h 2656937"/>
                <a:gd name="connsiteX12" fmla="*/ 1644459 w 2656937"/>
                <a:gd name="connsiteY12" fmla="*/ 245237 h 2656937"/>
                <a:gd name="connsiteX13" fmla="*/ 1432770 w 2656937"/>
                <a:gd name="connsiteY13" fmla="*/ 999533 h 2656937"/>
                <a:gd name="connsiteX14" fmla="*/ 1716357 w 2656937"/>
                <a:gd name="connsiteY14" fmla="*/ 203730 h 2656937"/>
                <a:gd name="connsiteX15" fmla="*/ 1440500 w 2656937"/>
                <a:gd name="connsiteY15" fmla="*/ 1030982 h 2656937"/>
                <a:gd name="connsiteX16" fmla="*/ 1836847 w 2656937"/>
                <a:gd name="connsiteY16" fmla="*/ 101123 h 2656937"/>
                <a:gd name="connsiteX17" fmla="*/ 1529610 w 2656937"/>
                <a:gd name="connsiteY17" fmla="*/ 864870 h 2656937"/>
                <a:gd name="connsiteX18" fmla="*/ 1740150 w 2656937"/>
                <a:gd name="connsiteY18" fmla="*/ 405568 h 2656937"/>
                <a:gd name="connsiteX19" fmla="*/ 1445335 w 2656937"/>
                <a:gd name="connsiteY19" fmla="*/ 1085078 h 2656937"/>
                <a:gd name="connsiteX20" fmla="*/ 1849716 w 2656937"/>
                <a:gd name="connsiteY20" fmla="*/ 327692 h 2656937"/>
                <a:gd name="connsiteX21" fmla="*/ 1494929 w 2656937"/>
                <a:gd name="connsiteY21" fmla="*/ 1026217 h 2656937"/>
                <a:gd name="connsiteX22" fmla="*/ 1928333 w 2656937"/>
                <a:gd name="connsiteY22" fmla="*/ 301015 h 2656937"/>
                <a:gd name="connsiteX23" fmla="*/ 1496378 w 2656937"/>
                <a:gd name="connsiteY23" fmla="*/ 1058565 h 2656937"/>
                <a:gd name="connsiteX24" fmla="*/ 2066526 w 2656937"/>
                <a:gd name="connsiteY24" fmla="*/ 223887 h 2656937"/>
                <a:gd name="connsiteX25" fmla="*/ 1616228 w 2656937"/>
                <a:gd name="connsiteY25" fmla="*/ 912962 h 2656937"/>
                <a:gd name="connsiteX26" fmla="*/ 1912283 w 2656937"/>
                <a:gd name="connsiteY26" fmla="*/ 503619 h 2656937"/>
                <a:gd name="connsiteX27" fmla="*/ 1490571 w 2656937"/>
                <a:gd name="connsiteY27" fmla="*/ 1112555 h 2656937"/>
                <a:gd name="connsiteX28" fmla="*/ 2034937 w 2656937"/>
                <a:gd name="connsiteY28" fmla="*/ 448616 h 2656937"/>
                <a:gd name="connsiteX29" fmla="*/ 1550710 w 2656937"/>
                <a:gd name="connsiteY29" fmla="*/ 1064484 h 2656937"/>
                <a:gd name="connsiteX30" fmla="*/ 2117253 w 2656937"/>
                <a:gd name="connsiteY30" fmla="*/ 437785 h 2656937"/>
                <a:gd name="connsiteX31" fmla="*/ 1545808 w 2656937"/>
                <a:gd name="connsiteY31" fmla="*/ 1096508 h 2656937"/>
                <a:gd name="connsiteX32" fmla="*/ 2267838 w 2656937"/>
                <a:gd name="connsiteY32" fmla="*/ 389099 h 2656937"/>
                <a:gd name="connsiteX33" fmla="*/ 1691740 w 2656937"/>
                <a:gd name="connsiteY33" fmla="*/ 977105 h 2656937"/>
                <a:gd name="connsiteX34" fmla="*/ 2061989 w 2656937"/>
                <a:gd name="connsiteY34" fmla="*/ 633366 h 2656937"/>
                <a:gd name="connsiteX35" fmla="*/ 1529569 w 2656937"/>
                <a:gd name="connsiteY35" fmla="*/ 1148339 h 2656937"/>
                <a:gd name="connsiteX36" fmla="*/ 2193017 w 2656937"/>
                <a:gd name="connsiteY36" fmla="*/ 603349 h 2656937"/>
                <a:gd name="connsiteX37" fmla="*/ 1597935 w 2656937"/>
                <a:gd name="connsiteY37" fmla="*/ 1112919 h 2656937"/>
                <a:gd name="connsiteX38" fmla="*/ 2275861 w 2656937"/>
                <a:gd name="connsiteY38" fmla="*/ 608783 h 2656937"/>
                <a:gd name="connsiteX39" fmla="*/ 1586881 w 2656937"/>
                <a:gd name="connsiteY39" fmla="*/ 1143368 h 2656937"/>
                <a:gd name="connsiteX40" fmla="*/ 2433050 w 2656937"/>
                <a:gd name="connsiteY40" fmla="*/ 590411 h 2656937"/>
                <a:gd name="connsiteX41" fmla="*/ 1753312 w 2656937"/>
                <a:gd name="connsiteY41" fmla="*/ 1054724 h 2656937"/>
                <a:gd name="connsiteX42" fmla="*/ 2183503 w 2656937"/>
                <a:gd name="connsiteY42" fmla="*/ 789825 h 2656937"/>
                <a:gd name="connsiteX43" fmla="*/ 1560851 w 2656937"/>
                <a:gd name="connsiteY43" fmla="*/ 1191030 h 2656937"/>
                <a:gd name="connsiteX44" fmla="*/ 2317869 w 2656937"/>
                <a:gd name="connsiteY44" fmla="*/ 785948 h 2656937"/>
                <a:gd name="connsiteX45" fmla="*/ 1634819 w 2656937"/>
                <a:gd name="connsiteY45" fmla="*/ 1169625 h 2656937"/>
                <a:gd name="connsiteX46" fmla="*/ 2398062 w 2656937"/>
                <a:gd name="connsiteY46" fmla="*/ 807441 h 2656937"/>
                <a:gd name="connsiteX47" fmla="*/ 1618030 w 2656937"/>
                <a:gd name="connsiteY47" fmla="*/ 1197338 h 2656937"/>
                <a:gd name="connsiteX48" fmla="*/ 2555814 w 2656937"/>
                <a:gd name="connsiteY48" fmla="*/ 820090 h 2656937"/>
                <a:gd name="connsiteX49" fmla="*/ 1798574 w 2656937"/>
                <a:gd name="connsiteY49" fmla="*/ 1142860 h 2656937"/>
                <a:gd name="connsiteX50" fmla="*/ 2272158 w 2656937"/>
                <a:gd name="connsiteY50" fmla="*/ 966984 h 2656937"/>
                <a:gd name="connsiteX51" fmla="*/ 1583203 w 2656937"/>
                <a:gd name="connsiteY51" fmla="*/ 1239005 h 2656937"/>
                <a:gd name="connsiteX52" fmla="*/ 2404699 w 2656937"/>
                <a:gd name="connsiteY52" fmla="*/ 989395 h 2656937"/>
                <a:gd name="connsiteX53" fmla="*/ 1659915 w 2656937"/>
                <a:gd name="connsiteY53" fmla="*/ 1232445 h 2656937"/>
                <a:gd name="connsiteX54" fmla="*/ 2479163 w 2656937"/>
                <a:gd name="connsiteY54" fmla="*/ 1026116 h 2656937"/>
                <a:gd name="connsiteX55" fmla="*/ 1638027 w 2656937"/>
                <a:gd name="connsiteY55" fmla="*/ 1256352 h 2656937"/>
                <a:gd name="connsiteX56" fmla="*/ 2631417 w 2656937"/>
                <a:gd name="connsiteY56" fmla="*/ 1069298 h 2656937"/>
                <a:gd name="connsiteX57" fmla="*/ 1825717 w 2656937"/>
                <a:gd name="connsiteY57" fmla="*/ 1238145 h 2656937"/>
                <a:gd name="connsiteX58" fmla="*/ 2324547 w 2656937"/>
                <a:gd name="connsiteY58" fmla="*/ 1158037 h 2656937"/>
                <a:gd name="connsiteX59" fmla="*/ 1595753 w 2656937"/>
                <a:gd name="connsiteY59" fmla="*/ 1290422 h 2656937"/>
                <a:gd name="connsiteX60" fmla="*/ 2450169 w 2656937"/>
                <a:gd name="connsiteY60" fmla="*/ 1205876 h 2656937"/>
                <a:gd name="connsiteX61" fmla="*/ 1672337 w 2656937"/>
                <a:gd name="connsiteY61" fmla="*/ 1298948 h 2656937"/>
                <a:gd name="connsiteX62" fmla="*/ 2516033 w 2656937"/>
                <a:gd name="connsiteY62" fmla="*/ 1256413 h 2656937"/>
                <a:gd name="connsiteX63" fmla="*/ 1646151 w 2656937"/>
                <a:gd name="connsiteY63" fmla="*/ 1318129 h 2656937"/>
                <a:gd name="connsiteX64" fmla="*/ 2656937 w 2656937"/>
                <a:gd name="connsiteY64" fmla="*/ 1328469 h 2656937"/>
                <a:gd name="connsiteX65" fmla="*/ 1833814 w 2656937"/>
                <a:gd name="connsiteY65" fmla="*/ 1336889 h 2656937"/>
                <a:gd name="connsiteX66" fmla="*/ 2338662 w 2656937"/>
                <a:gd name="connsiteY66" fmla="*/ 1355634 h 2656937"/>
                <a:gd name="connsiteX67" fmla="*/ 1598015 w 2656937"/>
                <a:gd name="connsiteY67" fmla="*/ 1343296 h 2656937"/>
                <a:gd name="connsiteX68" fmla="*/ 2452539 w 2656937"/>
                <a:gd name="connsiteY68" fmla="*/ 1427062 h 2656937"/>
                <a:gd name="connsiteX69" fmla="*/ 1671478 w 2656937"/>
                <a:gd name="connsiteY69" fmla="*/ 1366598 h 2656937"/>
                <a:gd name="connsiteX70" fmla="*/ 2507277 w 2656937"/>
                <a:gd name="connsiteY70" fmla="*/ 1489478 h 2656937"/>
                <a:gd name="connsiteX71" fmla="*/ 1642045 w 2656937"/>
                <a:gd name="connsiteY71" fmla="*/ 1380301 h 2656937"/>
                <a:gd name="connsiteX72" fmla="*/ 2631417 w 2656937"/>
                <a:gd name="connsiteY72" fmla="*/ 1587639 h 2656937"/>
                <a:gd name="connsiteX73" fmla="*/ 1822461 w 2656937"/>
                <a:gd name="connsiteY73" fmla="*/ 1435314 h 2656937"/>
                <a:gd name="connsiteX74" fmla="*/ 2313948 w 2656937"/>
                <a:gd name="connsiteY74" fmla="*/ 1552189 h 2656937"/>
                <a:gd name="connsiteX75" fmla="*/ 1589956 w 2656937"/>
                <a:gd name="connsiteY75" fmla="*/ 1395600 h 2656937"/>
                <a:gd name="connsiteX76" fmla="*/ 2411701 w 2656937"/>
                <a:gd name="connsiteY76" fmla="*/ 1644460 h 2656937"/>
                <a:gd name="connsiteX77" fmla="*/ 1657467 w 2656937"/>
                <a:gd name="connsiteY77" fmla="*/ 1432788 h 2656937"/>
                <a:gd name="connsiteX78" fmla="*/ 2453211 w 2656937"/>
                <a:gd name="connsiteY78" fmla="*/ 1716354 h 2656937"/>
                <a:gd name="connsiteX79" fmla="*/ 1625916 w 2656937"/>
                <a:gd name="connsiteY79" fmla="*/ 1440483 h 2656937"/>
                <a:gd name="connsiteX80" fmla="*/ 2555814 w 2656937"/>
                <a:gd name="connsiteY80" fmla="*/ 1836847 h 2656937"/>
                <a:gd name="connsiteX81" fmla="*/ 1792114 w 2656937"/>
                <a:gd name="connsiteY81" fmla="*/ 1529629 h 2656937"/>
                <a:gd name="connsiteX82" fmla="*/ 2251371 w 2656937"/>
                <a:gd name="connsiteY82" fmla="*/ 1740148 h 2656937"/>
                <a:gd name="connsiteX83" fmla="*/ 1571828 w 2656937"/>
                <a:gd name="connsiteY83" fmla="*/ 1445320 h 2656937"/>
                <a:gd name="connsiteX84" fmla="*/ 2329246 w 2656937"/>
                <a:gd name="connsiteY84" fmla="*/ 1849718 h 2656937"/>
                <a:gd name="connsiteX85" fmla="*/ 1630772 w 2656937"/>
                <a:gd name="connsiteY85" fmla="*/ 1494956 h 2656937"/>
                <a:gd name="connsiteX86" fmla="*/ 2355925 w 2656937"/>
                <a:gd name="connsiteY86" fmla="*/ 1928330 h 2656937"/>
                <a:gd name="connsiteX87" fmla="*/ 1598334 w 2656937"/>
                <a:gd name="connsiteY87" fmla="*/ 1496352 h 2656937"/>
                <a:gd name="connsiteX88" fmla="*/ 2433050 w 2656937"/>
                <a:gd name="connsiteY88" fmla="*/ 2066526 h 2656937"/>
                <a:gd name="connsiteX89" fmla="*/ 1744017 w 2656937"/>
                <a:gd name="connsiteY89" fmla="*/ 1616255 h 2656937"/>
                <a:gd name="connsiteX90" fmla="*/ 2153320 w 2656937"/>
                <a:gd name="connsiteY90" fmla="*/ 1912282 h 2656937"/>
                <a:gd name="connsiteX91" fmla="*/ 1544361 w 2656937"/>
                <a:gd name="connsiteY91" fmla="*/ 1490554 h 2656937"/>
                <a:gd name="connsiteX92" fmla="*/ 2208323 w 2656937"/>
                <a:gd name="connsiteY92" fmla="*/ 2034937 h 2656937"/>
                <a:gd name="connsiteX93" fmla="*/ 1592495 w 2656937"/>
                <a:gd name="connsiteY93" fmla="*/ 1550744 h 2656937"/>
                <a:gd name="connsiteX94" fmla="*/ 2219155 w 2656937"/>
                <a:gd name="connsiteY94" fmla="*/ 2117250 h 2656937"/>
                <a:gd name="connsiteX95" fmla="*/ 1560399 w 2656937"/>
                <a:gd name="connsiteY95" fmla="*/ 1545777 h 2656937"/>
                <a:gd name="connsiteX96" fmla="*/ 2267838 w 2656937"/>
                <a:gd name="connsiteY96" fmla="*/ 2267838 h 2656937"/>
                <a:gd name="connsiteX97" fmla="*/ 1679872 w 2656937"/>
                <a:gd name="connsiteY97" fmla="*/ 1691778 h 2656937"/>
                <a:gd name="connsiteX98" fmla="*/ 2023573 w 2656937"/>
                <a:gd name="connsiteY98" fmla="*/ 2061986 h 2656937"/>
                <a:gd name="connsiteX99" fmla="*/ 1508571 w 2656937"/>
                <a:gd name="connsiteY99" fmla="*/ 1529536 h 2656937"/>
                <a:gd name="connsiteX100" fmla="*/ 2053589 w 2656937"/>
                <a:gd name="connsiteY100" fmla="*/ 2193017 h 2656937"/>
                <a:gd name="connsiteX101" fmla="*/ 1544063 w 2656937"/>
                <a:gd name="connsiteY101" fmla="*/ 1597987 h 2656937"/>
                <a:gd name="connsiteX102" fmla="*/ 2048157 w 2656937"/>
                <a:gd name="connsiteY102" fmla="*/ 2275857 h 2656937"/>
                <a:gd name="connsiteX103" fmla="*/ 1513546 w 2656937"/>
                <a:gd name="connsiteY103" fmla="*/ 1586846 h 2656937"/>
                <a:gd name="connsiteX104" fmla="*/ 2066526 w 2656937"/>
                <a:gd name="connsiteY104" fmla="*/ 2433050 h 2656937"/>
                <a:gd name="connsiteX105" fmla="*/ 1602242 w 2656937"/>
                <a:gd name="connsiteY105" fmla="*/ 1753354 h 2656937"/>
                <a:gd name="connsiteX106" fmla="*/ 1867114 w 2656937"/>
                <a:gd name="connsiteY106" fmla="*/ 2183500 h 2656937"/>
                <a:gd name="connsiteX107" fmla="*/ 1465897 w 2656937"/>
                <a:gd name="connsiteY107" fmla="*/ 1560833 h 2656937"/>
                <a:gd name="connsiteX108" fmla="*/ 1870991 w 2656937"/>
                <a:gd name="connsiteY108" fmla="*/ 2317869 h 2656937"/>
                <a:gd name="connsiteX109" fmla="*/ 1487332 w 2656937"/>
                <a:gd name="connsiteY109" fmla="*/ 1634855 h 2656937"/>
                <a:gd name="connsiteX110" fmla="*/ 1849498 w 2656937"/>
                <a:gd name="connsiteY110" fmla="*/ 2398058 h 2656937"/>
                <a:gd name="connsiteX111" fmla="*/ 1459584 w 2656937"/>
                <a:gd name="connsiteY111" fmla="*/ 1617993 h 2656937"/>
                <a:gd name="connsiteX112" fmla="*/ 1836847 w 2656937"/>
                <a:gd name="connsiteY112" fmla="*/ 2555814 h 2656937"/>
                <a:gd name="connsiteX113" fmla="*/ 1514096 w 2656937"/>
                <a:gd name="connsiteY113" fmla="*/ 1798617 h 2656937"/>
                <a:gd name="connsiteX114" fmla="*/ 1689955 w 2656937"/>
                <a:gd name="connsiteY114" fmla="*/ 2272155 h 2656937"/>
                <a:gd name="connsiteX115" fmla="*/ 1417923 w 2656937"/>
                <a:gd name="connsiteY115" fmla="*/ 1583176 h 2656937"/>
                <a:gd name="connsiteX116" fmla="*/ 1667544 w 2656937"/>
                <a:gd name="connsiteY116" fmla="*/ 2404699 h 2656937"/>
                <a:gd name="connsiteX117" fmla="*/ 1424506 w 2656937"/>
                <a:gd name="connsiteY117" fmla="*/ 1659960 h 2656937"/>
                <a:gd name="connsiteX118" fmla="*/ 1630824 w 2656937"/>
                <a:gd name="connsiteY118" fmla="*/ 2479159 h 2656937"/>
                <a:gd name="connsiteX119" fmla="*/ 1400578 w 2656937"/>
                <a:gd name="connsiteY119" fmla="*/ 1637992 h 2656937"/>
                <a:gd name="connsiteX120" fmla="*/ 1587639 w 2656937"/>
                <a:gd name="connsiteY120" fmla="*/ 2631417 h 2656937"/>
                <a:gd name="connsiteX121" fmla="*/ 1418798 w 2656937"/>
                <a:gd name="connsiteY121" fmla="*/ 1825746 h 2656937"/>
                <a:gd name="connsiteX122" fmla="*/ 1498901 w 2656937"/>
                <a:gd name="connsiteY122" fmla="*/ 2324544 h 2656937"/>
                <a:gd name="connsiteX123" fmla="*/ 1366513 w 2656937"/>
                <a:gd name="connsiteY123" fmla="*/ 1595732 h 2656937"/>
                <a:gd name="connsiteX124" fmla="*/ 1451063 w 2656937"/>
                <a:gd name="connsiteY124" fmla="*/ 2450169 h 2656937"/>
                <a:gd name="connsiteX125" fmla="*/ 1357994 w 2656937"/>
                <a:gd name="connsiteY125" fmla="*/ 1672371 h 2656937"/>
                <a:gd name="connsiteX126" fmla="*/ 1400526 w 2656937"/>
                <a:gd name="connsiteY126" fmla="*/ 2516029 h 2656937"/>
                <a:gd name="connsiteX127" fmla="*/ 1338808 w 2656937"/>
                <a:gd name="connsiteY127" fmla="*/ 1646125 h 2656937"/>
                <a:gd name="connsiteX128" fmla="*/ 1328469 w 2656937"/>
                <a:gd name="connsiteY128" fmla="*/ 2656937 h 2656937"/>
                <a:gd name="connsiteX129" fmla="*/ 1320049 w 2656937"/>
                <a:gd name="connsiteY129" fmla="*/ 1833827 h 2656937"/>
                <a:gd name="connsiteX130" fmla="*/ 1301304 w 2656937"/>
                <a:gd name="connsiteY130" fmla="*/ 2338659 h 2656937"/>
                <a:gd name="connsiteX131" fmla="*/ 1313643 w 2656937"/>
                <a:gd name="connsiteY131" fmla="*/ 1598003 h 2656937"/>
                <a:gd name="connsiteX132" fmla="*/ 1229876 w 2656937"/>
                <a:gd name="connsiteY132" fmla="*/ 2452539 h 2656937"/>
                <a:gd name="connsiteX133" fmla="*/ 1290338 w 2656937"/>
                <a:gd name="connsiteY133" fmla="*/ 1671495 h 2656937"/>
                <a:gd name="connsiteX134" fmla="*/ 1167460 w 2656937"/>
                <a:gd name="connsiteY134" fmla="*/ 2507273 h 2656937"/>
                <a:gd name="connsiteX135" fmla="*/ 1276640 w 2656937"/>
                <a:gd name="connsiteY135" fmla="*/ 1642028 h 2656937"/>
                <a:gd name="connsiteX136" fmla="*/ 1069298 w 2656937"/>
                <a:gd name="connsiteY136" fmla="*/ 2631417 h 2656937"/>
                <a:gd name="connsiteX137" fmla="*/ 1221622 w 2656937"/>
                <a:gd name="connsiteY137" fmla="*/ 1822470 h 2656937"/>
                <a:gd name="connsiteX138" fmla="*/ 1104749 w 2656937"/>
                <a:gd name="connsiteY138" fmla="*/ 2313945 h 2656937"/>
                <a:gd name="connsiteX139" fmla="*/ 1261338 w 2656937"/>
                <a:gd name="connsiteY139" fmla="*/ 1589954 h 2656937"/>
                <a:gd name="connsiteX140" fmla="*/ 1012478 w 2656937"/>
                <a:gd name="connsiteY140" fmla="*/ 2411701 h 2656937"/>
                <a:gd name="connsiteX141" fmla="*/ 1224147 w 2656937"/>
                <a:gd name="connsiteY141" fmla="*/ 1657475 h 2656937"/>
                <a:gd name="connsiteX142" fmla="*/ 940585 w 2656937"/>
                <a:gd name="connsiteY142" fmla="*/ 2453207 h 2656937"/>
                <a:gd name="connsiteX143" fmla="*/ 1216459 w 2656937"/>
                <a:gd name="connsiteY143" fmla="*/ 1625905 h 2656937"/>
                <a:gd name="connsiteX144" fmla="*/ 820090 w 2656937"/>
                <a:gd name="connsiteY144" fmla="*/ 2555814 h 2656937"/>
                <a:gd name="connsiteX145" fmla="*/ 1127308 w 2656937"/>
                <a:gd name="connsiteY145" fmla="*/ 1792114 h 2656937"/>
                <a:gd name="connsiteX146" fmla="*/ 916790 w 2656937"/>
                <a:gd name="connsiteY146" fmla="*/ 2251368 h 2656937"/>
                <a:gd name="connsiteX147" fmla="*/ 1211619 w 2656937"/>
                <a:gd name="connsiteY147" fmla="*/ 1571827 h 2656937"/>
                <a:gd name="connsiteX148" fmla="*/ 807220 w 2656937"/>
                <a:gd name="connsiteY148" fmla="*/ 2329246 h 2656937"/>
                <a:gd name="connsiteX149" fmla="*/ 1161979 w 2656937"/>
                <a:gd name="connsiteY149" fmla="*/ 1630777 h 2656937"/>
                <a:gd name="connsiteX150" fmla="*/ 728609 w 2656937"/>
                <a:gd name="connsiteY150" fmla="*/ 2355921 h 2656937"/>
                <a:gd name="connsiteX151" fmla="*/ 1160587 w 2656937"/>
                <a:gd name="connsiteY151" fmla="*/ 1598332 h 2656937"/>
                <a:gd name="connsiteX152" fmla="*/ 590411 w 2656937"/>
                <a:gd name="connsiteY152" fmla="*/ 2433050 h 2656937"/>
                <a:gd name="connsiteX153" fmla="*/ 1040688 w 2656937"/>
                <a:gd name="connsiteY153" fmla="*/ 1744008 h 2656937"/>
                <a:gd name="connsiteX154" fmla="*/ 744657 w 2656937"/>
                <a:gd name="connsiteY154" fmla="*/ 2153317 h 2656937"/>
                <a:gd name="connsiteX155" fmla="*/ 1166382 w 2656937"/>
                <a:gd name="connsiteY155" fmla="*/ 1544363 h 2656937"/>
                <a:gd name="connsiteX156" fmla="*/ 621999 w 2656937"/>
                <a:gd name="connsiteY156" fmla="*/ 2208322 h 2656937"/>
                <a:gd name="connsiteX157" fmla="*/ 1106197 w 2656937"/>
                <a:gd name="connsiteY157" fmla="*/ 1592491 h 2656937"/>
                <a:gd name="connsiteX158" fmla="*/ 539689 w 2656937"/>
                <a:gd name="connsiteY158" fmla="*/ 2219152 h 2656937"/>
                <a:gd name="connsiteX159" fmla="*/ 1111156 w 2656937"/>
                <a:gd name="connsiteY159" fmla="*/ 1560403 h 2656937"/>
                <a:gd name="connsiteX160" fmla="*/ 389099 w 2656937"/>
                <a:gd name="connsiteY160" fmla="*/ 2267838 h 2656937"/>
                <a:gd name="connsiteX161" fmla="*/ 965179 w 2656937"/>
                <a:gd name="connsiteY161" fmla="*/ 1679851 h 2656937"/>
                <a:gd name="connsiteX162" fmla="*/ 594951 w 2656937"/>
                <a:gd name="connsiteY162" fmla="*/ 2023570 h 2656937"/>
                <a:gd name="connsiteX163" fmla="*/ 1127381 w 2656937"/>
                <a:gd name="connsiteY163" fmla="*/ 1508588 h 2656937"/>
                <a:gd name="connsiteX164" fmla="*/ 463919 w 2656937"/>
                <a:gd name="connsiteY164" fmla="*/ 2053589 h 2656937"/>
                <a:gd name="connsiteX165" fmla="*/ 1058977 w 2656937"/>
                <a:gd name="connsiteY165" fmla="*/ 1544040 h 2656937"/>
                <a:gd name="connsiteX166" fmla="*/ 381081 w 2656937"/>
                <a:gd name="connsiteY166" fmla="*/ 2048154 h 2656937"/>
                <a:gd name="connsiteX167" fmla="*/ 1070079 w 2656937"/>
                <a:gd name="connsiteY167" fmla="*/ 1513554 h 2656937"/>
                <a:gd name="connsiteX168" fmla="*/ 223887 w 2656937"/>
                <a:gd name="connsiteY168" fmla="*/ 2066526 h 2656937"/>
                <a:gd name="connsiteX169" fmla="*/ 903613 w 2656937"/>
                <a:gd name="connsiteY169" fmla="*/ 1602222 h 2656937"/>
                <a:gd name="connsiteX170" fmla="*/ 473438 w 2656937"/>
                <a:gd name="connsiteY170" fmla="*/ 1867111 h 2656937"/>
                <a:gd name="connsiteX171" fmla="*/ 1096089 w 2656937"/>
                <a:gd name="connsiteY171" fmla="*/ 1465906 h 2656937"/>
                <a:gd name="connsiteX172" fmla="*/ 339068 w 2656937"/>
                <a:gd name="connsiteY172" fmla="*/ 1870990 h 2656937"/>
                <a:gd name="connsiteX173" fmla="*/ 1022110 w 2656937"/>
                <a:gd name="connsiteY173" fmla="*/ 1487317 h 2656937"/>
                <a:gd name="connsiteX174" fmla="*/ 258880 w 2656937"/>
                <a:gd name="connsiteY174" fmla="*/ 1849495 h 2656937"/>
                <a:gd name="connsiteX175" fmla="*/ 1038922 w 2656937"/>
                <a:gd name="connsiteY175" fmla="*/ 1459593 h 2656937"/>
                <a:gd name="connsiteX176" fmla="*/ 101123 w 2656937"/>
                <a:gd name="connsiteY176" fmla="*/ 1836847 h 2656937"/>
                <a:gd name="connsiteX177" fmla="*/ 858360 w 2656937"/>
                <a:gd name="connsiteY177" fmla="*/ 1514079 h 2656937"/>
                <a:gd name="connsiteX178" fmla="*/ 384782 w 2656937"/>
                <a:gd name="connsiteY178" fmla="*/ 1689952 h 2656937"/>
                <a:gd name="connsiteX179" fmla="*/ 1073736 w 2656937"/>
                <a:gd name="connsiteY179" fmla="*/ 1417932 h 2656937"/>
                <a:gd name="connsiteX180" fmla="*/ 252238 w 2656937"/>
                <a:gd name="connsiteY180" fmla="*/ 1667543 h 2656937"/>
                <a:gd name="connsiteX181" fmla="*/ 997020 w 2656937"/>
                <a:gd name="connsiteY181" fmla="*/ 1424493 h 2656937"/>
                <a:gd name="connsiteX182" fmla="*/ 177779 w 2656937"/>
                <a:gd name="connsiteY182" fmla="*/ 1630820 h 2656937"/>
                <a:gd name="connsiteX183" fmla="*/ 1018914 w 2656937"/>
                <a:gd name="connsiteY183" fmla="*/ 1400584 h 2656937"/>
                <a:gd name="connsiteX184" fmla="*/ 25520 w 2656937"/>
                <a:gd name="connsiteY184" fmla="*/ 1587639 h 2656937"/>
                <a:gd name="connsiteX185" fmla="*/ 831232 w 2656937"/>
                <a:gd name="connsiteY185" fmla="*/ 1418790 h 2656937"/>
                <a:gd name="connsiteX186" fmla="*/ 332393 w 2656937"/>
                <a:gd name="connsiteY186" fmla="*/ 1498899 h 2656937"/>
                <a:gd name="connsiteX187" fmla="*/ 1061176 w 2656937"/>
                <a:gd name="connsiteY187" fmla="*/ 1366517 h 2656937"/>
                <a:gd name="connsiteX188" fmla="*/ 206767 w 2656937"/>
                <a:gd name="connsiteY188" fmla="*/ 1451062 h 2656937"/>
                <a:gd name="connsiteX189" fmla="*/ 984614 w 2656937"/>
                <a:gd name="connsiteY189" fmla="*/ 1357989 h 2656937"/>
                <a:gd name="connsiteX190" fmla="*/ 140909 w 2656937"/>
                <a:gd name="connsiteY190" fmla="*/ 1400523 h 2656937"/>
                <a:gd name="connsiteX191" fmla="*/ 1010777 w 2656937"/>
                <a:gd name="connsiteY191" fmla="*/ 1338808 h 2656937"/>
                <a:gd name="connsiteX192" fmla="*/ 0 w 2656937"/>
                <a:gd name="connsiteY192" fmla="*/ 1328469 h 2656937"/>
                <a:gd name="connsiteX193" fmla="*/ 823155 w 2656937"/>
                <a:gd name="connsiteY193" fmla="*/ 1320049 h 2656937"/>
                <a:gd name="connsiteX194" fmla="*/ 318278 w 2656937"/>
                <a:gd name="connsiteY194" fmla="*/ 1301302 h 2656937"/>
                <a:gd name="connsiteX195" fmla="*/ 1058907 w 2656937"/>
                <a:gd name="connsiteY195" fmla="*/ 1313641 h 2656937"/>
                <a:gd name="connsiteX196" fmla="*/ 204397 w 2656937"/>
                <a:gd name="connsiteY196" fmla="*/ 1229877 h 2656937"/>
                <a:gd name="connsiteX197" fmla="*/ 985488 w 2656937"/>
                <a:gd name="connsiteY197" fmla="*/ 1290342 h 2656937"/>
                <a:gd name="connsiteX198" fmla="*/ 149665 w 2656937"/>
                <a:gd name="connsiteY198" fmla="*/ 1167458 h 2656937"/>
                <a:gd name="connsiteX199" fmla="*/ 1014872 w 2656937"/>
                <a:gd name="connsiteY199" fmla="*/ 1276632 h 2656937"/>
                <a:gd name="connsiteX200" fmla="*/ 25520 w 2656937"/>
                <a:gd name="connsiteY200" fmla="*/ 1069298 h 2656937"/>
                <a:gd name="connsiteX201" fmla="*/ 834513 w 2656937"/>
                <a:gd name="connsiteY201" fmla="*/ 1221631 h 2656937"/>
                <a:gd name="connsiteX202" fmla="*/ 342992 w 2656937"/>
                <a:gd name="connsiteY202" fmla="*/ 1104747 h 2656937"/>
                <a:gd name="connsiteX203" fmla="*/ 1066948 w 2656937"/>
                <a:gd name="connsiteY203" fmla="*/ 1261328 h 2656937"/>
                <a:gd name="connsiteX204" fmla="*/ 245235 w 2656937"/>
                <a:gd name="connsiteY204" fmla="*/ 1012478 h 2656937"/>
                <a:gd name="connsiteX205" fmla="*/ 999521 w 2656937"/>
                <a:gd name="connsiteY205" fmla="*/ 1224165 h 2656937"/>
                <a:gd name="connsiteX206" fmla="*/ 203732 w 2656937"/>
                <a:gd name="connsiteY206" fmla="*/ 940582 h 2656937"/>
                <a:gd name="connsiteX207" fmla="*/ 1030993 w 2656937"/>
                <a:gd name="connsiteY207" fmla="*/ 1216442 h 2656937"/>
                <a:gd name="connsiteX208" fmla="*/ 101123 w 2656937"/>
                <a:gd name="connsiteY208" fmla="*/ 820090 h 2656937"/>
                <a:gd name="connsiteX209" fmla="*/ 864867 w 2656937"/>
                <a:gd name="connsiteY209" fmla="*/ 1127326 h 2656937"/>
                <a:gd name="connsiteX210" fmla="*/ 405569 w 2656937"/>
                <a:gd name="connsiteY210" fmla="*/ 916788 h 2656937"/>
                <a:gd name="connsiteX211" fmla="*/ 1085074 w 2656937"/>
                <a:gd name="connsiteY211" fmla="*/ 1211601 h 2656937"/>
                <a:gd name="connsiteX212" fmla="*/ 327691 w 2656937"/>
                <a:gd name="connsiteY212" fmla="*/ 807220 h 2656937"/>
                <a:gd name="connsiteX213" fmla="*/ 1026222 w 2656937"/>
                <a:gd name="connsiteY213" fmla="*/ 1162011 h 2656937"/>
                <a:gd name="connsiteX214" fmla="*/ 301017 w 2656937"/>
                <a:gd name="connsiteY214" fmla="*/ 728606 h 2656937"/>
                <a:gd name="connsiteX215" fmla="*/ 1058568 w 2656937"/>
                <a:gd name="connsiteY215" fmla="*/ 1160562 h 2656937"/>
                <a:gd name="connsiteX216" fmla="*/ 223887 w 2656937"/>
                <a:gd name="connsiteY216" fmla="*/ 590411 h 2656937"/>
                <a:gd name="connsiteX217" fmla="*/ 912965 w 2656937"/>
                <a:gd name="connsiteY217" fmla="*/ 1040711 h 2656937"/>
                <a:gd name="connsiteX218" fmla="*/ 503620 w 2656937"/>
                <a:gd name="connsiteY218" fmla="*/ 744655 h 2656937"/>
                <a:gd name="connsiteX219" fmla="*/ 1112540 w 2656937"/>
                <a:gd name="connsiteY219" fmla="*/ 1166355 h 2656937"/>
                <a:gd name="connsiteX220" fmla="*/ 448614 w 2656937"/>
                <a:gd name="connsiteY220" fmla="*/ 622001 h 2656937"/>
                <a:gd name="connsiteX221" fmla="*/ 1064508 w 2656937"/>
                <a:gd name="connsiteY221" fmla="*/ 1106247 h 2656937"/>
                <a:gd name="connsiteX222" fmla="*/ 437788 w 2656937"/>
                <a:gd name="connsiteY222" fmla="*/ 539686 h 2656937"/>
                <a:gd name="connsiteX223" fmla="*/ 1096504 w 2656937"/>
                <a:gd name="connsiteY223" fmla="*/ 1111125 h 2656937"/>
                <a:gd name="connsiteX224" fmla="*/ 389099 w 2656937"/>
                <a:gd name="connsiteY224" fmla="*/ 389099 h 2656937"/>
                <a:gd name="connsiteX225" fmla="*/ 977108 w 2656937"/>
                <a:gd name="connsiteY225" fmla="*/ 965200 h 2656937"/>
                <a:gd name="connsiteX226" fmla="*/ 633367 w 2656937"/>
                <a:gd name="connsiteY226" fmla="*/ 594950 h 2656937"/>
                <a:gd name="connsiteX227" fmla="*/ 1148330 w 2656937"/>
                <a:gd name="connsiteY227" fmla="*/ 1127358 h 2656937"/>
                <a:gd name="connsiteX228" fmla="*/ 603347 w 2656937"/>
                <a:gd name="connsiteY228" fmla="*/ 463921 h 2656937"/>
                <a:gd name="connsiteX229" fmla="*/ 1112934 w 2656937"/>
                <a:gd name="connsiteY229" fmla="*/ 1059021 h 2656937"/>
                <a:gd name="connsiteX230" fmla="*/ 608786 w 2656937"/>
                <a:gd name="connsiteY230" fmla="*/ 381079 h 2656937"/>
                <a:gd name="connsiteX231" fmla="*/ 1143360 w 2656937"/>
                <a:gd name="connsiteY231" fmla="*/ 1070044 h 2656937"/>
                <a:gd name="connsiteX232" fmla="*/ 590411 w 2656937"/>
                <a:gd name="connsiteY232" fmla="*/ 223887 h 2656937"/>
                <a:gd name="connsiteX233" fmla="*/ 1054730 w 2656937"/>
                <a:gd name="connsiteY233" fmla="*/ 903634 h 2656937"/>
                <a:gd name="connsiteX234" fmla="*/ 789826 w 2656937"/>
                <a:gd name="connsiteY234" fmla="*/ 473436 h 2656937"/>
                <a:gd name="connsiteX235" fmla="*/ 1191015 w 2656937"/>
                <a:gd name="connsiteY235" fmla="*/ 1096060 h 2656937"/>
                <a:gd name="connsiteX236" fmla="*/ 785946 w 2656937"/>
                <a:gd name="connsiteY236" fmla="*/ 339069 h 2656937"/>
                <a:gd name="connsiteX237" fmla="*/ 1169648 w 2656937"/>
                <a:gd name="connsiteY237" fmla="*/ 1022161 h 2656937"/>
                <a:gd name="connsiteX238" fmla="*/ 807444 w 2656937"/>
                <a:gd name="connsiteY238" fmla="*/ 258878 h 2656937"/>
                <a:gd name="connsiteX239" fmla="*/ 1197330 w 2656937"/>
                <a:gd name="connsiteY239" fmla="*/ 1038888 h 2656937"/>
                <a:gd name="connsiteX240" fmla="*/ 820090 w 2656937"/>
                <a:gd name="connsiteY240" fmla="*/ 101123 h 2656937"/>
                <a:gd name="connsiteX241" fmla="*/ 1142868 w 2656937"/>
                <a:gd name="connsiteY241" fmla="*/ 858382 h 2656937"/>
                <a:gd name="connsiteX242" fmla="*/ 966985 w 2656937"/>
                <a:gd name="connsiteY242" fmla="*/ 384781 h 2656937"/>
                <a:gd name="connsiteX243" fmla="*/ 1238998 w 2656937"/>
                <a:gd name="connsiteY243" fmla="*/ 1073715 h 2656937"/>
                <a:gd name="connsiteX244" fmla="*/ 989393 w 2656937"/>
                <a:gd name="connsiteY244" fmla="*/ 252239 h 2656937"/>
                <a:gd name="connsiteX245" fmla="*/ 1232456 w 2656937"/>
                <a:gd name="connsiteY245" fmla="*/ 997060 h 2656937"/>
                <a:gd name="connsiteX246" fmla="*/ 1026118 w 2656937"/>
                <a:gd name="connsiteY246" fmla="*/ 177777 h 2656937"/>
                <a:gd name="connsiteX247" fmla="*/ 1256347 w 2656937"/>
                <a:gd name="connsiteY247" fmla="*/ 1018884 h 2656937"/>
                <a:gd name="connsiteX248" fmla="*/ 1069298 w 2656937"/>
                <a:gd name="connsiteY248" fmla="*/ 25520 h 2656937"/>
                <a:gd name="connsiteX249" fmla="*/ 1238153 w 2656937"/>
                <a:gd name="connsiteY249" fmla="*/ 831258 h 2656937"/>
                <a:gd name="connsiteX250" fmla="*/ 1158039 w 2656937"/>
                <a:gd name="connsiteY250" fmla="*/ 332392 h 2656937"/>
                <a:gd name="connsiteX251" fmla="*/ 1290417 w 2656937"/>
                <a:gd name="connsiteY251" fmla="*/ 1061148 h 2656937"/>
                <a:gd name="connsiteX252" fmla="*/ 1205874 w 2656937"/>
                <a:gd name="connsiteY252" fmla="*/ 206769 h 2656937"/>
                <a:gd name="connsiteX253" fmla="*/ 1298953 w 2656937"/>
                <a:gd name="connsiteY253" fmla="*/ 984658 h 2656937"/>
                <a:gd name="connsiteX254" fmla="*/ 1256416 w 2656937"/>
                <a:gd name="connsiteY254" fmla="*/ 140907 h 2656937"/>
                <a:gd name="connsiteX255" fmla="*/ 1318130 w 2656937"/>
                <a:gd name="connsiteY255" fmla="*/ 1010751 h 265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2656937" h="2656937">
                  <a:moveTo>
                    <a:pt x="1328469" y="0"/>
                  </a:moveTo>
                  <a:lnTo>
                    <a:pt x="1336889" y="823166"/>
                  </a:lnTo>
                  <a:lnTo>
                    <a:pt x="1355636" y="318277"/>
                  </a:lnTo>
                  <a:lnTo>
                    <a:pt x="1343299" y="1058883"/>
                  </a:lnTo>
                  <a:lnTo>
                    <a:pt x="1427060" y="204399"/>
                  </a:lnTo>
                  <a:lnTo>
                    <a:pt x="1366592" y="985530"/>
                  </a:lnTo>
                  <a:lnTo>
                    <a:pt x="1489482" y="149663"/>
                  </a:lnTo>
                  <a:lnTo>
                    <a:pt x="1380309" y="1014851"/>
                  </a:lnTo>
                  <a:lnTo>
                    <a:pt x="1587639" y="25520"/>
                  </a:lnTo>
                  <a:lnTo>
                    <a:pt x="1435305" y="834522"/>
                  </a:lnTo>
                  <a:lnTo>
                    <a:pt x="1552191" y="342991"/>
                  </a:lnTo>
                  <a:lnTo>
                    <a:pt x="1395611" y="1066943"/>
                  </a:lnTo>
                  <a:lnTo>
                    <a:pt x="1644459" y="245237"/>
                  </a:lnTo>
                  <a:lnTo>
                    <a:pt x="1432770" y="999533"/>
                  </a:lnTo>
                  <a:lnTo>
                    <a:pt x="1716357" y="203730"/>
                  </a:lnTo>
                  <a:lnTo>
                    <a:pt x="1440500" y="1030982"/>
                  </a:lnTo>
                  <a:lnTo>
                    <a:pt x="1836847" y="101123"/>
                  </a:lnTo>
                  <a:lnTo>
                    <a:pt x="1529610" y="864870"/>
                  </a:lnTo>
                  <a:lnTo>
                    <a:pt x="1740150" y="405568"/>
                  </a:lnTo>
                  <a:lnTo>
                    <a:pt x="1445335" y="1085078"/>
                  </a:lnTo>
                  <a:lnTo>
                    <a:pt x="1849716" y="327692"/>
                  </a:lnTo>
                  <a:lnTo>
                    <a:pt x="1494929" y="1026217"/>
                  </a:lnTo>
                  <a:lnTo>
                    <a:pt x="1928333" y="301015"/>
                  </a:lnTo>
                  <a:lnTo>
                    <a:pt x="1496378" y="1058565"/>
                  </a:lnTo>
                  <a:lnTo>
                    <a:pt x="2066526" y="223887"/>
                  </a:lnTo>
                  <a:lnTo>
                    <a:pt x="1616228" y="912962"/>
                  </a:lnTo>
                  <a:lnTo>
                    <a:pt x="1912283" y="503619"/>
                  </a:lnTo>
                  <a:lnTo>
                    <a:pt x="1490571" y="1112555"/>
                  </a:lnTo>
                  <a:lnTo>
                    <a:pt x="2034937" y="448616"/>
                  </a:lnTo>
                  <a:lnTo>
                    <a:pt x="1550710" y="1064484"/>
                  </a:lnTo>
                  <a:lnTo>
                    <a:pt x="2117253" y="437785"/>
                  </a:lnTo>
                  <a:lnTo>
                    <a:pt x="1545808" y="1096508"/>
                  </a:lnTo>
                  <a:lnTo>
                    <a:pt x="2267838" y="389099"/>
                  </a:lnTo>
                  <a:lnTo>
                    <a:pt x="1691740" y="977105"/>
                  </a:lnTo>
                  <a:lnTo>
                    <a:pt x="2061989" y="633366"/>
                  </a:lnTo>
                  <a:lnTo>
                    <a:pt x="1529569" y="1148339"/>
                  </a:lnTo>
                  <a:lnTo>
                    <a:pt x="2193017" y="603349"/>
                  </a:lnTo>
                  <a:lnTo>
                    <a:pt x="1597935" y="1112919"/>
                  </a:lnTo>
                  <a:lnTo>
                    <a:pt x="2275861" y="608783"/>
                  </a:lnTo>
                  <a:lnTo>
                    <a:pt x="1586881" y="1143368"/>
                  </a:lnTo>
                  <a:lnTo>
                    <a:pt x="2433050" y="590411"/>
                  </a:lnTo>
                  <a:lnTo>
                    <a:pt x="1753312" y="1054724"/>
                  </a:lnTo>
                  <a:lnTo>
                    <a:pt x="2183503" y="789825"/>
                  </a:lnTo>
                  <a:lnTo>
                    <a:pt x="1560851" y="1191030"/>
                  </a:lnTo>
                  <a:lnTo>
                    <a:pt x="2317869" y="785948"/>
                  </a:lnTo>
                  <a:lnTo>
                    <a:pt x="1634819" y="1169625"/>
                  </a:lnTo>
                  <a:lnTo>
                    <a:pt x="2398062" y="807441"/>
                  </a:lnTo>
                  <a:lnTo>
                    <a:pt x="1618030" y="1197338"/>
                  </a:lnTo>
                  <a:lnTo>
                    <a:pt x="2555814" y="820090"/>
                  </a:lnTo>
                  <a:lnTo>
                    <a:pt x="1798574" y="1142860"/>
                  </a:lnTo>
                  <a:lnTo>
                    <a:pt x="2272158" y="966984"/>
                  </a:lnTo>
                  <a:lnTo>
                    <a:pt x="1583203" y="1239005"/>
                  </a:lnTo>
                  <a:lnTo>
                    <a:pt x="2404699" y="989395"/>
                  </a:lnTo>
                  <a:lnTo>
                    <a:pt x="1659915" y="1232445"/>
                  </a:lnTo>
                  <a:lnTo>
                    <a:pt x="2479163" y="1026116"/>
                  </a:lnTo>
                  <a:lnTo>
                    <a:pt x="1638027" y="1256352"/>
                  </a:lnTo>
                  <a:lnTo>
                    <a:pt x="2631417" y="1069298"/>
                  </a:lnTo>
                  <a:lnTo>
                    <a:pt x="1825717" y="1238145"/>
                  </a:lnTo>
                  <a:lnTo>
                    <a:pt x="2324547" y="1158037"/>
                  </a:lnTo>
                  <a:lnTo>
                    <a:pt x="1595753" y="1290422"/>
                  </a:lnTo>
                  <a:lnTo>
                    <a:pt x="2450169" y="1205876"/>
                  </a:lnTo>
                  <a:lnTo>
                    <a:pt x="1672337" y="1298948"/>
                  </a:lnTo>
                  <a:lnTo>
                    <a:pt x="2516033" y="1256413"/>
                  </a:lnTo>
                  <a:lnTo>
                    <a:pt x="1646151" y="1318129"/>
                  </a:lnTo>
                  <a:lnTo>
                    <a:pt x="2656937" y="1328469"/>
                  </a:lnTo>
                  <a:lnTo>
                    <a:pt x="1833814" y="1336889"/>
                  </a:lnTo>
                  <a:lnTo>
                    <a:pt x="2338662" y="1355634"/>
                  </a:lnTo>
                  <a:lnTo>
                    <a:pt x="1598015" y="1343296"/>
                  </a:lnTo>
                  <a:lnTo>
                    <a:pt x="2452539" y="1427062"/>
                  </a:lnTo>
                  <a:lnTo>
                    <a:pt x="1671478" y="1366598"/>
                  </a:lnTo>
                  <a:lnTo>
                    <a:pt x="2507277" y="1489478"/>
                  </a:lnTo>
                  <a:lnTo>
                    <a:pt x="1642045" y="1380301"/>
                  </a:lnTo>
                  <a:lnTo>
                    <a:pt x="2631417" y="1587639"/>
                  </a:lnTo>
                  <a:lnTo>
                    <a:pt x="1822461" y="1435314"/>
                  </a:lnTo>
                  <a:lnTo>
                    <a:pt x="2313948" y="1552189"/>
                  </a:lnTo>
                  <a:lnTo>
                    <a:pt x="1589956" y="1395600"/>
                  </a:lnTo>
                  <a:lnTo>
                    <a:pt x="2411701" y="1644460"/>
                  </a:lnTo>
                  <a:lnTo>
                    <a:pt x="1657467" y="1432788"/>
                  </a:lnTo>
                  <a:lnTo>
                    <a:pt x="2453211" y="1716354"/>
                  </a:lnTo>
                  <a:lnTo>
                    <a:pt x="1625916" y="1440483"/>
                  </a:lnTo>
                  <a:lnTo>
                    <a:pt x="2555814" y="1836847"/>
                  </a:lnTo>
                  <a:lnTo>
                    <a:pt x="1792114" y="1529629"/>
                  </a:lnTo>
                  <a:lnTo>
                    <a:pt x="2251371" y="1740148"/>
                  </a:lnTo>
                  <a:lnTo>
                    <a:pt x="1571828" y="1445320"/>
                  </a:lnTo>
                  <a:lnTo>
                    <a:pt x="2329246" y="1849718"/>
                  </a:lnTo>
                  <a:lnTo>
                    <a:pt x="1630772" y="1494956"/>
                  </a:lnTo>
                  <a:lnTo>
                    <a:pt x="2355925" y="1928330"/>
                  </a:lnTo>
                  <a:lnTo>
                    <a:pt x="1598334" y="1496352"/>
                  </a:lnTo>
                  <a:lnTo>
                    <a:pt x="2433050" y="2066526"/>
                  </a:lnTo>
                  <a:lnTo>
                    <a:pt x="1744017" y="1616255"/>
                  </a:lnTo>
                  <a:lnTo>
                    <a:pt x="2153320" y="1912282"/>
                  </a:lnTo>
                  <a:lnTo>
                    <a:pt x="1544361" y="1490554"/>
                  </a:lnTo>
                  <a:lnTo>
                    <a:pt x="2208323" y="2034937"/>
                  </a:lnTo>
                  <a:lnTo>
                    <a:pt x="1592495" y="1550744"/>
                  </a:lnTo>
                  <a:lnTo>
                    <a:pt x="2219155" y="2117250"/>
                  </a:lnTo>
                  <a:lnTo>
                    <a:pt x="1560399" y="1545777"/>
                  </a:lnTo>
                  <a:lnTo>
                    <a:pt x="2267838" y="2267838"/>
                  </a:lnTo>
                  <a:lnTo>
                    <a:pt x="1679872" y="1691778"/>
                  </a:lnTo>
                  <a:lnTo>
                    <a:pt x="2023573" y="2061986"/>
                  </a:lnTo>
                  <a:lnTo>
                    <a:pt x="1508571" y="1529536"/>
                  </a:lnTo>
                  <a:lnTo>
                    <a:pt x="2053589" y="2193017"/>
                  </a:lnTo>
                  <a:lnTo>
                    <a:pt x="1544063" y="1597987"/>
                  </a:lnTo>
                  <a:lnTo>
                    <a:pt x="2048157" y="2275857"/>
                  </a:lnTo>
                  <a:lnTo>
                    <a:pt x="1513546" y="1586846"/>
                  </a:lnTo>
                  <a:lnTo>
                    <a:pt x="2066526" y="2433050"/>
                  </a:lnTo>
                  <a:lnTo>
                    <a:pt x="1602242" y="1753354"/>
                  </a:lnTo>
                  <a:lnTo>
                    <a:pt x="1867114" y="2183500"/>
                  </a:lnTo>
                  <a:lnTo>
                    <a:pt x="1465897" y="1560833"/>
                  </a:lnTo>
                  <a:lnTo>
                    <a:pt x="1870991" y="2317869"/>
                  </a:lnTo>
                  <a:lnTo>
                    <a:pt x="1487332" y="1634855"/>
                  </a:lnTo>
                  <a:lnTo>
                    <a:pt x="1849498" y="2398058"/>
                  </a:lnTo>
                  <a:lnTo>
                    <a:pt x="1459584" y="1617993"/>
                  </a:lnTo>
                  <a:lnTo>
                    <a:pt x="1836847" y="2555814"/>
                  </a:lnTo>
                  <a:lnTo>
                    <a:pt x="1514096" y="1798617"/>
                  </a:lnTo>
                  <a:lnTo>
                    <a:pt x="1689955" y="2272155"/>
                  </a:lnTo>
                  <a:lnTo>
                    <a:pt x="1417923" y="1583176"/>
                  </a:lnTo>
                  <a:lnTo>
                    <a:pt x="1667544" y="2404699"/>
                  </a:lnTo>
                  <a:lnTo>
                    <a:pt x="1424506" y="1659960"/>
                  </a:lnTo>
                  <a:lnTo>
                    <a:pt x="1630824" y="2479159"/>
                  </a:lnTo>
                  <a:lnTo>
                    <a:pt x="1400578" y="1637992"/>
                  </a:lnTo>
                  <a:lnTo>
                    <a:pt x="1587639" y="2631417"/>
                  </a:lnTo>
                  <a:lnTo>
                    <a:pt x="1418798" y="1825746"/>
                  </a:lnTo>
                  <a:lnTo>
                    <a:pt x="1498901" y="2324544"/>
                  </a:lnTo>
                  <a:lnTo>
                    <a:pt x="1366513" y="1595732"/>
                  </a:lnTo>
                  <a:lnTo>
                    <a:pt x="1451063" y="2450169"/>
                  </a:lnTo>
                  <a:lnTo>
                    <a:pt x="1357994" y="1672371"/>
                  </a:lnTo>
                  <a:lnTo>
                    <a:pt x="1400526" y="2516029"/>
                  </a:lnTo>
                  <a:lnTo>
                    <a:pt x="1338808" y="1646125"/>
                  </a:lnTo>
                  <a:lnTo>
                    <a:pt x="1328469" y="2656937"/>
                  </a:lnTo>
                  <a:lnTo>
                    <a:pt x="1320049" y="1833827"/>
                  </a:lnTo>
                  <a:lnTo>
                    <a:pt x="1301304" y="2338659"/>
                  </a:lnTo>
                  <a:lnTo>
                    <a:pt x="1313643" y="1598003"/>
                  </a:lnTo>
                  <a:lnTo>
                    <a:pt x="1229876" y="2452539"/>
                  </a:lnTo>
                  <a:lnTo>
                    <a:pt x="1290338" y="1671495"/>
                  </a:lnTo>
                  <a:lnTo>
                    <a:pt x="1167460" y="2507273"/>
                  </a:lnTo>
                  <a:lnTo>
                    <a:pt x="1276640" y="1642028"/>
                  </a:lnTo>
                  <a:lnTo>
                    <a:pt x="1069298" y="2631417"/>
                  </a:lnTo>
                  <a:lnTo>
                    <a:pt x="1221622" y="1822470"/>
                  </a:lnTo>
                  <a:lnTo>
                    <a:pt x="1104749" y="2313945"/>
                  </a:lnTo>
                  <a:lnTo>
                    <a:pt x="1261338" y="1589954"/>
                  </a:lnTo>
                  <a:lnTo>
                    <a:pt x="1012478" y="2411701"/>
                  </a:lnTo>
                  <a:lnTo>
                    <a:pt x="1224147" y="1657475"/>
                  </a:lnTo>
                  <a:lnTo>
                    <a:pt x="940585" y="2453207"/>
                  </a:lnTo>
                  <a:lnTo>
                    <a:pt x="1216459" y="1625905"/>
                  </a:lnTo>
                  <a:lnTo>
                    <a:pt x="820090" y="2555814"/>
                  </a:lnTo>
                  <a:lnTo>
                    <a:pt x="1127308" y="1792114"/>
                  </a:lnTo>
                  <a:lnTo>
                    <a:pt x="916790" y="2251368"/>
                  </a:lnTo>
                  <a:lnTo>
                    <a:pt x="1211619" y="1571827"/>
                  </a:lnTo>
                  <a:lnTo>
                    <a:pt x="807220" y="2329246"/>
                  </a:lnTo>
                  <a:lnTo>
                    <a:pt x="1161979" y="1630777"/>
                  </a:lnTo>
                  <a:lnTo>
                    <a:pt x="728609" y="2355921"/>
                  </a:lnTo>
                  <a:lnTo>
                    <a:pt x="1160587" y="1598332"/>
                  </a:lnTo>
                  <a:lnTo>
                    <a:pt x="590411" y="2433050"/>
                  </a:lnTo>
                  <a:lnTo>
                    <a:pt x="1040688" y="1744008"/>
                  </a:lnTo>
                  <a:lnTo>
                    <a:pt x="744657" y="2153317"/>
                  </a:lnTo>
                  <a:lnTo>
                    <a:pt x="1166382" y="1544363"/>
                  </a:lnTo>
                  <a:lnTo>
                    <a:pt x="621999" y="2208322"/>
                  </a:lnTo>
                  <a:lnTo>
                    <a:pt x="1106197" y="1592491"/>
                  </a:lnTo>
                  <a:lnTo>
                    <a:pt x="539689" y="2219152"/>
                  </a:lnTo>
                  <a:lnTo>
                    <a:pt x="1111156" y="1560403"/>
                  </a:lnTo>
                  <a:lnTo>
                    <a:pt x="389099" y="2267838"/>
                  </a:lnTo>
                  <a:lnTo>
                    <a:pt x="965179" y="1679851"/>
                  </a:lnTo>
                  <a:lnTo>
                    <a:pt x="594951" y="2023570"/>
                  </a:lnTo>
                  <a:lnTo>
                    <a:pt x="1127381" y="1508588"/>
                  </a:lnTo>
                  <a:lnTo>
                    <a:pt x="463919" y="2053589"/>
                  </a:lnTo>
                  <a:lnTo>
                    <a:pt x="1058977" y="1544040"/>
                  </a:lnTo>
                  <a:lnTo>
                    <a:pt x="381081" y="2048154"/>
                  </a:lnTo>
                  <a:lnTo>
                    <a:pt x="1070079" y="1513554"/>
                  </a:lnTo>
                  <a:lnTo>
                    <a:pt x="223887" y="2066526"/>
                  </a:lnTo>
                  <a:lnTo>
                    <a:pt x="903613" y="1602222"/>
                  </a:lnTo>
                  <a:lnTo>
                    <a:pt x="473438" y="1867111"/>
                  </a:lnTo>
                  <a:lnTo>
                    <a:pt x="1096089" y="1465906"/>
                  </a:lnTo>
                  <a:lnTo>
                    <a:pt x="339068" y="1870990"/>
                  </a:lnTo>
                  <a:lnTo>
                    <a:pt x="1022110" y="1487317"/>
                  </a:lnTo>
                  <a:lnTo>
                    <a:pt x="258880" y="1849495"/>
                  </a:lnTo>
                  <a:lnTo>
                    <a:pt x="1038922" y="1459593"/>
                  </a:lnTo>
                  <a:lnTo>
                    <a:pt x="101123" y="1836847"/>
                  </a:lnTo>
                  <a:lnTo>
                    <a:pt x="858360" y="1514079"/>
                  </a:lnTo>
                  <a:lnTo>
                    <a:pt x="384782" y="1689952"/>
                  </a:lnTo>
                  <a:lnTo>
                    <a:pt x="1073736" y="1417932"/>
                  </a:lnTo>
                  <a:lnTo>
                    <a:pt x="252238" y="1667543"/>
                  </a:lnTo>
                  <a:lnTo>
                    <a:pt x="997020" y="1424493"/>
                  </a:lnTo>
                  <a:lnTo>
                    <a:pt x="177779" y="1630820"/>
                  </a:lnTo>
                  <a:lnTo>
                    <a:pt x="1018914" y="1400584"/>
                  </a:lnTo>
                  <a:lnTo>
                    <a:pt x="25520" y="1587639"/>
                  </a:lnTo>
                  <a:lnTo>
                    <a:pt x="831232" y="1418790"/>
                  </a:lnTo>
                  <a:lnTo>
                    <a:pt x="332393" y="1498899"/>
                  </a:lnTo>
                  <a:lnTo>
                    <a:pt x="1061176" y="1366517"/>
                  </a:lnTo>
                  <a:lnTo>
                    <a:pt x="206767" y="1451062"/>
                  </a:lnTo>
                  <a:lnTo>
                    <a:pt x="984614" y="1357989"/>
                  </a:lnTo>
                  <a:lnTo>
                    <a:pt x="140909" y="1400523"/>
                  </a:lnTo>
                  <a:lnTo>
                    <a:pt x="1010777" y="1338808"/>
                  </a:lnTo>
                  <a:lnTo>
                    <a:pt x="0" y="1328469"/>
                  </a:lnTo>
                  <a:lnTo>
                    <a:pt x="823155" y="1320049"/>
                  </a:lnTo>
                  <a:lnTo>
                    <a:pt x="318278" y="1301302"/>
                  </a:lnTo>
                  <a:lnTo>
                    <a:pt x="1058907" y="1313641"/>
                  </a:lnTo>
                  <a:lnTo>
                    <a:pt x="204397" y="1229877"/>
                  </a:lnTo>
                  <a:lnTo>
                    <a:pt x="985488" y="1290342"/>
                  </a:lnTo>
                  <a:lnTo>
                    <a:pt x="149665" y="1167458"/>
                  </a:lnTo>
                  <a:lnTo>
                    <a:pt x="1014872" y="1276632"/>
                  </a:lnTo>
                  <a:lnTo>
                    <a:pt x="25520" y="1069298"/>
                  </a:lnTo>
                  <a:lnTo>
                    <a:pt x="834513" y="1221631"/>
                  </a:lnTo>
                  <a:lnTo>
                    <a:pt x="342992" y="1104747"/>
                  </a:lnTo>
                  <a:lnTo>
                    <a:pt x="1066948" y="1261328"/>
                  </a:lnTo>
                  <a:lnTo>
                    <a:pt x="245235" y="1012478"/>
                  </a:lnTo>
                  <a:lnTo>
                    <a:pt x="999521" y="1224165"/>
                  </a:lnTo>
                  <a:lnTo>
                    <a:pt x="203732" y="940582"/>
                  </a:lnTo>
                  <a:lnTo>
                    <a:pt x="1030993" y="1216442"/>
                  </a:lnTo>
                  <a:lnTo>
                    <a:pt x="101123" y="820090"/>
                  </a:lnTo>
                  <a:lnTo>
                    <a:pt x="864867" y="1127326"/>
                  </a:lnTo>
                  <a:lnTo>
                    <a:pt x="405569" y="916788"/>
                  </a:lnTo>
                  <a:lnTo>
                    <a:pt x="1085074" y="1211601"/>
                  </a:lnTo>
                  <a:lnTo>
                    <a:pt x="327691" y="807220"/>
                  </a:lnTo>
                  <a:lnTo>
                    <a:pt x="1026222" y="1162011"/>
                  </a:lnTo>
                  <a:lnTo>
                    <a:pt x="301017" y="728606"/>
                  </a:lnTo>
                  <a:lnTo>
                    <a:pt x="1058568" y="1160562"/>
                  </a:lnTo>
                  <a:lnTo>
                    <a:pt x="223887" y="590411"/>
                  </a:lnTo>
                  <a:lnTo>
                    <a:pt x="912965" y="1040711"/>
                  </a:lnTo>
                  <a:lnTo>
                    <a:pt x="503620" y="744655"/>
                  </a:lnTo>
                  <a:lnTo>
                    <a:pt x="1112540" y="1166355"/>
                  </a:lnTo>
                  <a:lnTo>
                    <a:pt x="448614" y="622001"/>
                  </a:lnTo>
                  <a:lnTo>
                    <a:pt x="1064508" y="1106247"/>
                  </a:lnTo>
                  <a:lnTo>
                    <a:pt x="437788" y="539686"/>
                  </a:lnTo>
                  <a:lnTo>
                    <a:pt x="1096504" y="1111125"/>
                  </a:lnTo>
                  <a:lnTo>
                    <a:pt x="389099" y="389099"/>
                  </a:lnTo>
                  <a:lnTo>
                    <a:pt x="977108" y="965200"/>
                  </a:lnTo>
                  <a:lnTo>
                    <a:pt x="633367" y="594950"/>
                  </a:lnTo>
                  <a:lnTo>
                    <a:pt x="1148330" y="1127358"/>
                  </a:lnTo>
                  <a:lnTo>
                    <a:pt x="603347" y="463921"/>
                  </a:lnTo>
                  <a:lnTo>
                    <a:pt x="1112934" y="1059021"/>
                  </a:lnTo>
                  <a:lnTo>
                    <a:pt x="608786" y="381079"/>
                  </a:lnTo>
                  <a:lnTo>
                    <a:pt x="1143360" y="1070044"/>
                  </a:lnTo>
                  <a:lnTo>
                    <a:pt x="590411" y="223887"/>
                  </a:lnTo>
                  <a:lnTo>
                    <a:pt x="1054730" y="903634"/>
                  </a:lnTo>
                  <a:lnTo>
                    <a:pt x="789826" y="473436"/>
                  </a:lnTo>
                  <a:lnTo>
                    <a:pt x="1191015" y="1096060"/>
                  </a:lnTo>
                  <a:lnTo>
                    <a:pt x="785946" y="339069"/>
                  </a:lnTo>
                  <a:lnTo>
                    <a:pt x="1169648" y="1022161"/>
                  </a:lnTo>
                  <a:lnTo>
                    <a:pt x="807444" y="258878"/>
                  </a:lnTo>
                  <a:lnTo>
                    <a:pt x="1197330" y="1038888"/>
                  </a:lnTo>
                  <a:lnTo>
                    <a:pt x="820090" y="101123"/>
                  </a:lnTo>
                  <a:lnTo>
                    <a:pt x="1142868" y="858382"/>
                  </a:lnTo>
                  <a:lnTo>
                    <a:pt x="966985" y="384781"/>
                  </a:lnTo>
                  <a:lnTo>
                    <a:pt x="1238998" y="1073715"/>
                  </a:lnTo>
                  <a:lnTo>
                    <a:pt x="989393" y="252239"/>
                  </a:lnTo>
                  <a:lnTo>
                    <a:pt x="1232456" y="997060"/>
                  </a:lnTo>
                  <a:lnTo>
                    <a:pt x="1026118" y="177777"/>
                  </a:lnTo>
                  <a:lnTo>
                    <a:pt x="1256347" y="1018884"/>
                  </a:lnTo>
                  <a:lnTo>
                    <a:pt x="1069298" y="25520"/>
                  </a:lnTo>
                  <a:lnTo>
                    <a:pt x="1238153" y="831258"/>
                  </a:lnTo>
                  <a:lnTo>
                    <a:pt x="1158039" y="332392"/>
                  </a:lnTo>
                  <a:lnTo>
                    <a:pt x="1290417" y="1061148"/>
                  </a:lnTo>
                  <a:lnTo>
                    <a:pt x="1205874" y="206769"/>
                  </a:lnTo>
                  <a:lnTo>
                    <a:pt x="1298953" y="984658"/>
                  </a:lnTo>
                  <a:lnTo>
                    <a:pt x="1256416" y="140907"/>
                  </a:lnTo>
                  <a:lnTo>
                    <a:pt x="1318130" y="10107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4E6DC45B-695C-480D-82B9-F2FD9626AF49}"/>
                </a:ext>
              </a:extLst>
            </p:cNvPr>
            <p:cNvSpPr/>
            <p:nvPr/>
          </p:nvSpPr>
          <p:spPr>
            <a:xfrm>
              <a:off x="1190445" y="4208827"/>
              <a:ext cx="1690778" cy="1690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C059A34-CF22-4328-9A6D-D6E86EF35E10}"/>
              </a:ext>
            </a:extLst>
          </p:cNvPr>
          <p:cNvGrpSpPr/>
          <p:nvPr/>
        </p:nvGrpSpPr>
        <p:grpSpPr>
          <a:xfrm>
            <a:off x="6576203" y="3735811"/>
            <a:ext cx="2671314" cy="2671314"/>
            <a:chOff x="6576203" y="3735811"/>
            <a:chExt cx="2671314" cy="2671314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5928CA8-3B9E-4774-854B-540DBFF26022}"/>
                </a:ext>
              </a:extLst>
            </p:cNvPr>
            <p:cNvSpPr/>
            <p:nvPr/>
          </p:nvSpPr>
          <p:spPr>
            <a:xfrm>
              <a:off x="6576203" y="3735811"/>
              <a:ext cx="2671314" cy="2671314"/>
            </a:xfrm>
            <a:custGeom>
              <a:avLst/>
              <a:gdLst>
                <a:gd name="connsiteX0" fmla="*/ 1335657 w 2671314"/>
                <a:gd name="connsiteY0" fmla="*/ 0 h 2671314"/>
                <a:gd name="connsiteX1" fmla="*/ 1340959 w 2671314"/>
                <a:gd name="connsiteY1" fmla="*/ 220691 h 2671314"/>
                <a:gd name="connsiteX2" fmla="*/ 1346851 w 2671314"/>
                <a:gd name="connsiteY2" fmla="*/ 40336 h 2671314"/>
                <a:gd name="connsiteX3" fmla="*/ 1354318 w 2671314"/>
                <a:gd name="connsiteY3" fmla="*/ 525905 h 2671314"/>
                <a:gd name="connsiteX4" fmla="*/ 1384145 w 2671314"/>
                <a:gd name="connsiteY4" fmla="*/ 41195 h 2671314"/>
                <a:gd name="connsiteX5" fmla="*/ 1378646 w 2671314"/>
                <a:gd name="connsiteY5" fmla="*/ 450902 h 2671314"/>
                <a:gd name="connsiteX6" fmla="*/ 1403331 w 2671314"/>
                <a:gd name="connsiteY6" fmla="*/ 145295 h 2671314"/>
                <a:gd name="connsiteX7" fmla="*/ 1401725 w 2671314"/>
                <a:gd name="connsiteY7" fmla="*/ 193971 h 2671314"/>
                <a:gd name="connsiteX8" fmla="*/ 1406640 w 2671314"/>
                <a:gd name="connsiteY8" fmla="*/ 134933 h 2671314"/>
                <a:gd name="connsiteX9" fmla="*/ 1383233 w 2671314"/>
                <a:gd name="connsiteY9" fmla="*/ 802874 h 2671314"/>
                <a:gd name="connsiteX10" fmla="*/ 1411895 w 2671314"/>
                <a:gd name="connsiteY10" fmla="*/ 609636 h 2671314"/>
                <a:gd name="connsiteX11" fmla="*/ 1459754 w 2671314"/>
                <a:gd name="connsiteY11" fmla="*/ 269145 h 2671314"/>
                <a:gd name="connsiteX12" fmla="*/ 1455401 w 2671314"/>
                <a:gd name="connsiteY12" fmla="*/ 316311 h 2671314"/>
                <a:gd name="connsiteX13" fmla="*/ 1494884 w 2671314"/>
                <a:gd name="connsiteY13" fmla="*/ 50110 h 2671314"/>
                <a:gd name="connsiteX14" fmla="*/ 1454298 w 2671314"/>
                <a:gd name="connsiteY14" fmla="*/ 457847 h 2671314"/>
                <a:gd name="connsiteX15" fmla="*/ 1505080 w 2671314"/>
                <a:gd name="connsiteY15" fmla="*/ 155471 h 2671314"/>
                <a:gd name="connsiteX16" fmla="*/ 1451826 w 2671314"/>
                <a:gd name="connsiteY16" fmla="*/ 601729 h 2671314"/>
                <a:gd name="connsiteX17" fmla="*/ 1538992 w 2671314"/>
                <a:gd name="connsiteY17" fmla="*/ 160840 h 2671314"/>
                <a:gd name="connsiteX18" fmla="*/ 1509823 w 2671314"/>
                <a:gd name="connsiteY18" fmla="*/ 357067 h 2671314"/>
                <a:gd name="connsiteX19" fmla="*/ 1542698 w 2671314"/>
                <a:gd name="connsiteY19" fmla="*/ 198023 h 2671314"/>
                <a:gd name="connsiteX20" fmla="*/ 1482112 w 2671314"/>
                <a:gd name="connsiteY20" fmla="*/ 582702 h 2671314"/>
                <a:gd name="connsiteX21" fmla="*/ 1550684 w 2671314"/>
                <a:gd name="connsiteY21" fmla="*/ 283701 h 2671314"/>
                <a:gd name="connsiteX22" fmla="*/ 1479098 w 2671314"/>
                <a:gd name="connsiteY22" fmla="*/ 682028 h 2671314"/>
                <a:gd name="connsiteX23" fmla="*/ 1580885 w 2671314"/>
                <a:gd name="connsiteY23" fmla="*/ 290329 h 2671314"/>
                <a:gd name="connsiteX24" fmla="*/ 1509440 w 2671314"/>
                <a:gd name="connsiteY24" fmla="*/ 631176 h 2671314"/>
                <a:gd name="connsiteX25" fmla="*/ 1638910 w 2671314"/>
                <a:gd name="connsiteY25" fmla="*/ 182582 h 2671314"/>
                <a:gd name="connsiteX26" fmla="*/ 1593034 w 2671314"/>
                <a:gd name="connsiteY26" fmla="*/ 375589 h 2671314"/>
                <a:gd name="connsiteX27" fmla="*/ 1639416 w 2671314"/>
                <a:gd name="connsiteY27" fmla="*/ 219945 h 2671314"/>
                <a:gd name="connsiteX28" fmla="*/ 1534964 w 2671314"/>
                <a:gd name="connsiteY28" fmla="*/ 643106 h 2671314"/>
                <a:gd name="connsiteX29" fmla="*/ 1671417 w 2671314"/>
                <a:gd name="connsiteY29" fmla="*/ 229156 h 2671314"/>
                <a:gd name="connsiteX30" fmla="*/ 1570717 w 2671314"/>
                <a:gd name="connsiteY30" fmla="*/ 591878 h 2671314"/>
                <a:gd name="connsiteX31" fmla="*/ 1613098 w 2671314"/>
                <a:gd name="connsiteY31" fmla="*/ 474772 h 2671314"/>
                <a:gd name="connsiteX32" fmla="*/ 1669554 w 2671314"/>
                <a:gd name="connsiteY32" fmla="*/ 315186 h 2671314"/>
                <a:gd name="connsiteX33" fmla="*/ 1663136 w 2671314"/>
                <a:gd name="connsiteY33" fmla="*/ 336507 h 2671314"/>
                <a:gd name="connsiteX34" fmla="*/ 1759887 w 2671314"/>
                <a:gd name="connsiteY34" fmla="*/ 69163 h 2671314"/>
                <a:gd name="connsiteX35" fmla="*/ 1533931 w 2671314"/>
                <a:gd name="connsiteY35" fmla="*/ 801695 h 2671314"/>
                <a:gd name="connsiteX36" fmla="*/ 1568398 w 2671314"/>
                <a:gd name="connsiteY36" fmla="*/ 721580 h 2671314"/>
                <a:gd name="connsiteX37" fmla="*/ 1764994 w 2671314"/>
                <a:gd name="connsiteY37" fmla="*/ 261994 h 2671314"/>
                <a:gd name="connsiteX38" fmla="*/ 1757711 w 2671314"/>
                <a:gd name="connsiteY38" fmla="*/ 281545 h 2671314"/>
                <a:gd name="connsiteX39" fmla="*/ 1784338 w 2671314"/>
                <a:gd name="connsiteY39" fmla="*/ 219653 h 2671314"/>
                <a:gd name="connsiteX40" fmla="*/ 1648453 w 2671314"/>
                <a:gd name="connsiteY40" fmla="*/ 582593 h 2671314"/>
                <a:gd name="connsiteX41" fmla="*/ 1866849 w 2671314"/>
                <a:gd name="connsiteY41" fmla="*/ 110171 h 2671314"/>
                <a:gd name="connsiteX42" fmla="*/ 1678804 w 2671314"/>
                <a:gd name="connsiteY42" fmla="*/ 574238 h 2671314"/>
                <a:gd name="connsiteX43" fmla="*/ 1901915 w 2671314"/>
                <a:gd name="connsiteY43" fmla="*/ 125975 h 2671314"/>
                <a:gd name="connsiteX44" fmla="*/ 1813154 w 2671314"/>
                <a:gd name="connsiteY44" fmla="*/ 328099 h 2671314"/>
                <a:gd name="connsiteX45" fmla="*/ 1894952 w 2671314"/>
                <a:gd name="connsiteY45" fmla="*/ 167252 h 2671314"/>
                <a:gd name="connsiteX46" fmla="*/ 1717060 w 2671314"/>
                <a:gd name="connsiteY46" fmla="*/ 563017 h 2671314"/>
                <a:gd name="connsiteX47" fmla="*/ 1878312 w 2671314"/>
                <a:gd name="connsiteY47" fmla="*/ 262204 h 2671314"/>
                <a:gd name="connsiteX48" fmla="*/ 1684602 w 2671314"/>
                <a:gd name="connsiteY48" fmla="*/ 669398 h 2671314"/>
                <a:gd name="connsiteX49" fmla="*/ 1908998 w 2671314"/>
                <a:gd name="connsiteY49" fmla="*/ 278274 h 2671314"/>
                <a:gd name="connsiteX50" fmla="*/ 1732498 w 2671314"/>
                <a:gd name="connsiteY50" fmla="*/ 623312 h 2671314"/>
                <a:gd name="connsiteX51" fmla="*/ 2003487 w 2671314"/>
                <a:gd name="connsiteY51" fmla="*/ 178944 h 2671314"/>
                <a:gd name="connsiteX52" fmla="*/ 1897734 w 2671314"/>
                <a:gd name="connsiteY52" fmla="*/ 372717 h 2671314"/>
                <a:gd name="connsiteX53" fmla="*/ 1993014 w 2671314"/>
                <a:gd name="connsiteY53" fmla="*/ 219473 h 2671314"/>
                <a:gd name="connsiteX54" fmla="*/ 1756696 w 2671314"/>
                <a:gd name="connsiteY54" fmla="*/ 643721 h 2671314"/>
                <a:gd name="connsiteX55" fmla="*/ 2024880 w 2671314"/>
                <a:gd name="connsiteY55" fmla="*/ 238864 h 2671314"/>
                <a:gd name="connsiteX56" fmla="*/ 1815259 w 2671314"/>
                <a:gd name="connsiteY56" fmla="*/ 590938 h 2671314"/>
                <a:gd name="connsiteX57" fmla="*/ 1989446 w 2671314"/>
                <a:gd name="connsiteY57" fmla="*/ 338609 h 2671314"/>
                <a:gd name="connsiteX58" fmla="*/ 1963734 w 2671314"/>
                <a:gd name="connsiteY58" fmla="*/ 379935 h 2671314"/>
                <a:gd name="connsiteX59" fmla="*/ 1997491 w 2671314"/>
                <a:gd name="connsiteY59" fmla="*/ 331291 h 2671314"/>
                <a:gd name="connsiteX60" fmla="*/ 1643253 w 2671314"/>
                <a:gd name="connsiteY60" fmla="*/ 898038 h 2671314"/>
                <a:gd name="connsiteX61" fmla="*/ 1764754 w 2671314"/>
                <a:gd name="connsiteY61" fmla="*/ 744944 h 2671314"/>
                <a:gd name="connsiteX62" fmla="*/ 1976385 w 2671314"/>
                <a:gd name="connsiteY62" fmla="*/ 474080 h 2671314"/>
                <a:gd name="connsiteX63" fmla="*/ 1949043 w 2671314"/>
                <a:gd name="connsiteY63" fmla="*/ 512736 h 2671314"/>
                <a:gd name="connsiteX64" fmla="*/ 2116326 w 2671314"/>
                <a:gd name="connsiteY64" fmla="*/ 301955 h 2671314"/>
                <a:gd name="connsiteX65" fmla="*/ 1877311 w 2671314"/>
                <a:gd name="connsiteY65" fmla="*/ 634770 h 2671314"/>
                <a:gd name="connsiteX66" fmla="*/ 2072476 w 2671314"/>
                <a:gd name="connsiteY66" fmla="*/ 398298 h 2671314"/>
                <a:gd name="connsiteX67" fmla="*/ 1803242 w 2671314"/>
                <a:gd name="connsiteY67" fmla="*/ 758125 h 2671314"/>
                <a:gd name="connsiteX68" fmla="*/ 2099160 w 2671314"/>
                <a:gd name="connsiteY68" fmla="*/ 419902 h 2671314"/>
                <a:gd name="connsiteX69" fmla="*/ 1975785 w 2671314"/>
                <a:gd name="connsiteY69" fmla="*/ 575255 h 2671314"/>
                <a:gd name="connsiteX70" fmla="*/ 2083778 w 2671314"/>
                <a:gd name="connsiteY70" fmla="*/ 453955 h 2671314"/>
                <a:gd name="connsiteX71" fmla="*/ 1838971 w 2671314"/>
                <a:gd name="connsiteY71" fmla="*/ 756804 h 2671314"/>
                <a:gd name="connsiteX72" fmla="*/ 2047855 w 2671314"/>
                <a:gd name="connsiteY72" fmla="*/ 532149 h 2671314"/>
                <a:gd name="connsiteX73" fmla="*/ 1786686 w 2671314"/>
                <a:gd name="connsiteY73" fmla="*/ 841329 h 2671314"/>
                <a:gd name="connsiteX74" fmla="*/ 2070696 w 2671314"/>
                <a:gd name="connsiteY74" fmla="*/ 552990 h 2671314"/>
                <a:gd name="connsiteX75" fmla="*/ 1838409 w 2671314"/>
                <a:gd name="connsiteY75" fmla="*/ 812439 h 2671314"/>
                <a:gd name="connsiteX76" fmla="*/ 2174821 w 2671314"/>
                <a:gd name="connsiteY76" fmla="*/ 488693 h 2671314"/>
                <a:gd name="connsiteX77" fmla="*/ 2038609 w 2671314"/>
                <a:gd name="connsiteY77" fmla="*/ 632881 h 2671314"/>
                <a:gd name="connsiteX78" fmla="*/ 2156576 w 2671314"/>
                <a:gd name="connsiteY78" fmla="*/ 521303 h 2671314"/>
                <a:gd name="connsiteX79" fmla="*/ 1854534 w 2671314"/>
                <a:gd name="connsiteY79" fmla="*/ 835545 h 2671314"/>
                <a:gd name="connsiteX80" fmla="*/ 2179685 w 2671314"/>
                <a:gd name="connsiteY80" fmla="*/ 545278 h 2671314"/>
                <a:gd name="connsiteX81" fmla="*/ 1911107 w 2671314"/>
                <a:gd name="connsiteY81" fmla="*/ 809063 h 2671314"/>
                <a:gd name="connsiteX82" fmla="*/ 2006248 w 2671314"/>
                <a:gd name="connsiteY82" fmla="*/ 728933 h 2671314"/>
                <a:gd name="connsiteX83" fmla="*/ 2135056 w 2671314"/>
                <a:gd name="connsiteY83" fmla="*/ 618851 h 2671314"/>
                <a:gd name="connsiteX84" fmla="*/ 2118820 w 2671314"/>
                <a:gd name="connsiteY84" fmla="*/ 634122 h 2671314"/>
                <a:gd name="connsiteX85" fmla="*/ 2336299 w 2671314"/>
                <a:gd name="connsiteY85" fmla="*/ 450956 h 2671314"/>
                <a:gd name="connsiteX86" fmla="*/ 1774353 w 2671314"/>
                <a:gd name="connsiteY86" fmla="*/ 972366 h 2671314"/>
                <a:gd name="connsiteX87" fmla="*/ 1844225 w 2671314"/>
                <a:gd name="connsiteY87" fmla="*/ 920244 h 2671314"/>
                <a:gd name="connsiteX88" fmla="*/ 2244305 w 2671314"/>
                <a:gd name="connsiteY88" fmla="*/ 620506 h 2671314"/>
                <a:gd name="connsiteX89" fmla="*/ 2228249 w 2671314"/>
                <a:gd name="connsiteY89" fmla="*/ 633775 h 2671314"/>
                <a:gd name="connsiteX90" fmla="*/ 2282226 w 2671314"/>
                <a:gd name="connsiteY90" fmla="*/ 593509 h 2671314"/>
                <a:gd name="connsiteX91" fmla="*/ 1983063 w 2671314"/>
                <a:gd name="connsiteY91" fmla="*/ 839893 h 2671314"/>
                <a:gd name="connsiteX92" fmla="*/ 2408425 w 2671314"/>
                <a:gd name="connsiteY92" fmla="*/ 539952 h 2671314"/>
                <a:gd name="connsiteX93" fmla="*/ 2013540 w 2671314"/>
                <a:gd name="connsiteY93" fmla="*/ 847824 h 2671314"/>
                <a:gd name="connsiteX94" fmla="*/ 2430893 w 2671314"/>
                <a:gd name="connsiteY94" fmla="*/ 571171 h 2671314"/>
                <a:gd name="connsiteX95" fmla="*/ 2252964 w 2671314"/>
                <a:gd name="connsiteY95" fmla="*/ 701833 h 2671314"/>
                <a:gd name="connsiteX96" fmla="*/ 2404226 w 2671314"/>
                <a:gd name="connsiteY96" fmla="*/ 603437 h 2671314"/>
                <a:gd name="connsiteX97" fmla="*/ 2052289 w 2671314"/>
                <a:gd name="connsiteY97" fmla="*/ 857228 h 2671314"/>
                <a:gd name="connsiteX98" fmla="*/ 2342338 w 2671314"/>
                <a:gd name="connsiteY98" fmla="*/ 677346 h 2671314"/>
                <a:gd name="connsiteX99" fmla="*/ 1970981 w 2671314"/>
                <a:gd name="connsiteY99" fmla="*/ 933131 h 2671314"/>
                <a:gd name="connsiteX100" fmla="*/ 2360875 w 2671314"/>
                <a:gd name="connsiteY100" fmla="*/ 706607 h 2671314"/>
                <a:gd name="connsiteX101" fmla="*/ 2035502 w 2671314"/>
                <a:gd name="connsiteY101" fmla="*/ 917169 h 2671314"/>
                <a:gd name="connsiteX102" fmla="*/ 2492370 w 2671314"/>
                <a:gd name="connsiteY102" fmla="*/ 667830 h 2671314"/>
                <a:gd name="connsiteX103" fmla="*/ 2303919 w 2671314"/>
                <a:gd name="connsiteY103" fmla="*/ 782753 h 2671314"/>
                <a:gd name="connsiteX104" fmla="*/ 2463035 w 2671314"/>
                <a:gd name="connsiteY104" fmla="*/ 697690 h 2671314"/>
                <a:gd name="connsiteX105" fmla="*/ 2046251 w 2671314"/>
                <a:gd name="connsiteY105" fmla="*/ 946944 h 2671314"/>
                <a:gd name="connsiteX106" fmla="*/ 2480939 w 2671314"/>
                <a:gd name="connsiteY106" fmla="*/ 730418 h 2671314"/>
                <a:gd name="connsiteX107" fmla="*/ 2123368 w 2671314"/>
                <a:gd name="connsiteY107" fmla="*/ 930512 h 2671314"/>
                <a:gd name="connsiteX108" fmla="*/ 2400379 w 2671314"/>
                <a:gd name="connsiteY108" fmla="*/ 799084 h 2671314"/>
                <a:gd name="connsiteX109" fmla="*/ 2357458 w 2671314"/>
                <a:gd name="connsiteY109" fmla="*/ 822012 h 2671314"/>
                <a:gd name="connsiteX110" fmla="*/ 2411007 w 2671314"/>
                <a:gd name="connsiteY110" fmla="*/ 796767 h 2671314"/>
                <a:gd name="connsiteX111" fmla="*/ 1820851 w 2671314"/>
                <a:gd name="connsiteY111" fmla="*/ 1110466 h 2671314"/>
                <a:gd name="connsiteX112" fmla="*/ 2002783 w 2671314"/>
                <a:gd name="connsiteY112" fmla="*/ 1038569 h 2671314"/>
                <a:gd name="connsiteX113" fmla="*/ 2321334 w 2671314"/>
                <a:gd name="connsiteY113" fmla="*/ 909872 h 2671314"/>
                <a:gd name="connsiteX114" fmla="*/ 2278339 w 2671314"/>
                <a:gd name="connsiteY114" fmla="*/ 929673 h 2671314"/>
                <a:gd name="connsiteX115" fmla="*/ 2528587 w 2671314"/>
                <a:gd name="connsiteY115" fmla="*/ 830778 h 2671314"/>
                <a:gd name="connsiteX116" fmla="*/ 2155189 w 2671314"/>
                <a:gd name="connsiteY116" fmla="*/ 999496 h 2671314"/>
                <a:gd name="connsiteX117" fmla="*/ 2442440 w 2671314"/>
                <a:gd name="connsiteY117" fmla="*/ 892288 h 2671314"/>
                <a:gd name="connsiteX118" fmla="*/ 2029350 w 2671314"/>
                <a:gd name="connsiteY118" fmla="*/ 1069296 h 2671314"/>
                <a:gd name="connsiteX119" fmla="*/ 2454748 w 2671314"/>
                <a:gd name="connsiteY119" fmla="*/ 924343 h 2671314"/>
                <a:gd name="connsiteX120" fmla="*/ 2270255 w 2671314"/>
                <a:gd name="connsiteY120" fmla="*/ 997184 h 2671314"/>
                <a:gd name="connsiteX121" fmla="*/ 2424399 w 2671314"/>
                <a:gd name="connsiteY121" fmla="*/ 946142 h 2671314"/>
                <a:gd name="connsiteX122" fmla="*/ 2060972 w 2671314"/>
                <a:gd name="connsiteY122" fmla="*/ 1086010 h 2671314"/>
                <a:gd name="connsiteX123" fmla="*/ 2354193 w 2671314"/>
                <a:gd name="connsiteY123" fmla="*/ 995896 h 2671314"/>
                <a:gd name="connsiteX124" fmla="*/ 1973415 w 2671314"/>
                <a:gd name="connsiteY124" fmla="*/ 1133073 h 2671314"/>
                <a:gd name="connsiteX125" fmla="*/ 2363553 w 2671314"/>
                <a:gd name="connsiteY125" fmla="*/ 1025367 h 2671314"/>
                <a:gd name="connsiteX126" fmla="*/ 2032666 w 2671314"/>
                <a:gd name="connsiteY126" fmla="*/ 1133912 h 2671314"/>
                <a:gd name="connsiteX127" fmla="*/ 2485876 w 2671314"/>
                <a:gd name="connsiteY127" fmla="*/ 1021745 h 2671314"/>
                <a:gd name="connsiteX128" fmla="*/ 2295793 w 2671314"/>
                <a:gd name="connsiteY128" fmla="*/ 1078517 h 2671314"/>
                <a:gd name="connsiteX129" fmla="*/ 2453772 w 2671314"/>
                <a:gd name="connsiteY129" fmla="*/ 1040864 h 2671314"/>
                <a:gd name="connsiteX130" fmla="*/ 2035074 w 2671314"/>
                <a:gd name="connsiteY130" fmla="*/ 1161986 h 2671314"/>
                <a:gd name="connsiteX131" fmla="*/ 2461796 w 2671314"/>
                <a:gd name="connsiteY131" fmla="*/ 1073183 h 2671314"/>
                <a:gd name="connsiteX132" fmla="*/ 2097314 w 2671314"/>
                <a:gd name="connsiteY132" fmla="*/ 1167337 h 2671314"/>
                <a:gd name="connsiteX133" fmla="*/ 2219683 w 2671314"/>
                <a:gd name="connsiteY133" fmla="*/ 1145529 h 2671314"/>
                <a:gd name="connsiteX134" fmla="*/ 2386360 w 2671314"/>
                <a:gd name="connsiteY134" fmla="*/ 1114584 h 2671314"/>
                <a:gd name="connsiteX135" fmla="*/ 2364651 w 2671314"/>
                <a:gd name="connsiteY135" fmla="*/ 1119694 h 2671314"/>
                <a:gd name="connsiteX136" fmla="*/ 2644589 w 2671314"/>
                <a:gd name="connsiteY136" fmla="*/ 1069805 h 2671314"/>
                <a:gd name="connsiteX137" fmla="*/ 1897225 w 2671314"/>
                <a:gd name="connsiteY137" fmla="*/ 1240387 h 2671314"/>
                <a:gd name="connsiteX138" fmla="*/ 1983529 w 2671314"/>
                <a:gd name="connsiteY138" fmla="*/ 1230215 h 2671314"/>
                <a:gd name="connsiteX139" fmla="*/ 2480145 w 2671314"/>
                <a:gd name="connsiteY139" fmla="*/ 1170642 h 2671314"/>
                <a:gd name="connsiteX140" fmla="*/ 2459598 w 2671314"/>
                <a:gd name="connsiteY140" fmla="*/ 1174106 h 2671314"/>
                <a:gd name="connsiteX141" fmla="*/ 2526486 w 2671314"/>
                <a:gd name="connsiteY141" fmla="*/ 1166223 h 2671314"/>
                <a:gd name="connsiteX142" fmla="*/ 2144213 w 2671314"/>
                <a:gd name="connsiteY142" fmla="*/ 1230015 h 2671314"/>
                <a:gd name="connsiteX143" fmla="*/ 2662554 w 2671314"/>
                <a:gd name="connsiteY143" fmla="*/ 1182939 h 2671314"/>
                <a:gd name="connsiteX144" fmla="*/ 2166629 w 2671314"/>
                <a:gd name="connsiteY144" fmla="*/ 1252123 h 2671314"/>
                <a:gd name="connsiteX145" fmla="*/ 2666401 w 2671314"/>
                <a:gd name="connsiteY145" fmla="*/ 1221211 h 2671314"/>
                <a:gd name="connsiteX146" fmla="*/ 2447003 w 2671314"/>
                <a:gd name="connsiteY146" fmla="*/ 1245400 h 2671314"/>
                <a:gd name="connsiteX147" fmla="*/ 2627174 w 2671314"/>
                <a:gd name="connsiteY147" fmla="*/ 1235818 h 2671314"/>
                <a:gd name="connsiteX148" fmla="*/ 2195487 w 2671314"/>
                <a:gd name="connsiteY148" fmla="*/ 1279642 h 2671314"/>
                <a:gd name="connsiteX149" fmla="*/ 2536623 w 2671314"/>
                <a:gd name="connsiteY149" fmla="*/ 1268884 h 2671314"/>
                <a:gd name="connsiteX150" fmla="*/ 2087114 w 2671314"/>
                <a:gd name="connsiteY150" fmla="*/ 1304722 h 2671314"/>
                <a:gd name="connsiteX151" fmla="*/ 2538048 w 2671314"/>
                <a:gd name="connsiteY151" fmla="*/ 1303493 h 2671314"/>
                <a:gd name="connsiteX152" fmla="*/ 2150994 w 2671314"/>
                <a:gd name="connsiteY152" fmla="*/ 1323157 h 2671314"/>
                <a:gd name="connsiteX153" fmla="*/ 2671314 w 2671314"/>
                <a:gd name="connsiteY153" fmla="*/ 1335657 h 2671314"/>
                <a:gd name="connsiteX154" fmla="*/ 2450631 w 2671314"/>
                <a:gd name="connsiteY154" fmla="*/ 1340959 h 2671314"/>
                <a:gd name="connsiteX155" fmla="*/ 2630981 w 2671314"/>
                <a:gd name="connsiteY155" fmla="*/ 1346851 h 2671314"/>
                <a:gd name="connsiteX156" fmla="*/ 2145412 w 2671314"/>
                <a:gd name="connsiteY156" fmla="*/ 1354318 h 2671314"/>
                <a:gd name="connsiteX157" fmla="*/ 2630119 w 2671314"/>
                <a:gd name="connsiteY157" fmla="*/ 1384145 h 2671314"/>
                <a:gd name="connsiteX158" fmla="*/ 2220411 w 2671314"/>
                <a:gd name="connsiteY158" fmla="*/ 1378646 h 2671314"/>
                <a:gd name="connsiteX159" fmla="*/ 2526020 w 2671314"/>
                <a:gd name="connsiteY159" fmla="*/ 1403331 h 2671314"/>
                <a:gd name="connsiteX160" fmla="*/ 2477353 w 2671314"/>
                <a:gd name="connsiteY160" fmla="*/ 1401726 h 2671314"/>
                <a:gd name="connsiteX161" fmla="*/ 2536381 w 2671314"/>
                <a:gd name="connsiteY161" fmla="*/ 1406640 h 2671314"/>
                <a:gd name="connsiteX162" fmla="*/ 1868441 w 2671314"/>
                <a:gd name="connsiteY162" fmla="*/ 1383232 h 2671314"/>
                <a:gd name="connsiteX163" fmla="*/ 2061813 w 2671314"/>
                <a:gd name="connsiteY163" fmla="*/ 1411914 h 2671314"/>
                <a:gd name="connsiteX164" fmla="*/ 2402171 w 2671314"/>
                <a:gd name="connsiteY164" fmla="*/ 1459754 h 2671314"/>
                <a:gd name="connsiteX165" fmla="*/ 2355022 w 2671314"/>
                <a:gd name="connsiteY165" fmla="*/ 1455403 h 2671314"/>
                <a:gd name="connsiteX166" fmla="*/ 2621205 w 2671314"/>
                <a:gd name="connsiteY166" fmla="*/ 1494884 h 2671314"/>
                <a:gd name="connsiteX167" fmla="*/ 2213469 w 2671314"/>
                <a:gd name="connsiteY167" fmla="*/ 1454298 h 2671314"/>
                <a:gd name="connsiteX168" fmla="*/ 2515843 w 2671314"/>
                <a:gd name="connsiteY168" fmla="*/ 1505080 h 2671314"/>
                <a:gd name="connsiteX169" fmla="*/ 2069585 w 2671314"/>
                <a:gd name="connsiteY169" fmla="*/ 1451826 h 2671314"/>
                <a:gd name="connsiteX170" fmla="*/ 2510476 w 2671314"/>
                <a:gd name="connsiteY170" fmla="*/ 1538993 h 2671314"/>
                <a:gd name="connsiteX171" fmla="*/ 2314251 w 2671314"/>
                <a:gd name="connsiteY171" fmla="*/ 1509824 h 2671314"/>
                <a:gd name="connsiteX172" fmla="*/ 2473294 w 2671314"/>
                <a:gd name="connsiteY172" fmla="*/ 1542698 h 2671314"/>
                <a:gd name="connsiteX173" fmla="*/ 2088620 w 2671314"/>
                <a:gd name="connsiteY173" fmla="*/ 1482114 h 2671314"/>
                <a:gd name="connsiteX174" fmla="*/ 2387615 w 2671314"/>
                <a:gd name="connsiteY174" fmla="*/ 1550684 h 2671314"/>
                <a:gd name="connsiteX175" fmla="*/ 1989265 w 2671314"/>
                <a:gd name="connsiteY175" fmla="*/ 1479093 h 2671314"/>
                <a:gd name="connsiteX176" fmla="*/ 2380986 w 2671314"/>
                <a:gd name="connsiteY176" fmla="*/ 1580885 h 2671314"/>
                <a:gd name="connsiteX177" fmla="*/ 2040161 w 2671314"/>
                <a:gd name="connsiteY177" fmla="*/ 1509445 h 2671314"/>
                <a:gd name="connsiteX178" fmla="*/ 2488732 w 2671314"/>
                <a:gd name="connsiteY178" fmla="*/ 1638910 h 2671314"/>
                <a:gd name="connsiteX179" fmla="*/ 2295748 w 2671314"/>
                <a:gd name="connsiteY179" fmla="*/ 1593040 h 2671314"/>
                <a:gd name="connsiteX180" fmla="*/ 2451370 w 2671314"/>
                <a:gd name="connsiteY180" fmla="*/ 1639415 h 2671314"/>
                <a:gd name="connsiteX181" fmla="*/ 2028192 w 2671314"/>
                <a:gd name="connsiteY181" fmla="*/ 1534958 h 2671314"/>
                <a:gd name="connsiteX182" fmla="*/ 2442159 w 2671314"/>
                <a:gd name="connsiteY182" fmla="*/ 1671417 h 2671314"/>
                <a:gd name="connsiteX183" fmla="*/ 2079436 w 2671314"/>
                <a:gd name="connsiteY183" fmla="*/ 1570717 h 2671314"/>
                <a:gd name="connsiteX184" fmla="*/ 2196469 w 2671314"/>
                <a:gd name="connsiteY184" fmla="*/ 1613071 h 2671314"/>
                <a:gd name="connsiteX185" fmla="*/ 2356129 w 2671314"/>
                <a:gd name="connsiteY185" fmla="*/ 1669554 h 2671314"/>
                <a:gd name="connsiteX186" fmla="*/ 2334800 w 2671314"/>
                <a:gd name="connsiteY186" fmla="*/ 1663133 h 2671314"/>
                <a:gd name="connsiteX187" fmla="*/ 2602151 w 2671314"/>
                <a:gd name="connsiteY187" fmla="*/ 1759887 h 2671314"/>
                <a:gd name="connsiteX188" fmla="*/ 1869622 w 2671314"/>
                <a:gd name="connsiteY188" fmla="*/ 1533933 h 2671314"/>
                <a:gd name="connsiteX189" fmla="*/ 1948845 w 2671314"/>
                <a:gd name="connsiteY189" fmla="*/ 1568016 h 2671314"/>
                <a:gd name="connsiteX190" fmla="*/ 2409321 w 2671314"/>
                <a:gd name="connsiteY190" fmla="*/ 1764993 h 2671314"/>
                <a:gd name="connsiteX191" fmla="*/ 2389763 w 2671314"/>
                <a:gd name="connsiteY191" fmla="*/ 1757707 h 2671314"/>
                <a:gd name="connsiteX192" fmla="*/ 2451661 w 2671314"/>
                <a:gd name="connsiteY192" fmla="*/ 1784337 h 2671314"/>
                <a:gd name="connsiteX193" fmla="*/ 2088698 w 2671314"/>
                <a:gd name="connsiteY193" fmla="*/ 1648442 h 2671314"/>
                <a:gd name="connsiteX194" fmla="*/ 2561144 w 2671314"/>
                <a:gd name="connsiteY194" fmla="*/ 1866849 h 2671314"/>
                <a:gd name="connsiteX195" fmla="*/ 2097074 w 2671314"/>
                <a:gd name="connsiteY195" fmla="*/ 1678803 h 2671314"/>
                <a:gd name="connsiteX196" fmla="*/ 2545339 w 2671314"/>
                <a:gd name="connsiteY196" fmla="*/ 1901915 h 2671314"/>
                <a:gd name="connsiteX197" fmla="*/ 2343222 w 2671314"/>
                <a:gd name="connsiteY197" fmla="*/ 1813158 h 2671314"/>
                <a:gd name="connsiteX198" fmla="*/ 2504064 w 2671314"/>
                <a:gd name="connsiteY198" fmla="*/ 1894954 h 2671314"/>
                <a:gd name="connsiteX199" fmla="*/ 2108317 w 2671314"/>
                <a:gd name="connsiteY199" fmla="*/ 1717069 h 2671314"/>
                <a:gd name="connsiteX200" fmla="*/ 2409112 w 2671314"/>
                <a:gd name="connsiteY200" fmla="*/ 1878311 h 2671314"/>
                <a:gd name="connsiteX201" fmla="*/ 2001902 w 2671314"/>
                <a:gd name="connsiteY201" fmla="*/ 1684593 h 2671314"/>
                <a:gd name="connsiteX202" fmla="*/ 2393040 w 2671314"/>
                <a:gd name="connsiteY202" fmla="*/ 1908998 h 2671314"/>
                <a:gd name="connsiteX203" fmla="*/ 2048002 w 2671314"/>
                <a:gd name="connsiteY203" fmla="*/ 1732497 h 2671314"/>
                <a:gd name="connsiteX204" fmla="*/ 2492370 w 2671314"/>
                <a:gd name="connsiteY204" fmla="*/ 2003487 h 2671314"/>
                <a:gd name="connsiteX205" fmla="*/ 2298613 w 2671314"/>
                <a:gd name="connsiteY205" fmla="*/ 1897742 h 2671314"/>
                <a:gd name="connsiteX206" fmla="*/ 2451841 w 2671314"/>
                <a:gd name="connsiteY206" fmla="*/ 1993012 h 2671314"/>
                <a:gd name="connsiteX207" fmla="*/ 2027593 w 2671314"/>
                <a:gd name="connsiteY207" fmla="*/ 1756695 h 2671314"/>
                <a:gd name="connsiteX208" fmla="*/ 2432451 w 2671314"/>
                <a:gd name="connsiteY208" fmla="*/ 2024880 h 2671314"/>
                <a:gd name="connsiteX209" fmla="*/ 2080378 w 2671314"/>
                <a:gd name="connsiteY209" fmla="*/ 1815260 h 2671314"/>
                <a:gd name="connsiteX210" fmla="*/ 2332705 w 2671314"/>
                <a:gd name="connsiteY210" fmla="*/ 1989446 h 2671314"/>
                <a:gd name="connsiteX211" fmla="*/ 2291391 w 2671314"/>
                <a:gd name="connsiteY211" fmla="*/ 1963741 h 2671314"/>
                <a:gd name="connsiteX212" fmla="*/ 2340025 w 2671314"/>
                <a:gd name="connsiteY212" fmla="*/ 1997491 h 2671314"/>
                <a:gd name="connsiteX213" fmla="*/ 1773276 w 2671314"/>
                <a:gd name="connsiteY213" fmla="*/ 1643251 h 2671314"/>
                <a:gd name="connsiteX214" fmla="*/ 1926432 w 2671314"/>
                <a:gd name="connsiteY214" fmla="*/ 1764802 h 2671314"/>
                <a:gd name="connsiteX215" fmla="*/ 2197237 w 2671314"/>
                <a:gd name="connsiteY215" fmla="*/ 1976386 h 2671314"/>
                <a:gd name="connsiteX216" fmla="*/ 2158583 w 2671314"/>
                <a:gd name="connsiteY216" fmla="*/ 1949046 h 2671314"/>
                <a:gd name="connsiteX217" fmla="*/ 2369359 w 2671314"/>
                <a:gd name="connsiteY217" fmla="*/ 2116325 h 2671314"/>
                <a:gd name="connsiteX218" fmla="*/ 2036552 w 2671314"/>
                <a:gd name="connsiteY218" fmla="*/ 1877314 h 2671314"/>
                <a:gd name="connsiteX219" fmla="*/ 2273019 w 2671314"/>
                <a:gd name="connsiteY219" fmla="*/ 2072476 h 2671314"/>
                <a:gd name="connsiteX220" fmla="*/ 1913174 w 2671314"/>
                <a:gd name="connsiteY220" fmla="*/ 1803227 h 2671314"/>
                <a:gd name="connsiteX221" fmla="*/ 2251412 w 2671314"/>
                <a:gd name="connsiteY221" fmla="*/ 2099160 h 2671314"/>
                <a:gd name="connsiteX222" fmla="*/ 2096077 w 2671314"/>
                <a:gd name="connsiteY222" fmla="*/ 1975799 h 2671314"/>
                <a:gd name="connsiteX223" fmla="*/ 2217360 w 2671314"/>
                <a:gd name="connsiteY223" fmla="*/ 2083777 h 2671314"/>
                <a:gd name="connsiteX224" fmla="*/ 1914522 w 2671314"/>
                <a:gd name="connsiteY224" fmla="*/ 1838980 h 2671314"/>
                <a:gd name="connsiteX225" fmla="*/ 2139167 w 2671314"/>
                <a:gd name="connsiteY225" fmla="*/ 2047854 h 2671314"/>
                <a:gd name="connsiteX226" fmla="*/ 1829978 w 2671314"/>
                <a:gd name="connsiteY226" fmla="*/ 1786678 h 2671314"/>
                <a:gd name="connsiteX227" fmla="*/ 2118325 w 2671314"/>
                <a:gd name="connsiteY227" fmla="*/ 2070696 h 2671314"/>
                <a:gd name="connsiteX228" fmla="*/ 1858880 w 2671314"/>
                <a:gd name="connsiteY228" fmla="*/ 1838413 h 2671314"/>
                <a:gd name="connsiteX229" fmla="*/ 2182623 w 2671314"/>
                <a:gd name="connsiteY229" fmla="*/ 2174821 h 2671314"/>
                <a:gd name="connsiteX230" fmla="*/ 2038422 w 2671314"/>
                <a:gd name="connsiteY230" fmla="*/ 2038596 h 2671314"/>
                <a:gd name="connsiteX231" fmla="*/ 2150014 w 2671314"/>
                <a:gd name="connsiteY231" fmla="*/ 2156576 h 2671314"/>
                <a:gd name="connsiteX232" fmla="*/ 1835776 w 2671314"/>
                <a:gd name="connsiteY232" fmla="*/ 1854540 h 2671314"/>
                <a:gd name="connsiteX233" fmla="*/ 2126038 w 2671314"/>
                <a:gd name="connsiteY233" fmla="*/ 2179684 h 2671314"/>
                <a:gd name="connsiteX234" fmla="*/ 1862246 w 2671314"/>
                <a:gd name="connsiteY234" fmla="*/ 1911101 h 2671314"/>
                <a:gd name="connsiteX235" fmla="*/ 1942279 w 2671314"/>
                <a:gd name="connsiteY235" fmla="*/ 2006126 h 2671314"/>
                <a:gd name="connsiteX236" fmla="*/ 2052464 w 2671314"/>
                <a:gd name="connsiteY236" fmla="*/ 2135055 h 2671314"/>
                <a:gd name="connsiteX237" fmla="*/ 2037181 w 2671314"/>
                <a:gd name="connsiteY237" fmla="*/ 2118807 h 2671314"/>
                <a:gd name="connsiteX238" fmla="*/ 2220359 w 2671314"/>
                <a:gd name="connsiteY238" fmla="*/ 2336300 h 2671314"/>
                <a:gd name="connsiteX239" fmla="*/ 1698950 w 2671314"/>
                <a:gd name="connsiteY239" fmla="*/ 1774355 h 2671314"/>
                <a:gd name="connsiteX240" fmla="*/ 1750958 w 2671314"/>
                <a:gd name="connsiteY240" fmla="*/ 1844074 h 2671314"/>
                <a:gd name="connsiteX241" fmla="*/ 2050809 w 2671314"/>
                <a:gd name="connsiteY241" fmla="*/ 2244305 h 2671314"/>
                <a:gd name="connsiteX242" fmla="*/ 2037542 w 2671314"/>
                <a:gd name="connsiteY242" fmla="*/ 2228250 h 2671314"/>
                <a:gd name="connsiteX243" fmla="*/ 2077806 w 2671314"/>
                <a:gd name="connsiteY243" fmla="*/ 2282226 h 2671314"/>
                <a:gd name="connsiteX244" fmla="*/ 1831429 w 2671314"/>
                <a:gd name="connsiteY244" fmla="*/ 1983072 h 2671314"/>
                <a:gd name="connsiteX245" fmla="*/ 2131365 w 2671314"/>
                <a:gd name="connsiteY245" fmla="*/ 2408424 h 2671314"/>
                <a:gd name="connsiteX246" fmla="*/ 1823472 w 2671314"/>
                <a:gd name="connsiteY246" fmla="*/ 2013511 h 2671314"/>
                <a:gd name="connsiteX247" fmla="*/ 2100143 w 2671314"/>
                <a:gd name="connsiteY247" fmla="*/ 2430893 h 2671314"/>
                <a:gd name="connsiteX248" fmla="*/ 1969491 w 2671314"/>
                <a:gd name="connsiteY248" fmla="*/ 2252978 h 2671314"/>
                <a:gd name="connsiteX249" fmla="*/ 2067878 w 2671314"/>
                <a:gd name="connsiteY249" fmla="*/ 2404224 h 2671314"/>
                <a:gd name="connsiteX250" fmla="*/ 1814092 w 2671314"/>
                <a:gd name="connsiteY250" fmla="*/ 2052296 h 2671314"/>
                <a:gd name="connsiteX251" fmla="*/ 1993969 w 2671314"/>
                <a:gd name="connsiteY251" fmla="*/ 2342337 h 2671314"/>
                <a:gd name="connsiteX252" fmla="*/ 1738179 w 2671314"/>
                <a:gd name="connsiteY252" fmla="*/ 1970974 h 2671314"/>
                <a:gd name="connsiteX253" fmla="*/ 1964709 w 2671314"/>
                <a:gd name="connsiteY253" fmla="*/ 2360875 h 2671314"/>
                <a:gd name="connsiteX254" fmla="*/ 1754150 w 2671314"/>
                <a:gd name="connsiteY254" fmla="*/ 2035506 h 2671314"/>
                <a:gd name="connsiteX255" fmla="*/ 2003487 w 2671314"/>
                <a:gd name="connsiteY255" fmla="*/ 2492370 h 2671314"/>
                <a:gd name="connsiteX256" fmla="*/ 1888554 w 2671314"/>
                <a:gd name="connsiteY256" fmla="*/ 2303904 h 2671314"/>
                <a:gd name="connsiteX257" fmla="*/ 1973625 w 2671314"/>
                <a:gd name="connsiteY257" fmla="*/ 2463035 h 2671314"/>
                <a:gd name="connsiteX258" fmla="*/ 1724365 w 2671314"/>
                <a:gd name="connsiteY258" fmla="*/ 2046238 h 2671314"/>
                <a:gd name="connsiteX259" fmla="*/ 1940896 w 2671314"/>
                <a:gd name="connsiteY259" fmla="*/ 2480938 h 2671314"/>
                <a:gd name="connsiteX260" fmla="*/ 1740808 w 2671314"/>
                <a:gd name="connsiteY260" fmla="*/ 2123375 h 2671314"/>
                <a:gd name="connsiteX261" fmla="*/ 1872232 w 2671314"/>
                <a:gd name="connsiteY261" fmla="*/ 2400380 h 2671314"/>
                <a:gd name="connsiteX262" fmla="*/ 1849302 w 2671314"/>
                <a:gd name="connsiteY262" fmla="*/ 2357454 h 2671314"/>
                <a:gd name="connsiteX263" fmla="*/ 1874548 w 2671314"/>
                <a:gd name="connsiteY263" fmla="*/ 2411007 h 2671314"/>
                <a:gd name="connsiteX264" fmla="*/ 1560854 w 2671314"/>
                <a:gd name="connsiteY264" fmla="*/ 1820859 h 2671314"/>
                <a:gd name="connsiteX265" fmla="*/ 1632738 w 2671314"/>
                <a:gd name="connsiteY265" fmla="*/ 2002759 h 2671314"/>
                <a:gd name="connsiteX266" fmla="*/ 1761443 w 2671314"/>
                <a:gd name="connsiteY266" fmla="*/ 2321333 h 2671314"/>
                <a:gd name="connsiteX267" fmla="*/ 1741643 w 2671314"/>
                <a:gd name="connsiteY267" fmla="*/ 2278339 h 2671314"/>
                <a:gd name="connsiteX268" fmla="*/ 1840537 w 2671314"/>
                <a:gd name="connsiteY268" fmla="*/ 2528587 h 2671314"/>
                <a:gd name="connsiteX269" fmla="*/ 1671822 w 2671314"/>
                <a:gd name="connsiteY269" fmla="*/ 2155192 h 2671314"/>
                <a:gd name="connsiteX270" fmla="*/ 1779028 w 2671314"/>
                <a:gd name="connsiteY270" fmla="*/ 2442440 h 2671314"/>
                <a:gd name="connsiteX271" fmla="*/ 1602017 w 2671314"/>
                <a:gd name="connsiteY271" fmla="*/ 2029343 h 2671314"/>
                <a:gd name="connsiteX272" fmla="*/ 1746973 w 2671314"/>
                <a:gd name="connsiteY272" fmla="*/ 2454749 h 2671314"/>
                <a:gd name="connsiteX273" fmla="*/ 1674126 w 2671314"/>
                <a:gd name="connsiteY273" fmla="*/ 2270238 h 2671314"/>
                <a:gd name="connsiteX274" fmla="*/ 1725174 w 2671314"/>
                <a:gd name="connsiteY274" fmla="*/ 2424400 h 2671314"/>
                <a:gd name="connsiteX275" fmla="*/ 1585305 w 2671314"/>
                <a:gd name="connsiteY275" fmla="*/ 2060971 h 2671314"/>
                <a:gd name="connsiteX276" fmla="*/ 1675418 w 2671314"/>
                <a:gd name="connsiteY276" fmla="*/ 2354192 h 2671314"/>
                <a:gd name="connsiteX277" fmla="*/ 1538242 w 2671314"/>
                <a:gd name="connsiteY277" fmla="*/ 1973412 h 2671314"/>
                <a:gd name="connsiteX278" fmla="*/ 1645949 w 2671314"/>
                <a:gd name="connsiteY278" fmla="*/ 2363552 h 2671314"/>
                <a:gd name="connsiteX279" fmla="*/ 1537408 w 2671314"/>
                <a:gd name="connsiteY279" fmla="*/ 2032677 h 2671314"/>
                <a:gd name="connsiteX280" fmla="*/ 1649571 w 2671314"/>
                <a:gd name="connsiteY280" fmla="*/ 2485876 h 2671314"/>
                <a:gd name="connsiteX281" fmla="*/ 1592799 w 2671314"/>
                <a:gd name="connsiteY281" fmla="*/ 2295796 h 2671314"/>
                <a:gd name="connsiteX282" fmla="*/ 1630451 w 2671314"/>
                <a:gd name="connsiteY282" fmla="*/ 2453771 h 2671314"/>
                <a:gd name="connsiteX283" fmla="*/ 1509331 w 2671314"/>
                <a:gd name="connsiteY283" fmla="*/ 2035081 h 2671314"/>
                <a:gd name="connsiteX284" fmla="*/ 1598133 w 2671314"/>
                <a:gd name="connsiteY284" fmla="*/ 2461797 h 2671314"/>
                <a:gd name="connsiteX285" fmla="*/ 1503981 w 2671314"/>
                <a:gd name="connsiteY285" fmla="*/ 2097322 h 2671314"/>
                <a:gd name="connsiteX286" fmla="*/ 1525836 w 2671314"/>
                <a:gd name="connsiteY286" fmla="*/ 2219957 h 2671314"/>
                <a:gd name="connsiteX287" fmla="*/ 1556731 w 2671314"/>
                <a:gd name="connsiteY287" fmla="*/ 2386360 h 2671314"/>
                <a:gd name="connsiteX288" fmla="*/ 1551630 w 2671314"/>
                <a:gd name="connsiteY288" fmla="*/ 2364690 h 2671314"/>
                <a:gd name="connsiteX289" fmla="*/ 1601512 w 2671314"/>
                <a:gd name="connsiteY289" fmla="*/ 2644589 h 2671314"/>
                <a:gd name="connsiteX290" fmla="*/ 1430928 w 2671314"/>
                <a:gd name="connsiteY290" fmla="*/ 1897209 h 2671314"/>
                <a:gd name="connsiteX291" fmla="*/ 1441120 w 2671314"/>
                <a:gd name="connsiteY291" fmla="*/ 1983688 h 2671314"/>
                <a:gd name="connsiteX292" fmla="*/ 1500673 w 2671314"/>
                <a:gd name="connsiteY292" fmla="*/ 2480145 h 2671314"/>
                <a:gd name="connsiteX293" fmla="*/ 1497211 w 2671314"/>
                <a:gd name="connsiteY293" fmla="*/ 2459607 h 2671314"/>
                <a:gd name="connsiteX294" fmla="*/ 1505093 w 2671314"/>
                <a:gd name="connsiteY294" fmla="*/ 2526485 h 2671314"/>
                <a:gd name="connsiteX295" fmla="*/ 1441298 w 2671314"/>
                <a:gd name="connsiteY295" fmla="*/ 2144200 h 2671314"/>
                <a:gd name="connsiteX296" fmla="*/ 1488375 w 2671314"/>
                <a:gd name="connsiteY296" fmla="*/ 2662554 h 2671314"/>
                <a:gd name="connsiteX297" fmla="*/ 1419194 w 2671314"/>
                <a:gd name="connsiteY297" fmla="*/ 2166634 h 2671314"/>
                <a:gd name="connsiteX298" fmla="*/ 1450106 w 2671314"/>
                <a:gd name="connsiteY298" fmla="*/ 2666402 h 2671314"/>
                <a:gd name="connsiteX299" fmla="*/ 1425914 w 2671314"/>
                <a:gd name="connsiteY299" fmla="*/ 2446986 h 2671314"/>
                <a:gd name="connsiteX300" fmla="*/ 1435497 w 2671314"/>
                <a:gd name="connsiteY300" fmla="*/ 2627174 h 2671314"/>
                <a:gd name="connsiteX301" fmla="*/ 1391674 w 2671314"/>
                <a:gd name="connsiteY301" fmla="*/ 2195481 h 2671314"/>
                <a:gd name="connsiteX302" fmla="*/ 1402432 w 2671314"/>
                <a:gd name="connsiteY302" fmla="*/ 2536623 h 2671314"/>
                <a:gd name="connsiteX303" fmla="*/ 1366593 w 2671314"/>
                <a:gd name="connsiteY303" fmla="*/ 2087119 h 2671314"/>
                <a:gd name="connsiteX304" fmla="*/ 1367823 w 2671314"/>
                <a:gd name="connsiteY304" fmla="*/ 2538049 h 2671314"/>
                <a:gd name="connsiteX305" fmla="*/ 1348157 w 2671314"/>
                <a:gd name="connsiteY305" fmla="*/ 2150977 h 2671314"/>
                <a:gd name="connsiteX306" fmla="*/ 1335657 w 2671314"/>
                <a:gd name="connsiteY306" fmla="*/ 2671314 h 2671314"/>
                <a:gd name="connsiteX307" fmla="*/ 1330356 w 2671314"/>
                <a:gd name="connsiteY307" fmla="*/ 2450644 h 2671314"/>
                <a:gd name="connsiteX308" fmla="*/ 1324465 w 2671314"/>
                <a:gd name="connsiteY308" fmla="*/ 2630978 h 2671314"/>
                <a:gd name="connsiteX309" fmla="*/ 1316998 w 2671314"/>
                <a:gd name="connsiteY309" fmla="*/ 2145406 h 2671314"/>
                <a:gd name="connsiteX310" fmla="*/ 1287171 w 2671314"/>
                <a:gd name="connsiteY310" fmla="*/ 2630120 h 2671314"/>
                <a:gd name="connsiteX311" fmla="*/ 1292670 w 2671314"/>
                <a:gd name="connsiteY311" fmla="*/ 2220415 h 2671314"/>
                <a:gd name="connsiteX312" fmla="*/ 1267985 w 2671314"/>
                <a:gd name="connsiteY312" fmla="*/ 2526021 h 2671314"/>
                <a:gd name="connsiteX313" fmla="*/ 1269591 w 2671314"/>
                <a:gd name="connsiteY313" fmla="*/ 2477336 h 2671314"/>
                <a:gd name="connsiteX314" fmla="*/ 1264675 w 2671314"/>
                <a:gd name="connsiteY314" fmla="*/ 2536382 h 2671314"/>
                <a:gd name="connsiteX315" fmla="*/ 1288083 w 2671314"/>
                <a:gd name="connsiteY315" fmla="*/ 1868444 h 2671314"/>
                <a:gd name="connsiteX316" fmla="*/ 1259387 w 2671314"/>
                <a:gd name="connsiteY316" fmla="*/ 2061912 h 2671314"/>
                <a:gd name="connsiteX317" fmla="*/ 1211560 w 2671314"/>
                <a:gd name="connsiteY317" fmla="*/ 2402170 h 2671314"/>
                <a:gd name="connsiteX318" fmla="*/ 1215911 w 2671314"/>
                <a:gd name="connsiteY318" fmla="*/ 2355034 h 2671314"/>
                <a:gd name="connsiteX319" fmla="*/ 1176431 w 2671314"/>
                <a:gd name="connsiteY319" fmla="*/ 2621204 h 2671314"/>
                <a:gd name="connsiteX320" fmla="*/ 1217018 w 2671314"/>
                <a:gd name="connsiteY320" fmla="*/ 2213468 h 2671314"/>
                <a:gd name="connsiteX321" fmla="*/ 1166236 w 2671314"/>
                <a:gd name="connsiteY321" fmla="*/ 2515843 h 2671314"/>
                <a:gd name="connsiteX322" fmla="*/ 1219490 w 2671314"/>
                <a:gd name="connsiteY322" fmla="*/ 2069590 h 2671314"/>
                <a:gd name="connsiteX323" fmla="*/ 1132323 w 2671314"/>
                <a:gd name="connsiteY323" fmla="*/ 2510476 h 2671314"/>
                <a:gd name="connsiteX324" fmla="*/ 1161491 w 2671314"/>
                <a:gd name="connsiteY324" fmla="*/ 2314255 h 2671314"/>
                <a:gd name="connsiteX325" fmla="*/ 1128618 w 2671314"/>
                <a:gd name="connsiteY325" fmla="*/ 2473293 h 2671314"/>
                <a:gd name="connsiteX326" fmla="*/ 1189200 w 2671314"/>
                <a:gd name="connsiteY326" fmla="*/ 2088628 h 2671314"/>
                <a:gd name="connsiteX327" fmla="*/ 1120631 w 2671314"/>
                <a:gd name="connsiteY327" fmla="*/ 2387613 h 2671314"/>
                <a:gd name="connsiteX328" fmla="*/ 1192223 w 2671314"/>
                <a:gd name="connsiteY328" fmla="*/ 1989263 h 2671314"/>
                <a:gd name="connsiteX329" fmla="*/ 1090429 w 2671314"/>
                <a:gd name="connsiteY329" fmla="*/ 2380986 h 2671314"/>
                <a:gd name="connsiteX330" fmla="*/ 1161870 w 2671314"/>
                <a:gd name="connsiteY330" fmla="*/ 2040164 h 2671314"/>
                <a:gd name="connsiteX331" fmla="*/ 1032405 w 2671314"/>
                <a:gd name="connsiteY331" fmla="*/ 2488732 h 2671314"/>
                <a:gd name="connsiteX332" fmla="*/ 1078283 w 2671314"/>
                <a:gd name="connsiteY332" fmla="*/ 2295721 h 2671314"/>
                <a:gd name="connsiteX333" fmla="*/ 1031899 w 2671314"/>
                <a:gd name="connsiteY333" fmla="*/ 2451369 h 2671314"/>
                <a:gd name="connsiteX334" fmla="*/ 1136354 w 2671314"/>
                <a:gd name="connsiteY334" fmla="*/ 2028204 h 2671314"/>
                <a:gd name="connsiteX335" fmla="*/ 999898 w 2671314"/>
                <a:gd name="connsiteY335" fmla="*/ 2442160 h 2671314"/>
                <a:gd name="connsiteX336" fmla="*/ 1100599 w 2671314"/>
                <a:gd name="connsiteY336" fmla="*/ 2079432 h 2671314"/>
                <a:gd name="connsiteX337" fmla="*/ 1058278 w 2671314"/>
                <a:gd name="connsiteY337" fmla="*/ 2196375 h 2671314"/>
                <a:gd name="connsiteX338" fmla="*/ 1001761 w 2671314"/>
                <a:gd name="connsiteY338" fmla="*/ 2356129 h 2671314"/>
                <a:gd name="connsiteX339" fmla="*/ 1008184 w 2671314"/>
                <a:gd name="connsiteY339" fmla="*/ 2334794 h 2671314"/>
                <a:gd name="connsiteX340" fmla="*/ 911427 w 2671314"/>
                <a:gd name="connsiteY340" fmla="*/ 2602152 h 2671314"/>
                <a:gd name="connsiteX341" fmla="*/ 1137385 w 2671314"/>
                <a:gd name="connsiteY341" fmla="*/ 1869617 h 2671314"/>
                <a:gd name="connsiteX342" fmla="*/ 1102832 w 2671314"/>
                <a:gd name="connsiteY342" fmla="*/ 1949933 h 2671314"/>
                <a:gd name="connsiteX343" fmla="*/ 906321 w 2671314"/>
                <a:gd name="connsiteY343" fmla="*/ 2409320 h 2671314"/>
                <a:gd name="connsiteX344" fmla="*/ 913594 w 2671314"/>
                <a:gd name="connsiteY344" fmla="*/ 2389798 h 2671314"/>
                <a:gd name="connsiteX345" fmla="*/ 886979 w 2671314"/>
                <a:gd name="connsiteY345" fmla="*/ 2451662 h 2671314"/>
                <a:gd name="connsiteX346" fmla="*/ 1022868 w 2671314"/>
                <a:gd name="connsiteY346" fmla="*/ 2088711 h 2671314"/>
                <a:gd name="connsiteX347" fmla="*/ 804468 w 2671314"/>
                <a:gd name="connsiteY347" fmla="*/ 2561143 h 2671314"/>
                <a:gd name="connsiteX348" fmla="*/ 992526 w 2671314"/>
                <a:gd name="connsiteY348" fmla="*/ 2097045 h 2671314"/>
                <a:gd name="connsiteX349" fmla="*/ 769399 w 2671314"/>
                <a:gd name="connsiteY349" fmla="*/ 2545339 h 2671314"/>
                <a:gd name="connsiteX350" fmla="*/ 858152 w 2671314"/>
                <a:gd name="connsiteY350" fmla="*/ 2343235 h 2671314"/>
                <a:gd name="connsiteX351" fmla="*/ 776363 w 2671314"/>
                <a:gd name="connsiteY351" fmla="*/ 2504063 h 2671314"/>
                <a:gd name="connsiteX352" fmla="*/ 954254 w 2671314"/>
                <a:gd name="connsiteY352" fmla="*/ 2108302 h 2671314"/>
                <a:gd name="connsiteX353" fmla="*/ 793003 w 2671314"/>
                <a:gd name="connsiteY353" fmla="*/ 2409112 h 2671314"/>
                <a:gd name="connsiteX354" fmla="*/ 986717 w 2671314"/>
                <a:gd name="connsiteY354" fmla="*/ 2001912 h 2671314"/>
                <a:gd name="connsiteX355" fmla="*/ 762317 w 2671314"/>
                <a:gd name="connsiteY355" fmla="*/ 2393040 h 2671314"/>
                <a:gd name="connsiteX356" fmla="*/ 938816 w 2671314"/>
                <a:gd name="connsiteY356" fmla="*/ 2048008 h 2671314"/>
                <a:gd name="connsiteX357" fmla="*/ 667830 w 2671314"/>
                <a:gd name="connsiteY357" fmla="*/ 2492370 h 2671314"/>
                <a:gd name="connsiteX358" fmla="*/ 773585 w 2671314"/>
                <a:gd name="connsiteY358" fmla="*/ 2298596 h 2671314"/>
                <a:gd name="connsiteX359" fmla="*/ 678304 w 2671314"/>
                <a:gd name="connsiteY359" fmla="*/ 2451841 h 2671314"/>
                <a:gd name="connsiteX360" fmla="*/ 914618 w 2671314"/>
                <a:gd name="connsiteY360" fmla="*/ 2027598 h 2671314"/>
                <a:gd name="connsiteX361" fmla="*/ 646436 w 2671314"/>
                <a:gd name="connsiteY361" fmla="*/ 2432451 h 2671314"/>
                <a:gd name="connsiteX362" fmla="*/ 856056 w 2671314"/>
                <a:gd name="connsiteY362" fmla="*/ 2080378 h 2671314"/>
                <a:gd name="connsiteX363" fmla="*/ 681870 w 2671314"/>
                <a:gd name="connsiteY363" fmla="*/ 2332705 h 2671314"/>
                <a:gd name="connsiteX364" fmla="*/ 707586 w 2671314"/>
                <a:gd name="connsiteY364" fmla="*/ 2291374 h 2671314"/>
                <a:gd name="connsiteX365" fmla="*/ 673824 w 2671314"/>
                <a:gd name="connsiteY365" fmla="*/ 2340025 h 2671314"/>
                <a:gd name="connsiteX366" fmla="*/ 1028060 w 2671314"/>
                <a:gd name="connsiteY366" fmla="*/ 1773283 h 2671314"/>
                <a:gd name="connsiteX367" fmla="*/ 906510 w 2671314"/>
                <a:gd name="connsiteY367" fmla="*/ 1926438 h 2671314"/>
                <a:gd name="connsiteX368" fmla="*/ 694930 w 2671314"/>
                <a:gd name="connsiteY368" fmla="*/ 2197235 h 2671314"/>
                <a:gd name="connsiteX369" fmla="*/ 722258 w 2671314"/>
                <a:gd name="connsiteY369" fmla="*/ 2158599 h 2671314"/>
                <a:gd name="connsiteX370" fmla="*/ 554991 w 2671314"/>
                <a:gd name="connsiteY370" fmla="*/ 2369360 h 2671314"/>
                <a:gd name="connsiteX371" fmla="*/ 793998 w 2671314"/>
                <a:gd name="connsiteY371" fmla="*/ 2036557 h 2671314"/>
                <a:gd name="connsiteX372" fmla="*/ 598841 w 2671314"/>
                <a:gd name="connsiteY372" fmla="*/ 2273019 h 2671314"/>
                <a:gd name="connsiteX373" fmla="*/ 868089 w 2671314"/>
                <a:gd name="connsiteY373" fmla="*/ 1913175 h 2671314"/>
                <a:gd name="connsiteX374" fmla="*/ 572155 w 2671314"/>
                <a:gd name="connsiteY374" fmla="*/ 2251413 h 2671314"/>
                <a:gd name="connsiteX375" fmla="*/ 695534 w 2671314"/>
                <a:gd name="connsiteY375" fmla="*/ 2096056 h 2671314"/>
                <a:gd name="connsiteX376" fmla="*/ 587537 w 2671314"/>
                <a:gd name="connsiteY376" fmla="*/ 2217359 h 2671314"/>
                <a:gd name="connsiteX377" fmla="*/ 832341 w 2671314"/>
                <a:gd name="connsiteY377" fmla="*/ 1914516 h 2671314"/>
                <a:gd name="connsiteX378" fmla="*/ 623463 w 2671314"/>
                <a:gd name="connsiteY378" fmla="*/ 2139166 h 2671314"/>
                <a:gd name="connsiteX379" fmla="*/ 884629 w 2671314"/>
                <a:gd name="connsiteY379" fmla="*/ 1829989 h 2671314"/>
                <a:gd name="connsiteX380" fmla="*/ 600620 w 2671314"/>
                <a:gd name="connsiteY380" fmla="*/ 2118324 h 2671314"/>
                <a:gd name="connsiteX381" fmla="*/ 832892 w 2671314"/>
                <a:gd name="connsiteY381" fmla="*/ 1858892 h 2671314"/>
                <a:gd name="connsiteX382" fmla="*/ 496496 w 2671314"/>
                <a:gd name="connsiteY382" fmla="*/ 2182624 h 2671314"/>
                <a:gd name="connsiteX383" fmla="*/ 632728 w 2671314"/>
                <a:gd name="connsiteY383" fmla="*/ 2038415 h 2671314"/>
                <a:gd name="connsiteX384" fmla="*/ 514740 w 2671314"/>
                <a:gd name="connsiteY384" fmla="*/ 2150013 h 2671314"/>
                <a:gd name="connsiteX385" fmla="*/ 816792 w 2671314"/>
                <a:gd name="connsiteY385" fmla="*/ 1835759 h 2671314"/>
                <a:gd name="connsiteX386" fmla="*/ 491631 w 2671314"/>
                <a:gd name="connsiteY386" fmla="*/ 2126037 h 2671314"/>
                <a:gd name="connsiteX387" fmla="*/ 760206 w 2671314"/>
                <a:gd name="connsiteY387" fmla="*/ 1862255 h 2671314"/>
                <a:gd name="connsiteX388" fmla="*/ 665027 w 2671314"/>
                <a:gd name="connsiteY388" fmla="*/ 1942417 h 2671314"/>
                <a:gd name="connsiteX389" fmla="*/ 536260 w 2671314"/>
                <a:gd name="connsiteY389" fmla="*/ 2052463 h 2671314"/>
                <a:gd name="connsiteX390" fmla="*/ 552485 w 2671314"/>
                <a:gd name="connsiteY390" fmla="*/ 2037203 h 2671314"/>
                <a:gd name="connsiteX391" fmla="*/ 335017 w 2671314"/>
                <a:gd name="connsiteY391" fmla="*/ 2220359 h 2671314"/>
                <a:gd name="connsiteX392" fmla="*/ 896971 w 2671314"/>
                <a:gd name="connsiteY392" fmla="*/ 1698945 h 2671314"/>
                <a:gd name="connsiteX393" fmla="*/ 826956 w 2671314"/>
                <a:gd name="connsiteY393" fmla="*/ 1751173 h 2671314"/>
                <a:gd name="connsiteX394" fmla="*/ 427010 w 2671314"/>
                <a:gd name="connsiteY394" fmla="*/ 2050809 h 2671314"/>
                <a:gd name="connsiteX395" fmla="*/ 443069 w 2671314"/>
                <a:gd name="connsiteY395" fmla="*/ 2037539 h 2671314"/>
                <a:gd name="connsiteX396" fmla="*/ 389088 w 2671314"/>
                <a:gd name="connsiteY396" fmla="*/ 2077807 h 2671314"/>
                <a:gd name="connsiteX397" fmla="*/ 688244 w 2671314"/>
                <a:gd name="connsiteY397" fmla="*/ 1831429 h 2671314"/>
                <a:gd name="connsiteX398" fmla="*/ 262891 w 2671314"/>
                <a:gd name="connsiteY398" fmla="*/ 2131365 h 2671314"/>
                <a:gd name="connsiteX399" fmla="*/ 657787 w 2671314"/>
                <a:gd name="connsiteY399" fmla="*/ 1823484 h 2671314"/>
                <a:gd name="connsiteX400" fmla="*/ 240423 w 2671314"/>
                <a:gd name="connsiteY400" fmla="*/ 2100144 h 2671314"/>
                <a:gd name="connsiteX401" fmla="*/ 418355 w 2671314"/>
                <a:gd name="connsiteY401" fmla="*/ 1969482 h 2671314"/>
                <a:gd name="connsiteX402" fmla="*/ 267092 w 2671314"/>
                <a:gd name="connsiteY402" fmla="*/ 2067879 h 2671314"/>
                <a:gd name="connsiteX403" fmla="*/ 619036 w 2671314"/>
                <a:gd name="connsiteY403" fmla="*/ 1814081 h 2671314"/>
                <a:gd name="connsiteX404" fmla="*/ 328978 w 2671314"/>
                <a:gd name="connsiteY404" fmla="*/ 1993968 h 2671314"/>
                <a:gd name="connsiteX405" fmla="*/ 700329 w 2671314"/>
                <a:gd name="connsiteY405" fmla="*/ 1738187 h 2671314"/>
                <a:gd name="connsiteX406" fmla="*/ 310439 w 2671314"/>
                <a:gd name="connsiteY406" fmla="*/ 1964709 h 2671314"/>
                <a:gd name="connsiteX407" fmla="*/ 635803 w 2671314"/>
                <a:gd name="connsiteY407" fmla="*/ 1754153 h 2671314"/>
                <a:gd name="connsiteX408" fmla="*/ 178946 w 2671314"/>
                <a:gd name="connsiteY408" fmla="*/ 2003487 h 2671314"/>
                <a:gd name="connsiteX409" fmla="*/ 367418 w 2671314"/>
                <a:gd name="connsiteY409" fmla="*/ 1888550 h 2671314"/>
                <a:gd name="connsiteX410" fmla="*/ 208279 w 2671314"/>
                <a:gd name="connsiteY410" fmla="*/ 1973625 h 2671314"/>
                <a:gd name="connsiteX411" fmla="*/ 625065 w 2671314"/>
                <a:gd name="connsiteY411" fmla="*/ 1724372 h 2671314"/>
                <a:gd name="connsiteX412" fmla="*/ 190377 w 2671314"/>
                <a:gd name="connsiteY412" fmla="*/ 1940897 h 2671314"/>
                <a:gd name="connsiteX413" fmla="*/ 547936 w 2671314"/>
                <a:gd name="connsiteY413" fmla="*/ 1740811 h 2671314"/>
                <a:gd name="connsiteX414" fmla="*/ 270936 w 2671314"/>
                <a:gd name="connsiteY414" fmla="*/ 1872233 h 2671314"/>
                <a:gd name="connsiteX415" fmla="*/ 313901 w 2671314"/>
                <a:gd name="connsiteY415" fmla="*/ 1849282 h 2671314"/>
                <a:gd name="connsiteX416" fmla="*/ 260309 w 2671314"/>
                <a:gd name="connsiteY416" fmla="*/ 1874547 h 2671314"/>
                <a:gd name="connsiteX417" fmla="*/ 850458 w 2671314"/>
                <a:gd name="connsiteY417" fmla="*/ 1560852 h 2671314"/>
                <a:gd name="connsiteX418" fmla="*/ 668668 w 2671314"/>
                <a:gd name="connsiteY418" fmla="*/ 1632693 h 2671314"/>
                <a:gd name="connsiteX419" fmla="*/ 349983 w 2671314"/>
                <a:gd name="connsiteY419" fmla="*/ 1761443 h 2671314"/>
                <a:gd name="connsiteX420" fmla="*/ 393000 w 2671314"/>
                <a:gd name="connsiteY420" fmla="*/ 1741633 h 2671314"/>
                <a:gd name="connsiteX421" fmla="*/ 142728 w 2671314"/>
                <a:gd name="connsiteY421" fmla="*/ 1840537 h 2671314"/>
                <a:gd name="connsiteX422" fmla="*/ 516122 w 2671314"/>
                <a:gd name="connsiteY422" fmla="*/ 1671822 h 2671314"/>
                <a:gd name="connsiteX423" fmla="*/ 228875 w 2671314"/>
                <a:gd name="connsiteY423" fmla="*/ 1779027 h 2671314"/>
                <a:gd name="connsiteX424" fmla="*/ 641963 w 2671314"/>
                <a:gd name="connsiteY424" fmla="*/ 1602022 h 2671314"/>
                <a:gd name="connsiteX425" fmla="*/ 216567 w 2671314"/>
                <a:gd name="connsiteY425" fmla="*/ 1746974 h 2671314"/>
                <a:gd name="connsiteX426" fmla="*/ 401089 w 2671314"/>
                <a:gd name="connsiteY426" fmla="*/ 1674123 h 2671314"/>
                <a:gd name="connsiteX427" fmla="*/ 246916 w 2671314"/>
                <a:gd name="connsiteY427" fmla="*/ 1725174 h 2671314"/>
                <a:gd name="connsiteX428" fmla="*/ 610355 w 2671314"/>
                <a:gd name="connsiteY428" fmla="*/ 1585301 h 2671314"/>
                <a:gd name="connsiteX429" fmla="*/ 317124 w 2671314"/>
                <a:gd name="connsiteY429" fmla="*/ 1675418 h 2671314"/>
                <a:gd name="connsiteX430" fmla="*/ 697886 w 2671314"/>
                <a:gd name="connsiteY430" fmla="*/ 1538247 h 2671314"/>
                <a:gd name="connsiteX431" fmla="*/ 307763 w 2671314"/>
                <a:gd name="connsiteY431" fmla="*/ 1645948 h 2671314"/>
                <a:gd name="connsiteX432" fmla="*/ 638639 w 2671314"/>
                <a:gd name="connsiteY432" fmla="*/ 1537407 h 2671314"/>
                <a:gd name="connsiteX433" fmla="*/ 185440 w 2671314"/>
                <a:gd name="connsiteY433" fmla="*/ 1649571 h 2671314"/>
                <a:gd name="connsiteX434" fmla="*/ 375524 w 2671314"/>
                <a:gd name="connsiteY434" fmla="*/ 1592798 h 2671314"/>
                <a:gd name="connsiteX435" fmla="*/ 217545 w 2671314"/>
                <a:gd name="connsiteY435" fmla="*/ 1630451 h 2671314"/>
                <a:gd name="connsiteX436" fmla="*/ 636227 w 2671314"/>
                <a:gd name="connsiteY436" fmla="*/ 1509333 h 2671314"/>
                <a:gd name="connsiteX437" fmla="*/ 209519 w 2671314"/>
                <a:gd name="connsiteY437" fmla="*/ 1598133 h 2671314"/>
                <a:gd name="connsiteX438" fmla="*/ 573999 w 2671314"/>
                <a:gd name="connsiteY438" fmla="*/ 1503980 h 2671314"/>
                <a:gd name="connsiteX439" fmla="*/ 451301 w 2671314"/>
                <a:gd name="connsiteY439" fmla="*/ 1525847 h 2671314"/>
                <a:gd name="connsiteX440" fmla="*/ 284955 w 2671314"/>
                <a:gd name="connsiteY440" fmla="*/ 1556731 h 2671314"/>
                <a:gd name="connsiteX441" fmla="*/ 306617 w 2671314"/>
                <a:gd name="connsiteY441" fmla="*/ 1551632 h 2671314"/>
                <a:gd name="connsiteX442" fmla="*/ 26727 w 2671314"/>
                <a:gd name="connsiteY442" fmla="*/ 1601512 h 2671314"/>
                <a:gd name="connsiteX443" fmla="*/ 774104 w 2671314"/>
                <a:gd name="connsiteY443" fmla="*/ 1430927 h 2671314"/>
                <a:gd name="connsiteX444" fmla="*/ 688138 w 2671314"/>
                <a:gd name="connsiteY444" fmla="*/ 1441059 h 2671314"/>
                <a:gd name="connsiteX445" fmla="*/ 191171 w 2671314"/>
                <a:gd name="connsiteY445" fmla="*/ 1500673 h 2671314"/>
                <a:gd name="connsiteX446" fmla="*/ 211722 w 2671314"/>
                <a:gd name="connsiteY446" fmla="*/ 1497209 h 2671314"/>
                <a:gd name="connsiteX447" fmla="*/ 144831 w 2671314"/>
                <a:gd name="connsiteY447" fmla="*/ 1505092 h 2671314"/>
                <a:gd name="connsiteX448" fmla="*/ 527104 w 2671314"/>
                <a:gd name="connsiteY448" fmla="*/ 1441300 h 2671314"/>
                <a:gd name="connsiteX449" fmla="*/ 8760 w 2671314"/>
                <a:gd name="connsiteY449" fmla="*/ 1488375 h 2671314"/>
                <a:gd name="connsiteX450" fmla="*/ 504674 w 2671314"/>
                <a:gd name="connsiteY450" fmla="*/ 1419195 h 2671314"/>
                <a:gd name="connsiteX451" fmla="*/ 4913 w 2671314"/>
                <a:gd name="connsiteY451" fmla="*/ 1450106 h 2671314"/>
                <a:gd name="connsiteX452" fmla="*/ 224338 w 2671314"/>
                <a:gd name="connsiteY452" fmla="*/ 1425914 h 2671314"/>
                <a:gd name="connsiteX453" fmla="*/ 44140 w 2671314"/>
                <a:gd name="connsiteY453" fmla="*/ 1435497 h 2671314"/>
                <a:gd name="connsiteX454" fmla="*/ 475837 w 2671314"/>
                <a:gd name="connsiteY454" fmla="*/ 1391674 h 2671314"/>
                <a:gd name="connsiteX455" fmla="*/ 134692 w 2671314"/>
                <a:gd name="connsiteY455" fmla="*/ 1402432 h 2671314"/>
                <a:gd name="connsiteX456" fmla="*/ 584191 w 2671314"/>
                <a:gd name="connsiteY456" fmla="*/ 1366593 h 2671314"/>
                <a:gd name="connsiteX457" fmla="*/ 133267 w 2671314"/>
                <a:gd name="connsiteY457" fmla="*/ 1367822 h 2671314"/>
                <a:gd name="connsiteX458" fmla="*/ 520327 w 2671314"/>
                <a:gd name="connsiteY458" fmla="*/ 1348157 h 2671314"/>
                <a:gd name="connsiteX459" fmla="*/ 0 w 2671314"/>
                <a:gd name="connsiteY459" fmla="*/ 1335657 h 2671314"/>
                <a:gd name="connsiteX460" fmla="*/ 220690 w 2671314"/>
                <a:gd name="connsiteY460" fmla="*/ 1330356 h 2671314"/>
                <a:gd name="connsiteX461" fmla="*/ 40336 w 2671314"/>
                <a:gd name="connsiteY461" fmla="*/ 1324463 h 2671314"/>
                <a:gd name="connsiteX462" fmla="*/ 525896 w 2671314"/>
                <a:gd name="connsiteY462" fmla="*/ 1316997 h 2671314"/>
                <a:gd name="connsiteX463" fmla="*/ 41195 w 2671314"/>
                <a:gd name="connsiteY463" fmla="*/ 1287171 h 2671314"/>
                <a:gd name="connsiteX464" fmla="*/ 450899 w 2671314"/>
                <a:gd name="connsiteY464" fmla="*/ 1292670 h 2671314"/>
                <a:gd name="connsiteX465" fmla="*/ 145295 w 2671314"/>
                <a:gd name="connsiteY465" fmla="*/ 1267985 h 2671314"/>
                <a:gd name="connsiteX466" fmla="*/ 193969 w 2671314"/>
                <a:gd name="connsiteY466" fmla="*/ 1269591 h 2671314"/>
                <a:gd name="connsiteX467" fmla="*/ 134934 w 2671314"/>
                <a:gd name="connsiteY467" fmla="*/ 1264675 h 2671314"/>
                <a:gd name="connsiteX468" fmla="*/ 802870 w 2671314"/>
                <a:gd name="connsiteY468" fmla="*/ 1288082 h 2671314"/>
                <a:gd name="connsiteX469" fmla="*/ 609610 w 2671314"/>
                <a:gd name="connsiteY469" fmla="*/ 1259417 h 2671314"/>
                <a:gd name="connsiteX470" fmla="*/ 269145 w 2671314"/>
                <a:gd name="connsiteY470" fmla="*/ 1211561 h 2671314"/>
                <a:gd name="connsiteX471" fmla="*/ 316305 w 2671314"/>
                <a:gd name="connsiteY471" fmla="*/ 1215913 h 2671314"/>
                <a:gd name="connsiteX472" fmla="*/ 50111 w 2671314"/>
                <a:gd name="connsiteY472" fmla="*/ 1176430 h 2671314"/>
                <a:gd name="connsiteX473" fmla="*/ 457845 w 2671314"/>
                <a:gd name="connsiteY473" fmla="*/ 1217017 h 2671314"/>
                <a:gd name="connsiteX474" fmla="*/ 155471 w 2671314"/>
                <a:gd name="connsiteY474" fmla="*/ 1166235 h 2671314"/>
                <a:gd name="connsiteX475" fmla="*/ 601708 w 2671314"/>
                <a:gd name="connsiteY475" fmla="*/ 1219486 h 2671314"/>
                <a:gd name="connsiteX476" fmla="*/ 160839 w 2671314"/>
                <a:gd name="connsiteY476" fmla="*/ 1132323 h 2671314"/>
                <a:gd name="connsiteX477" fmla="*/ 357065 w 2671314"/>
                <a:gd name="connsiteY477" fmla="*/ 1161492 h 2671314"/>
                <a:gd name="connsiteX478" fmla="*/ 198022 w 2671314"/>
                <a:gd name="connsiteY478" fmla="*/ 1128618 h 2671314"/>
                <a:gd name="connsiteX479" fmla="*/ 582709 w 2671314"/>
                <a:gd name="connsiteY479" fmla="*/ 1189204 h 2671314"/>
                <a:gd name="connsiteX480" fmla="*/ 283702 w 2671314"/>
                <a:gd name="connsiteY480" fmla="*/ 1120631 h 2671314"/>
                <a:gd name="connsiteX481" fmla="*/ 682029 w 2671314"/>
                <a:gd name="connsiteY481" fmla="*/ 1192217 h 2671314"/>
                <a:gd name="connsiteX482" fmla="*/ 290329 w 2671314"/>
                <a:gd name="connsiteY482" fmla="*/ 1090430 h 2671314"/>
                <a:gd name="connsiteX483" fmla="*/ 631173 w 2671314"/>
                <a:gd name="connsiteY483" fmla="*/ 1161874 h 2671314"/>
                <a:gd name="connsiteX484" fmla="*/ 182582 w 2671314"/>
                <a:gd name="connsiteY484" fmla="*/ 1032404 h 2671314"/>
                <a:gd name="connsiteX485" fmla="*/ 375575 w 2671314"/>
                <a:gd name="connsiteY485" fmla="*/ 1078277 h 2671314"/>
                <a:gd name="connsiteX486" fmla="*/ 219945 w 2671314"/>
                <a:gd name="connsiteY486" fmla="*/ 1031899 h 2671314"/>
                <a:gd name="connsiteX487" fmla="*/ 643099 w 2671314"/>
                <a:gd name="connsiteY487" fmla="*/ 1136351 h 2671314"/>
                <a:gd name="connsiteX488" fmla="*/ 229156 w 2671314"/>
                <a:gd name="connsiteY488" fmla="*/ 999899 h 2671314"/>
                <a:gd name="connsiteX489" fmla="*/ 591888 w 2671314"/>
                <a:gd name="connsiteY489" fmla="*/ 1100602 h 2671314"/>
                <a:gd name="connsiteX490" fmla="*/ 474771 w 2671314"/>
                <a:gd name="connsiteY490" fmla="*/ 1058217 h 2671314"/>
                <a:gd name="connsiteX491" fmla="*/ 315187 w 2671314"/>
                <a:gd name="connsiteY491" fmla="*/ 1001761 h 2671314"/>
                <a:gd name="connsiteX492" fmla="*/ 336511 w 2671314"/>
                <a:gd name="connsiteY492" fmla="*/ 1008180 h 2671314"/>
                <a:gd name="connsiteX493" fmla="*/ 69163 w 2671314"/>
                <a:gd name="connsiteY493" fmla="*/ 911427 h 2671314"/>
                <a:gd name="connsiteX494" fmla="*/ 801697 w 2671314"/>
                <a:gd name="connsiteY494" fmla="*/ 1137385 h 2671314"/>
                <a:gd name="connsiteX495" fmla="*/ 721314 w 2671314"/>
                <a:gd name="connsiteY495" fmla="*/ 1102803 h 2671314"/>
                <a:gd name="connsiteX496" fmla="*/ 261994 w 2671314"/>
                <a:gd name="connsiteY496" fmla="*/ 906321 h 2671314"/>
                <a:gd name="connsiteX497" fmla="*/ 281522 w 2671314"/>
                <a:gd name="connsiteY497" fmla="*/ 913596 h 2671314"/>
                <a:gd name="connsiteX498" fmla="*/ 219654 w 2671314"/>
                <a:gd name="connsiteY498" fmla="*/ 886979 h 2671314"/>
                <a:gd name="connsiteX499" fmla="*/ 582609 w 2671314"/>
                <a:gd name="connsiteY499" fmla="*/ 1022870 h 2671314"/>
                <a:gd name="connsiteX500" fmla="*/ 110173 w 2671314"/>
                <a:gd name="connsiteY500" fmla="*/ 804468 h 2671314"/>
                <a:gd name="connsiteX501" fmla="*/ 574253 w 2671314"/>
                <a:gd name="connsiteY501" fmla="*/ 992518 h 2671314"/>
                <a:gd name="connsiteX502" fmla="*/ 125975 w 2671314"/>
                <a:gd name="connsiteY502" fmla="*/ 769399 h 2671314"/>
                <a:gd name="connsiteX503" fmla="*/ 328098 w 2671314"/>
                <a:gd name="connsiteY503" fmla="*/ 858161 h 2671314"/>
                <a:gd name="connsiteX504" fmla="*/ 167252 w 2671314"/>
                <a:gd name="connsiteY504" fmla="*/ 776362 h 2671314"/>
                <a:gd name="connsiteX505" fmla="*/ 563021 w 2671314"/>
                <a:gd name="connsiteY505" fmla="*/ 954257 h 2671314"/>
                <a:gd name="connsiteX506" fmla="*/ 262204 w 2671314"/>
                <a:gd name="connsiteY506" fmla="*/ 793002 h 2671314"/>
                <a:gd name="connsiteX507" fmla="*/ 669387 w 2671314"/>
                <a:gd name="connsiteY507" fmla="*/ 986708 h 2671314"/>
                <a:gd name="connsiteX508" fmla="*/ 278275 w 2671314"/>
                <a:gd name="connsiteY508" fmla="*/ 762318 h 2671314"/>
                <a:gd name="connsiteX509" fmla="*/ 623305 w 2671314"/>
                <a:gd name="connsiteY509" fmla="*/ 938814 h 2671314"/>
                <a:gd name="connsiteX510" fmla="*/ 178946 w 2671314"/>
                <a:gd name="connsiteY510" fmla="*/ 667830 h 2671314"/>
                <a:gd name="connsiteX511" fmla="*/ 372709 w 2671314"/>
                <a:gd name="connsiteY511" fmla="*/ 773578 h 2671314"/>
                <a:gd name="connsiteX512" fmla="*/ 219473 w 2671314"/>
                <a:gd name="connsiteY512" fmla="*/ 678304 h 2671314"/>
                <a:gd name="connsiteX513" fmla="*/ 643723 w 2671314"/>
                <a:gd name="connsiteY513" fmla="*/ 914622 h 2671314"/>
                <a:gd name="connsiteX514" fmla="*/ 238864 w 2671314"/>
                <a:gd name="connsiteY514" fmla="*/ 646434 h 2671314"/>
                <a:gd name="connsiteX515" fmla="*/ 590936 w 2671314"/>
                <a:gd name="connsiteY515" fmla="*/ 856054 h 2671314"/>
                <a:gd name="connsiteX516" fmla="*/ 338610 w 2671314"/>
                <a:gd name="connsiteY516" fmla="*/ 681868 h 2671314"/>
                <a:gd name="connsiteX517" fmla="*/ 379947 w 2671314"/>
                <a:gd name="connsiteY517" fmla="*/ 707588 h 2671314"/>
                <a:gd name="connsiteX518" fmla="*/ 331291 w 2671314"/>
                <a:gd name="connsiteY518" fmla="*/ 673823 h 2671314"/>
                <a:gd name="connsiteX519" fmla="*/ 898027 w 2671314"/>
                <a:gd name="connsiteY519" fmla="*/ 1028055 h 2671314"/>
                <a:gd name="connsiteX520" fmla="*/ 744795 w 2671314"/>
                <a:gd name="connsiteY520" fmla="*/ 906444 h 2671314"/>
                <a:gd name="connsiteX521" fmla="*/ 474080 w 2671314"/>
                <a:gd name="connsiteY521" fmla="*/ 694930 h 2671314"/>
                <a:gd name="connsiteX522" fmla="*/ 512717 w 2671314"/>
                <a:gd name="connsiteY522" fmla="*/ 722259 h 2671314"/>
                <a:gd name="connsiteX523" fmla="*/ 301955 w 2671314"/>
                <a:gd name="connsiteY523" fmla="*/ 554991 h 2671314"/>
                <a:gd name="connsiteX524" fmla="*/ 634772 w 2671314"/>
                <a:gd name="connsiteY524" fmla="*/ 794007 h 2671314"/>
                <a:gd name="connsiteX525" fmla="*/ 398298 w 2671314"/>
                <a:gd name="connsiteY525" fmla="*/ 598841 h 2671314"/>
                <a:gd name="connsiteX526" fmla="*/ 758140 w 2671314"/>
                <a:gd name="connsiteY526" fmla="*/ 868087 h 2671314"/>
                <a:gd name="connsiteX527" fmla="*/ 419902 w 2671314"/>
                <a:gd name="connsiteY527" fmla="*/ 572154 h 2671314"/>
                <a:gd name="connsiteX528" fmla="*/ 575245 w 2671314"/>
                <a:gd name="connsiteY528" fmla="*/ 695521 h 2671314"/>
                <a:gd name="connsiteX529" fmla="*/ 453955 w 2671314"/>
                <a:gd name="connsiteY529" fmla="*/ 587537 h 2671314"/>
                <a:gd name="connsiteX530" fmla="*/ 756819 w 2671314"/>
                <a:gd name="connsiteY530" fmla="*/ 832357 h 2671314"/>
                <a:gd name="connsiteX531" fmla="*/ 532151 w 2671314"/>
                <a:gd name="connsiteY531" fmla="*/ 623460 h 2671314"/>
                <a:gd name="connsiteX532" fmla="*/ 841322 w 2671314"/>
                <a:gd name="connsiteY532" fmla="*/ 884622 h 2671314"/>
                <a:gd name="connsiteX533" fmla="*/ 552991 w 2671314"/>
                <a:gd name="connsiteY533" fmla="*/ 600620 h 2671314"/>
                <a:gd name="connsiteX534" fmla="*/ 812433 w 2671314"/>
                <a:gd name="connsiteY534" fmla="*/ 832900 h 2671314"/>
                <a:gd name="connsiteX535" fmla="*/ 488693 w 2671314"/>
                <a:gd name="connsiteY535" fmla="*/ 496496 h 2671314"/>
                <a:gd name="connsiteX536" fmla="*/ 632893 w 2671314"/>
                <a:gd name="connsiteY536" fmla="*/ 632719 h 2671314"/>
                <a:gd name="connsiteX537" fmla="*/ 521303 w 2671314"/>
                <a:gd name="connsiteY537" fmla="*/ 514739 h 2671314"/>
                <a:gd name="connsiteX538" fmla="*/ 835539 w 2671314"/>
                <a:gd name="connsiteY538" fmla="*/ 816773 h 2671314"/>
                <a:gd name="connsiteX539" fmla="*/ 545277 w 2671314"/>
                <a:gd name="connsiteY539" fmla="*/ 491630 h 2671314"/>
                <a:gd name="connsiteX540" fmla="*/ 809060 w 2671314"/>
                <a:gd name="connsiteY540" fmla="*/ 760206 h 2671314"/>
                <a:gd name="connsiteX541" fmla="*/ 728791 w 2671314"/>
                <a:gd name="connsiteY541" fmla="*/ 664899 h 2671314"/>
                <a:gd name="connsiteX542" fmla="*/ 618852 w 2671314"/>
                <a:gd name="connsiteY542" fmla="*/ 536259 h 2671314"/>
                <a:gd name="connsiteX543" fmla="*/ 634102 w 2671314"/>
                <a:gd name="connsiteY543" fmla="*/ 552472 h 2671314"/>
                <a:gd name="connsiteX544" fmla="*/ 450957 w 2671314"/>
                <a:gd name="connsiteY544" fmla="*/ 335018 h 2671314"/>
                <a:gd name="connsiteX545" fmla="*/ 972376 w 2671314"/>
                <a:gd name="connsiteY545" fmla="*/ 896975 h 2671314"/>
                <a:gd name="connsiteX546" fmla="*/ 920491 w 2671314"/>
                <a:gd name="connsiteY546" fmla="*/ 827421 h 2671314"/>
                <a:gd name="connsiteX547" fmla="*/ 620506 w 2671314"/>
                <a:gd name="connsiteY547" fmla="*/ 427010 h 2671314"/>
                <a:gd name="connsiteX548" fmla="*/ 633785 w 2671314"/>
                <a:gd name="connsiteY548" fmla="*/ 443079 h 2671314"/>
                <a:gd name="connsiteX549" fmla="*/ 593509 w 2671314"/>
                <a:gd name="connsiteY549" fmla="*/ 389088 h 2671314"/>
                <a:gd name="connsiteX550" fmla="*/ 839891 w 2671314"/>
                <a:gd name="connsiteY550" fmla="*/ 688249 h 2671314"/>
                <a:gd name="connsiteX551" fmla="*/ 539952 w 2671314"/>
                <a:gd name="connsiteY551" fmla="*/ 262890 h 2671314"/>
                <a:gd name="connsiteX552" fmla="*/ 847815 w 2671314"/>
                <a:gd name="connsiteY552" fmla="*/ 657764 h 2671314"/>
                <a:gd name="connsiteX553" fmla="*/ 571171 w 2671314"/>
                <a:gd name="connsiteY553" fmla="*/ 240424 h 2671314"/>
                <a:gd name="connsiteX554" fmla="*/ 701827 w 2671314"/>
                <a:gd name="connsiteY554" fmla="*/ 418345 h 2671314"/>
                <a:gd name="connsiteX555" fmla="*/ 603436 w 2671314"/>
                <a:gd name="connsiteY555" fmla="*/ 267092 h 2671314"/>
                <a:gd name="connsiteX556" fmla="*/ 857239 w 2671314"/>
                <a:gd name="connsiteY556" fmla="*/ 619042 h 2671314"/>
                <a:gd name="connsiteX557" fmla="*/ 677347 w 2671314"/>
                <a:gd name="connsiteY557" fmla="*/ 328977 h 2671314"/>
                <a:gd name="connsiteX558" fmla="*/ 933135 w 2671314"/>
                <a:gd name="connsiteY558" fmla="*/ 700338 h 2671314"/>
                <a:gd name="connsiteX559" fmla="*/ 706607 w 2671314"/>
                <a:gd name="connsiteY559" fmla="*/ 310439 h 2671314"/>
                <a:gd name="connsiteX560" fmla="*/ 917169 w 2671314"/>
                <a:gd name="connsiteY560" fmla="*/ 635812 h 2671314"/>
                <a:gd name="connsiteX561" fmla="*/ 667830 w 2671314"/>
                <a:gd name="connsiteY561" fmla="*/ 178944 h 2671314"/>
                <a:gd name="connsiteX562" fmla="*/ 782758 w 2671314"/>
                <a:gd name="connsiteY562" fmla="*/ 367401 h 2671314"/>
                <a:gd name="connsiteX563" fmla="*/ 697690 w 2671314"/>
                <a:gd name="connsiteY563" fmla="*/ 208279 h 2671314"/>
                <a:gd name="connsiteX564" fmla="*/ 946933 w 2671314"/>
                <a:gd name="connsiteY564" fmla="*/ 625045 h 2671314"/>
                <a:gd name="connsiteX565" fmla="*/ 730417 w 2671314"/>
                <a:gd name="connsiteY565" fmla="*/ 190377 h 2671314"/>
                <a:gd name="connsiteX566" fmla="*/ 930513 w 2671314"/>
                <a:gd name="connsiteY566" fmla="*/ 547950 h 2671314"/>
                <a:gd name="connsiteX567" fmla="*/ 799083 w 2671314"/>
                <a:gd name="connsiteY567" fmla="*/ 270937 h 2671314"/>
                <a:gd name="connsiteX568" fmla="*/ 822025 w 2671314"/>
                <a:gd name="connsiteY568" fmla="*/ 313883 h 2671314"/>
                <a:gd name="connsiteX569" fmla="*/ 796767 w 2671314"/>
                <a:gd name="connsiteY569" fmla="*/ 260308 h 2671314"/>
                <a:gd name="connsiteX570" fmla="*/ 1110469 w 2671314"/>
                <a:gd name="connsiteY570" fmla="*/ 850470 h 2671314"/>
                <a:gd name="connsiteX571" fmla="*/ 1038611 w 2671314"/>
                <a:gd name="connsiteY571" fmla="*/ 668636 h 2671314"/>
                <a:gd name="connsiteX572" fmla="*/ 909874 w 2671314"/>
                <a:gd name="connsiteY572" fmla="*/ 349982 h 2671314"/>
                <a:gd name="connsiteX573" fmla="*/ 929670 w 2671314"/>
                <a:gd name="connsiteY573" fmla="*/ 392968 h 2671314"/>
                <a:gd name="connsiteX574" fmla="*/ 830778 w 2671314"/>
                <a:gd name="connsiteY574" fmla="*/ 142728 h 2671314"/>
                <a:gd name="connsiteX575" fmla="*/ 999496 w 2671314"/>
                <a:gd name="connsiteY575" fmla="*/ 516124 h 2671314"/>
                <a:gd name="connsiteX576" fmla="*/ 892288 w 2671314"/>
                <a:gd name="connsiteY576" fmla="*/ 228875 h 2671314"/>
                <a:gd name="connsiteX577" fmla="*/ 1069295 w 2671314"/>
                <a:gd name="connsiteY577" fmla="*/ 641964 h 2671314"/>
                <a:gd name="connsiteX578" fmla="*/ 924342 w 2671314"/>
                <a:gd name="connsiteY578" fmla="*/ 216568 h 2671314"/>
                <a:gd name="connsiteX579" fmla="*/ 997189 w 2671314"/>
                <a:gd name="connsiteY579" fmla="*/ 401078 h 2671314"/>
                <a:gd name="connsiteX580" fmla="*/ 946142 w 2671314"/>
                <a:gd name="connsiteY580" fmla="*/ 246916 h 2671314"/>
                <a:gd name="connsiteX581" fmla="*/ 1086008 w 2671314"/>
                <a:gd name="connsiteY581" fmla="*/ 610337 h 2671314"/>
                <a:gd name="connsiteX582" fmla="*/ 995897 w 2671314"/>
                <a:gd name="connsiteY582" fmla="*/ 317124 h 2671314"/>
                <a:gd name="connsiteX583" fmla="*/ 1133072 w 2671314"/>
                <a:gd name="connsiteY583" fmla="*/ 697896 h 2671314"/>
                <a:gd name="connsiteX584" fmla="*/ 1025367 w 2671314"/>
                <a:gd name="connsiteY584" fmla="*/ 307763 h 2671314"/>
                <a:gd name="connsiteX585" fmla="*/ 1133913 w 2671314"/>
                <a:gd name="connsiteY585" fmla="*/ 638652 h 2671314"/>
                <a:gd name="connsiteX586" fmla="*/ 1021745 w 2671314"/>
                <a:gd name="connsiteY586" fmla="*/ 185439 h 2671314"/>
                <a:gd name="connsiteX587" fmla="*/ 1078519 w 2671314"/>
                <a:gd name="connsiteY587" fmla="*/ 375526 h 2671314"/>
                <a:gd name="connsiteX588" fmla="*/ 1040865 w 2671314"/>
                <a:gd name="connsiteY588" fmla="*/ 217545 h 2671314"/>
                <a:gd name="connsiteX589" fmla="*/ 1161983 w 2671314"/>
                <a:gd name="connsiteY589" fmla="*/ 636230 h 2671314"/>
                <a:gd name="connsiteX590" fmla="*/ 1073182 w 2671314"/>
                <a:gd name="connsiteY590" fmla="*/ 209519 h 2671314"/>
                <a:gd name="connsiteX591" fmla="*/ 1167339 w 2671314"/>
                <a:gd name="connsiteY591" fmla="*/ 574011 h 2671314"/>
                <a:gd name="connsiteX592" fmla="*/ 1145523 w 2671314"/>
                <a:gd name="connsiteY592" fmla="*/ 451595 h 2671314"/>
                <a:gd name="connsiteX593" fmla="*/ 1114584 w 2671314"/>
                <a:gd name="connsiteY593" fmla="*/ 284955 h 2671314"/>
                <a:gd name="connsiteX594" fmla="*/ 1119693 w 2671314"/>
                <a:gd name="connsiteY594" fmla="*/ 306659 h 2671314"/>
                <a:gd name="connsiteX595" fmla="*/ 1069805 w 2671314"/>
                <a:gd name="connsiteY595" fmla="*/ 26726 h 2671314"/>
                <a:gd name="connsiteX596" fmla="*/ 1240386 w 2671314"/>
                <a:gd name="connsiteY596" fmla="*/ 774089 h 2671314"/>
                <a:gd name="connsiteX597" fmla="*/ 1230162 w 2671314"/>
                <a:gd name="connsiteY597" fmla="*/ 687340 h 2671314"/>
                <a:gd name="connsiteX598" fmla="*/ 1170642 w 2671314"/>
                <a:gd name="connsiteY598" fmla="*/ 191171 h 2671314"/>
                <a:gd name="connsiteX599" fmla="*/ 1174107 w 2671314"/>
                <a:gd name="connsiteY599" fmla="*/ 211725 h 2671314"/>
                <a:gd name="connsiteX600" fmla="*/ 1166223 w 2671314"/>
                <a:gd name="connsiteY600" fmla="*/ 144830 h 2671314"/>
                <a:gd name="connsiteX601" fmla="*/ 1230016 w 2671314"/>
                <a:gd name="connsiteY601" fmla="*/ 527105 h 2671314"/>
                <a:gd name="connsiteX602" fmla="*/ 1182939 w 2671314"/>
                <a:gd name="connsiteY602" fmla="*/ 8760 h 2671314"/>
                <a:gd name="connsiteX603" fmla="*/ 1252123 w 2671314"/>
                <a:gd name="connsiteY603" fmla="*/ 504686 h 2671314"/>
                <a:gd name="connsiteX604" fmla="*/ 1221211 w 2671314"/>
                <a:gd name="connsiteY604" fmla="*/ 4913 h 2671314"/>
                <a:gd name="connsiteX605" fmla="*/ 1245402 w 2671314"/>
                <a:gd name="connsiteY605" fmla="*/ 224319 h 2671314"/>
                <a:gd name="connsiteX606" fmla="*/ 1235819 w 2671314"/>
                <a:gd name="connsiteY606" fmla="*/ 44141 h 2671314"/>
                <a:gd name="connsiteX607" fmla="*/ 1279643 w 2671314"/>
                <a:gd name="connsiteY607" fmla="*/ 475838 h 2671314"/>
                <a:gd name="connsiteX608" fmla="*/ 1268885 w 2671314"/>
                <a:gd name="connsiteY608" fmla="*/ 134691 h 2671314"/>
                <a:gd name="connsiteX609" fmla="*/ 1304722 w 2671314"/>
                <a:gd name="connsiteY609" fmla="*/ 584163 h 2671314"/>
                <a:gd name="connsiteX610" fmla="*/ 1303493 w 2671314"/>
                <a:gd name="connsiteY610" fmla="*/ 133266 h 2671314"/>
                <a:gd name="connsiteX611" fmla="*/ 1323158 w 2671314"/>
                <a:gd name="connsiteY611" fmla="*/ 520335 h 267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</a:cxnLst>
              <a:rect l="l" t="t" r="r" b="b"/>
              <a:pathLst>
                <a:path w="2671314" h="2671314">
                  <a:moveTo>
                    <a:pt x="1335657" y="0"/>
                  </a:moveTo>
                  <a:lnTo>
                    <a:pt x="1340959" y="220691"/>
                  </a:lnTo>
                  <a:lnTo>
                    <a:pt x="1346851" y="40336"/>
                  </a:lnTo>
                  <a:lnTo>
                    <a:pt x="1354318" y="525905"/>
                  </a:lnTo>
                  <a:lnTo>
                    <a:pt x="1384145" y="41195"/>
                  </a:lnTo>
                  <a:lnTo>
                    <a:pt x="1378646" y="450902"/>
                  </a:lnTo>
                  <a:lnTo>
                    <a:pt x="1403331" y="145295"/>
                  </a:lnTo>
                  <a:lnTo>
                    <a:pt x="1401725" y="193971"/>
                  </a:lnTo>
                  <a:lnTo>
                    <a:pt x="1406640" y="134933"/>
                  </a:lnTo>
                  <a:lnTo>
                    <a:pt x="1383233" y="802874"/>
                  </a:lnTo>
                  <a:lnTo>
                    <a:pt x="1411895" y="609636"/>
                  </a:lnTo>
                  <a:lnTo>
                    <a:pt x="1459754" y="269145"/>
                  </a:lnTo>
                  <a:lnTo>
                    <a:pt x="1455401" y="316311"/>
                  </a:lnTo>
                  <a:lnTo>
                    <a:pt x="1494884" y="50110"/>
                  </a:lnTo>
                  <a:lnTo>
                    <a:pt x="1454298" y="457847"/>
                  </a:lnTo>
                  <a:lnTo>
                    <a:pt x="1505080" y="155471"/>
                  </a:lnTo>
                  <a:lnTo>
                    <a:pt x="1451826" y="601729"/>
                  </a:lnTo>
                  <a:lnTo>
                    <a:pt x="1538992" y="160840"/>
                  </a:lnTo>
                  <a:lnTo>
                    <a:pt x="1509823" y="357067"/>
                  </a:lnTo>
                  <a:lnTo>
                    <a:pt x="1542698" y="198023"/>
                  </a:lnTo>
                  <a:lnTo>
                    <a:pt x="1482112" y="582702"/>
                  </a:lnTo>
                  <a:lnTo>
                    <a:pt x="1550684" y="283701"/>
                  </a:lnTo>
                  <a:lnTo>
                    <a:pt x="1479098" y="682028"/>
                  </a:lnTo>
                  <a:lnTo>
                    <a:pt x="1580885" y="290329"/>
                  </a:lnTo>
                  <a:lnTo>
                    <a:pt x="1509440" y="631176"/>
                  </a:lnTo>
                  <a:lnTo>
                    <a:pt x="1638910" y="182582"/>
                  </a:lnTo>
                  <a:lnTo>
                    <a:pt x="1593034" y="375589"/>
                  </a:lnTo>
                  <a:lnTo>
                    <a:pt x="1639416" y="219945"/>
                  </a:lnTo>
                  <a:lnTo>
                    <a:pt x="1534964" y="643106"/>
                  </a:lnTo>
                  <a:lnTo>
                    <a:pt x="1671417" y="229156"/>
                  </a:lnTo>
                  <a:lnTo>
                    <a:pt x="1570717" y="591878"/>
                  </a:lnTo>
                  <a:lnTo>
                    <a:pt x="1613098" y="474772"/>
                  </a:lnTo>
                  <a:lnTo>
                    <a:pt x="1669554" y="315186"/>
                  </a:lnTo>
                  <a:lnTo>
                    <a:pt x="1663136" y="336507"/>
                  </a:lnTo>
                  <a:lnTo>
                    <a:pt x="1759887" y="69163"/>
                  </a:lnTo>
                  <a:lnTo>
                    <a:pt x="1533931" y="801695"/>
                  </a:lnTo>
                  <a:lnTo>
                    <a:pt x="1568398" y="721580"/>
                  </a:lnTo>
                  <a:lnTo>
                    <a:pt x="1764994" y="261994"/>
                  </a:lnTo>
                  <a:lnTo>
                    <a:pt x="1757711" y="281545"/>
                  </a:lnTo>
                  <a:lnTo>
                    <a:pt x="1784338" y="219653"/>
                  </a:lnTo>
                  <a:lnTo>
                    <a:pt x="1648453" y="582593"/>
                  </a:lnTo>
                  <a:lnTo>
                    <a:pt x="1866849" y="110171"/>
                  </a:lnTo>
                  <a:lnTo>
                    <a:pt x="1678804" y="574238"/>
                  </a:lnTo>
                  <a:lnTo>
                    <a:pt x="1901915" y="125975"/>
                  </a:lnTo>
                  <a:lnTo>
                    <a:pt x="1813154" y="328099"/>
                  </a:lnTo>
                  <a:lnTo>
                    <a:pt x="1894952" y="167252"/>
                  </a:lnTo>
                  <a:lnTo>
                    <a:pt x="1717060" y="563017"/>
                  </a:lnTo>
                  <a:lnTo>
                    <a:pt x="1878312" y="262204"/>
                  </a:lnTo>
                  <a:lnTo>
                    <a:pt x="1684602" y="669398"/>
                  </a:lnTo>
                  <a:lnTo>
                    <a:pt x="1908998" y="278274"/>
                  </a:lnTo>
                  <a:lnTo>
                    <a:pt x="1732498" y="623312"/>
                  </a:lnTo>
                  <a:lnTo>
                    <a:pt x="2003487" y="178944"/>
                  </a:lnTo>
                  <a:lnTo>
                    <a:pt x="1897734" y="372717"/>
                  </a:lnTo>
                  <a:lnTo>
                    <a:pt x="1993014" y="219473"/>
                  </a:lnTo>
                  <a:lnTo>
                    <a:pt x="1756696" y="643721"/>
                  </a:lnTo>
                  <a:lnTo>
                    <a:pt x="2024880" y="238864"/>
                  </a:lnTo>
                  <a:lnTo>
                    <a:pt x="1815259" y="590938"/>
                  </a:lnTo>
                  <a:lnTo>
                    <a:pt x="1989446" y="338609"/>
                  </a:lnTo>
                  <a:lnTo>
                    <a:pt x="1963734" y="379935"/>
                  </a:lnTo>
                  <a:lnTo>
                    <a:pt x="1997491" y="331291"/>
                  </a:lnTo>
                  <a:lnTo>
                    <a:pt x="1643253" y="898038"/>
                  </a:lnTo>
                  <a:lnTo>
                    <a:pt x="1764754" y="744944"/>
                  </a:lnTo>
                  <a:lnTo>
                    <a:pt x="1976385" y="474080"/>
                  </a:lnTo>
                  <a:lnTo>
                    <a:pt x="1949043" y="512736"/>
                  </a:lnTo>
                  <a:lnTo>
                    <a:pt x="2116326" y="301955"/>
                  </a:lnTo>
                  <a:lnTo>
                    <a:pt x="1877311" y="634770"/>
                  </a:lnTo>
                  <a:lnTo>
                    <a:pt x="2072476" y="398298"/>
                  </a:lnTo>
                  <a:lnTo>
                    <a:pt x="1803242" y="758125"/>
                  </a:lnTo>
                  <a:lnTo>
                    <a:pt x="2099160" y="419902"/>
                  </a:lnTo>
                  <a:lnTo>
                    <a:pt x="1975785" y="575255"/>
                  </a:lnTo>
                  <a:lnTo>
                    <a:pt x="2083778" y="453955"/>
                  </a:lnTo>
                  <a:lnTo>
                    <a:pt x="1838971" y="756804"/>
                  </a:lnTo>
                  <a:lnTo>
                    <a:pt x="2047855" y="532149"/>
                  </a:lnTo>
                  <a:lnTo>
                    <a:pt x="1786686" y="841329"/>
                  </a:lnTo>
                  <a:lnTo>
                    <a:pt x="2070696" y="552990"/>
                  </a:lnTo>
                  <a:lnTo>
                    <a:pt x="1838409" y="812439"/>
                  </a:lnTo>
                  <a:lnTo>
                    <a:pt x="2174821" y="488693"/>
                  </a:lnTo>
                  <a:lnTo>
                    <a:pt x="2038609" y="632881"/>
                  </a:lnTo>
                  <a:lnTo>
                    <a:pt x="2156576" y="521303"/>
                  </a:lnTo>
                  <a:lnTo>
                    <a:pt x="1854534" y="835545"/>
                  </a:lnTo>
                  <a:lnTo>
                    <a:pt x="2179685" y="545278"/>
                  </a:lnTo>
                  <a:lnTo>
                    <a:pt x="1911107" y="809063"/>
                  </a:lnTo>
                  <a:lnTo>
                    <a:pt x="2006248" y="728933"/>
                  </a:lnTo>
                  <a:lnTo>
                    <a:pt x="2135056" y="618851"/>
                  </a:lnTo>
                  <a:lnTo>
                    <a:pt x="2118820" y="634122"/>
                  </a:lnTo>
                  <a:lnTo>
                    <a:pt x="2336299" y="450956"/>
                  </a:lnTo>
                  <a:lnTo>
                    <a:pt x="1774353" y="972366"/>
                  </a:lnTo>
                  <a:lnTo>
                    <a:pt x="1844225" y="920244"/>
                  </a:lnTo>
                  <a:lnTo>
                    <a:pt x="2244305" y="620506"/>
                  </a:lnTo>
                  <a:lnTo>
                    <a:pt x="2228249" y="633775"/>
                  </a:lnTo>
                  <a:lnTo>
                    <a:pt x="2282226" y="593509"/>
                  </a:lnTo>
                  <a:lnTo>
                    <a:pt x="1983063" y="839893"/>
                  </a:lnTo>
                  <a:lnTo>
                    <a:pt x="2408425" y="539952"/>
                  </a:lnTo>
                  <a:lnTo>
                    <a:pt x="2013540" y="847824"/>
                  </a:lnTo>
                  <a:lnTo>
                    <a:pt x="2430893" y="571171"/>
                  </a:lnTo>
                  <a:lnTo>
                    <a:pt x="2252964" y="701833"/>
                  </a:lnTo>
                  <a:lnTo>
                    <a:pt x="2404226" y="603437"/>
                  </a:lnTo>
                  <a:lnTo>
                    <a:pt x="2052289" y="857228"/>
                  </a:lnTo>
                  <a:lnTo>
                    <a:pt x="2342338" y="677346"/>
                  </a:lnTo>
                  <a:lnTo>
                    <a:pt x="1970981" y="933131"/>
                  </a:lnTo>
                  <a:lnTo>
                    <a:pt x="2360875" y="706607"/>
                  </a:lnTo>
                  <a:lnTo>
                    <a:pt x="2035502" y="917169"/>
                  </a:lnTo>
                  <a:lnTo>
                    <a:pt x="2492370" y="667830"/>
                  </a:lnTo>
                  <a:lnTo>
                    <a:pt x="2303919" y="782753"/>
                  </a:lnTo>
                  <a:lnTo>
                    <a:pt x="2463035" y="697690"/>
                  </a:lnTo>
                  <a:lnTo>
                    <a:pt x="2046251" y="946944"/>
                  </a:lnTo>
                  <a:lnTo>
                    <a:pt x="2480939" y="730418"/>
                  </a:lnTo>
                  <a:lnTo>
                    <a:pt x="2123368" y="930512"/>
                  </a:lnTo>
                  <a:lnTo>
                    <a:pt x="2400379" y="799084"/>
                  </a:lnTo>
                  <a:lnTo>
                    <a:pt x="2357458" y="822012"/>
                  </a:lnTo>
                  <a:lnTo>
                    <a:pt x="2411007" y="796767"/>
                  </a:lnTo>
                  <a:lnTo>
                    <a:pt x="1820851" y="1110466"/>
                  </a:lnTo>
                  <a:lnTo>
                    <a:pt x="2002783" y="1038569"/>
                  </a:lnTo>
                  <a:lnTo>
                    <a:pt x="2321334" y="909872"/>
                  </a:lnTo>
                  <a:lnTo>
                    <a:pt x="2278339" y="929673"/>
                  </a:lnTo>
                  <a:lnTo>
                    <a:pt x="2528587" y="830778"/>
                  </a:lnTo>
                  <a:lnTo>
                    <a:pt x="2155189" y="999496"/>
                  </a:lnTo>
                  <a:lnTo>
                    <a:pt x="2442440" y="892288"/>
                  </a:lnTo>
                  <a:lnTo>
                    <a:pt x="2029350" y="1069296"/>
                  </a:lnTo>
                  <a:lnTo>
                    <a:pt x="2454748" y="924343"/>
                  </a:lnTo>
                  <a:lnTo>
                    <a:pt x="2270255" y="997184"/>
                  </a:lnTo>
                  <a:lnTo>
                    <a:pt x="2424399" y="946142"/>
                  </a:lnTo>
                  <a:lnTo>
                    <a:pt x="2060972" y="1086010"/>
                  </a:lnTo>
                  <a:lnTo>
                    <a:pt x="2354193" y="995896"/>
                  </a:lnTo>
                  <a:lnTo>
                    <a:pt x="1973415" y="1133073"/>
                  </a:lnTo>
                  <a:lnTo>
                    <a:pt x="2363553" y="1025367"/>
                  </a:lnTo>
                  <a:lnTo>
                    <a:pt x="2032666" y="1133912"/>
                  </a:lnTo>
                  <a:lnTo>
                    <a:pt x="2485876" y="1021745"/>
                  </a:lnTo>
                  <a:lnTo>
                    <a:pt x="2295793" y="1078517"/>
                  </a:lnTo>
                  <a:lnTo>
                    <a:pt x="2453772" y="1040864"/>
                  </a:lnTo>
                  <a:lnTo>
                    <a:pt x="2035074" y="1161986"/>
                  </a:lnTo>
                  <a:lnTo>
                    <a:pt x="2461796" y="1073183"/>
                  </a:lnTo>
                  <a:lnTo>
                    <a:pt x="2097314" y="1167337"/>
                  </a:lnTo>
                  <a:lnTo>
                    <a:pt x="2219683" y="1145529"/>
                  </a:lnTo>
                  <a:lnTo>
                    <a:pt x="2386360" y="1114584"/>
                  </a:lnTo>
                  <a:lnTo>
                    <a:pt x="2364651" y="1119694"/>
                  </a:lnTo>
                  <a:lnTo>
                    <a:pt x="2644589" y="1069805"/>
                  </a:lnTo>
                  <a:lnTo>
                    <a:pt x="1897225" y="1240387"/>
                  </a:lnTo>
                  <a:lnTo>
                    <a:pt x="1983529" y="1230215"/>
                  </a:lnTo>
                  <a:lnTo>
                    <a:pt x="2480145" y="1170642"/>
                  </a:lnTo>
                  <a:lnTo>
                    <a:pt x="2459598" y="1174106"/>
                  </a:lnTo>
                  <a:lnTo>
                    <a:pt x="2526486" y="1166223"/>
                  </a:lnTo>
                  <a:lnTo>
                    <a:pt x="2144213" y="1230015"/>
                  </a:lnTo>
                  <a:lnTo>
                    <a:pt x="2662554" y="1182939"/>
                  </a:lnTo>
                  <a:lnTo>
                    <a:pt x="2166629" y="1252123"/>
                  </a:lnTo>
                  <a:lnTo>
                    <a:pt x="2666401" y="1221211"/>
                  </a:lnTo>
                  <a:lnTo>
                    <a:pt x="2447003" y="1245400"/>
                  </a:lnTo>
                  <a:lnTo>
                    <a:pt x="2627174" y="1235818"/>
                  </a:lnTo>
                  <a:lnTo>
                    <a:pt x="2195487" y="1279642"/>
                  </a:lnTo>
                  <a:lnTo>
                    <a:pt x="2536623" y="1268884"/>
                  </a:lnTo>
                  <a:lnTo>
                    <a:pt x="2087114" y="1304722"/>
                  </a:lnTo>
                  <a:lnTo>
                    <a:pt x="2538048" y="1303493"/>
                  </a:lnTo>
                  <a:lnTo>
                    <a:pt x="2150994" y="1323157"/>
                  </a:lnTo>
                  <a:lnTo>
                    <a:pt x="2671314" y="1335657"/>
                  </a:lnTo>
                  <a:lnTo>
                    <a:pt x="2450631" y="1340959"/>
                  </a:lnTo>
                  <a:lnTo>
                    <a:pt x="2630981" y="1346851"/>
                  </a:lnTo>
                  <a:lnTo>
                    <a:pt x="2145412" y="1354318"/>
                  </a:lnTo>
                  <a:lnTo>
                    <a:pt x="2630119" y="1384145"/>
                  </a:lnTo>
                  <a:lnTo>
                    <a:pt x="2220411" y="1378646"/>
                  </a:lnTo>
                  <a:lnTo>
                    <a:pt x="2526020" y="1403331"/>
                  </a:lnTo>
                  <a:lnTo>
                    <a:pt x="2477353" y="1401726"/>
                  </a:lnTo>
                  <a:lnTo>
                    <a:pt x="2536381" y="1406640"/>
                  </a:lnTo>
                  <a:lnTo>
                    <a:pt x="1868441" y="1383232"/>
                  </a:lnTo>
                  <a:lnTo>
                    <a:pt x="2061813" y="1411914"/>
                  </a:lnTo>
                  <a:lnTo>
                    <a:pt x="2402171" y="1459754"/>
                  </a:lnTo>
                  <a:lnTo>
                    <a:pt x="2355022" y="1455403"/>
                  </a:lnTo>
                  <a:lnTo>
                    <a:pt x="2621205" y="1494884"/>
                  </a:lnTo>
                  <a:lnTo>
                    <a:pt x="2213469" y="1454298"/>
                  </a:lnTo>
                  <a:lnTo>
                    <a:pt x="2515843" y="1505080"/>
                  </a:lnTo>
                  <a:lnTo>
                    <a:pt x="2069585" y="1451826"/>
                  </a:lnTo>
                  <a:lnTo>
                    <a:pt x="2510476" y="1538993"/>
                  </a:lnTo>
                  <a:lnTo>
                    <a:pt x="2314251" y="1509824"/>
                  </a:lnTo>
                  <a:lnTo>
                    <a:pt x="2473294" y="1542698"/>
                  </a:lnTo>
                  <a:lnTo>
                    <a:pt x="2088620" y="1482114"/>
                  </a:lnTo>
                  <a:lnTo>
                    <a:pt x="2387615" y="1550684"/>
                  </a:lnTo>
                  <a:lnTo>
                    <a:pt x="1989265" y="1479093"/>
                  </a:lnTo>
                  <a:lnTo>
                    <a:pt x="2380986" y="1580885"/>
                  </a:lnTo>
                  <a:lnTo>
                    <a:pt x="2040161" y="1509445"/>
                  </a:lnTo>
                  <a:lnTo>
                    <a:pt x="2488732" y="1638910"/>
                  </a:lnTo>
                  <a:lnTo>
                    <a:pt x="2295748" y="1593040"/>
                  </a:lnTo>
                  <a:lnTo>
                    <a:pt x="2451370" y="1639415"/>
                  </a:lnTo>
                  <a:lnTo>
                    <a:pt x="2028192" y="1534958"/>
                  </a:lnTo>
                  <a:lnTo>
                    <a:pt x="2442159" y="1671417"/>
                  </a:lnTo>
                  <a:lnTo>
                    <a:pt x="2079436" y="1570717"/>
                  </a:lnTo>
                  <a:lnTo>
                    <a:pt x="2196469" y="1613071"/>
                  </a:lnTo>
                  <a:lnTo>
                    <a:pt x="2356129" y="1669554"/>
                  </a:lnTo>
                  <a:lnTo>
                    <a:pt x="2334800" y="1663133"/>
                  </a:lnTo>
                  <a:lnTo>
                    <a:pt x="2602151" y="1759887"/>
                  </a:lnTo>
                  <a:lnTo>
                    <a:pt x="1869622" y="1533933"/>
                  </a:lnTo>
                  <a:lnTo>
                    <a:pt x="1948845" y="1568016"/>
                  </a:lnTo>
                  <a:lnTo>
                    <a:pt x="2409321" y="1764993"/>
                  </a:lnTo>
                  <a:lnTo>
                    <a:pt x="2389763" y="1757707"/>
                  </a:lnTo>
                  <a:lnTo>
                    <a:pt x="2451661" y="1784337"/>
                  </a:lnTo>
                  <a:lnTo>
                    <a:pt x="2088698" y="1648442"/>
                  </a:lnTo>
                  <a:lnTo>
                    <a:pt x="2561144" y="1866849"/>
                  </a:lnTo>
                  <a:lnTo>
                    <a:pt x="2097074" y="1678803"/>
                  </a:lnTo>
                  <a:lnTo>
                    <a:pt x="2545339" y="1901915"/>
                  </a:lnTo>
                  <a:lnTo>
                    <a:pt x="2343222" y="1813158"/>
                  </a:lnTo>
                  <a:lnTo>
                    <a:pt x="2504064" y="1894954"/>
                  </a:lnTo>
                  <a:lnTo>
                    <a:pt x="2108317" y="1717069"/>
                  </a:lnTo>
                  <a:lnTo>
                    <a:pt x="2409112" y="1878311"/>
                  </a:lnTo>
                  <a:lnTo>
                    <a:pt x="2001902" y="1684593"/>
                  </a:lnTo>
                  <a:lnTo>
                    <a:pt x="2393040" y="1908998"/>
                  </a:lnTo>
                  <a:lnTo>
                    <a:pt x="2048002" y="1732497"/>
                  </a:lnTo>
                  <a:lnTo>
                    <a:pt x="2492370" y="2003487"/>
                  </a:lnTo>
                  <a:lnTo>
                    <a:pt x="2298613" y="1897742"/>
                  </a:lnTo>
                  <a:lnTo>
                    <a:pt x="2451841" y="1993012"/>
                  </a:lnTo>
                  <a:lnTo>
                    <a:pt x="2027593" y="1756695"/>
                  </a:lnTo>
                  <a:lnTo>
                    <a:pt x="2432451" y="2024880"/>
                  </a:lnTo>
                  <a:lnTo>
                    <a:pt x="2080378" y="1815260"/>
                  </a:lnTo>
                  <a:lnTo>
                    <a:pt x="2332705" y="1989446"/>
                  </a:lnTo>
                  <a:lnTo>
                    <a:pt x="2291391" y="1963741"/>
                  </a:lnTo>
                  <a:lnTo>
                    <a:pt x="2340025" y="1997491"/>
                  </a:lnTo>
                  <a:lnTo>
                    <a:pt x="1773276" y="1643251"/>
                  </a:lnTo>
                  <a:lnTo>
                    <a:pt x="1926432" y="1764802"/>
                  </a:lnTo>
                  <a:lnTo>
                    <a:pt x="2197237" y="1976386"/>
                  </a:lnTo>
                  <a:lnTo>
                    <a:pt x="2158583" y="1949046"/>
                  </a:lnTo>
                  <a:lnTo>
                    <a:pt x="2369359" y="2116325"/>
                  </a:lnTo>
                  <a:lnTo>
                    <a:pt x="2036552" y="1877314"/>
                  </a:lnTo>
                  <a:lnTo>
                    <a:pt x="2273019" y="2072476"/>
                  </a:lnTo>
                  <a:lnTo>
                    <a:pt x="1913174" y="1803227"/>
                  </a:lnTo>
                  <a:lnTo>
                    <a:pt x="2251412" y="2099160"/>
                  </a:lnTo>
                  <a:lnTo>
                    <a:pt x="2096077" y="1975799"/>
                  </a:lnTo>
                  <a:lnTo>
                    <a:pt x="2217360" y="2083777"/>
                  </a:lnTo>
                  <a:lnTo>
                    <a:pt x="1914522" y="1838980"/>
                  </a:lnTo>
                  <a:lnTo>
                    <a:pt x="2139167" y="2047854"/>
                  </a:lnTo>
                  <a:lnTo>
                    <a:pt x="1829978" y="1786678"/>
                  </a:lnTo>
                  <a:lnTo>
                    <a:pt x="2118325" y="2070696"/>
                  </a:lnTo>
                  <a:lnTo>
                    <a:pt x="1858880" y="1838413"/>
                  </a:lnTo>
                  <a:lnTo>
                    <a:pt x="2182623" y="2174821"/>
                  </a:lnTo>
                  <a:lnTo>
                    <a:pt x="2038422" y="2038596"/>
                  </a:lnTo>
                  <a:lnTo>
                    <a:pt x="2150014" y="2156576"/>
                  </a:lnTo>
                  <a:lnTo>
                    <a:pt x="1835776" y="1854540"/>
                  </a:lnTo>
                  <a:lnTo>
                    <a:pt x="2126038" y="2179684"/>
                  </a:lnTo>
                  <a:lnTo>
                    <a:pt x="1862246" y="1911101"/>
                  </a:lnTo>
                  <a:lnTo>
                    <a:pt x="1942279" y="2006126"/>
                  </a:lnTo>
                  <a:lnTo>
                    <a:pt x="2052464" y="2135055"/>
                  </a:lnTo>
                  <a:lnTo>
                    <a:pt x="2037181" y="2118807"/>
                  </a:lnTo>
                  <a:lnTo>
                    <a:pt x="2220359" y="2336300"/>
                  </a:lnTo>
                  <a:lnTo>
                    <a:pt x="1698950" y="1774355"/>
                  </a:lnTo>
                  <a:lnTo>
                    <a:pt x="1750958" y="1844074"/>
                  </a:lnTo>
                  <a:lnTo>
                    <a:pt x="2050809" y="2244305"/>
                  </a:lnTo>
                  <a:lnTo>
                    <a:pt x="2037542" y="2228250"/>
                  </a:lnTo>
                  <a:lnTo>
                    <a:pt x="2077806" y="2282226"/>
                  </a:lnTo>
                  <a:lnTo>
                    <a:pt x="1831429" y="1983072"/>
                  </a:lnTo>
                  <a:lnTo>
                    <a:pt x="2131365" y="2408424"/>
                  </a:lnTo>
                  <a:lnTo>
                    <a:pt x="1823472" y="2013511"/>
                  </a:lnTo>
                  <a:lnTo>
                    <a:pt x="2100143" y="2430893"/>
                  </a:lnTo>
                  <a:lnTo>
                    <a:pt x="1969491" y="2252978"/>
                  </a:lnTo>
                  <a:lnTo>
                    <a:pt x="2067878" y="2404224"/>
                  </a:lnTo>
                  <a:lnTo>
                    <a:pt x="1814092" y="2052296"/>
                  </a:lnTo>
                  <a:lnTo>
                    <a:pt x="1993969" y="2342337"/>
                  </a:lnTo>
                  <a:lnTo>
                    <a:pt x="1738179" y="1970974"/>
                  </a:lnTo>
                  <a:lnTo>
                    <a:pt x="1964709" y="2360875"/>
                  </a:lnTo>
                  <a:lnTo>
                    <a:pt x="1754150" y="2035506"/>
                  </a:lnTo>
                  <a:lnTo>
                    <a:pt x="2003487" y="2492370"/>
                  </a:lnTo>
                  <a:lnTo>
                    <a:pt x="1888554" y="2303904"/>
                  </a:lnTo>
                  <a:lnTo>
                    <a:pt x="1973625" y="2463035"/>
                  </a:lnTo>
                  <a:lnTo>
                    <a:pt x="1724365" y="2046238"/>
                  </a:lnTo>
                  <a:lnTo>
                    <a:pt x="1940896" y="2480938"/>
                  </a:lnTo>
                  <a:lnTo>
                    <a:pt x="1740808" y="2123375"/>
                  </a:lnTo>
                  <a:lnTo>
                    <a:pt x="1872232" y="2400380"/>
                  </a:lnTo>
                  <a:lnTo>
                    <a:pt x="1849302" y="2357454"/>
                  </a:lnTo>
                  <a:lnTo>
                    <a:pt x="1874548" y="2411007"/>
                  </a:lnTo>
                  <a:lnTo>
                    <a:pt x="1560854" y="1820859"/>
                  </a:lnTo>
                  <a:lnTo>
                    <a:pt x="1632738" y="2002759"/>
                  </a:lnTo>
                  <a:lnTo>
                    <a:pt x="1761443" y="2321333"/>
                  </a:lnTo>
                  <a:lnTo>
                    <a:pt x="1741643" y="2278339"/>
                  </a:lnTo>
                  <a:lnTo>
                    <a:pt x="1840537" y="2528587"/>
                  </a:lnTo>
                  <a:lnTo>
                    <a:pt x="1671822" y="2155192"/>
                  </a:lnTo>
                  <a:lnTo>
                    <a:pt x="1779028" y="2442440"/>
                  </a:lnTo>
                  <a:lnTo>
                    <a:pt x="1602017" y="2029343"/>
                  </a:lnTo>
                  <a:lnTo>
                    <a:pt x="1746973" y="2454749"/>
                  </a:lnTo>
                  <a:lnTo>
                    <a:pt x="1674126" y="2270238"/>
                  </a:lnTo>
                  <a:lnTo>
                    <a:pt x="1725174" y="2424400"/>
                  </a:lnTo>
                  <a:lnTo>
                    <a:pt x="1585305" y="2060971"/>
                  </a:lnTo>
                  <a:lnTo>
                    <a:pt x="1675418" y="2354192"/>
                  </a:lnTo>
                  <a:lnTo>
                    <a:pt x="1538242" y="1973412"/>
                  </a:lnTo>
                  <a:lnTo>
                    <a:pt x="1645949" y="2363552"/>
                  </a:lnTo>
                  <a:lnTo>
                    <a:pt x="1537408" y="2032677"/>
                  </a:lnTo>
                  <a:lnTo>
                    <a:pt x="1649571" y="2485876"/>
                  </a:lnTo>
                  <a:lnTo>
                    <a:pt x="1592799" y="2295796"/>
                  </a:lnTo>
                  <a:lnTo>
                    <a:pt x="1630451" y="2453771"/>
                  </a:lnTo>
                  <a:lnTo>
                    <a:pt x="1509331" y="2035081"/>
                  </a:lnTo>
                  <a:lnTo>
                    <a:pt x="1598133" y="2461797"/>
                  </a:lnTo>
                  <a:lnTo>
                    <a:pt x="1503981" y="2097322"/>
                  </a:lnTo>
                  <a:lnTo>
                    <a:pt x="1525836" y="2219957"/>
                  </a:lnTo>
                  <a:lnTo>
                    <a:pt x="1556731" y="2386360"/>
                  </a:lnTo>
                  <a:lnTo>
                    <a:pt x="1551630" y="2364690"/>
                  </a:lnTo>
                  <a:lnTo>
                    <a:pt x="1601512" y="2644589"/>
                  </a:lnTo>
                  <a:lnTo>
                    <a:pt x="1430928" y="1897209"/>
                  </a:lnTo>
                  <a:lnTo>
                    <a:pt x="1441120" y="1983688"/>
                  </a:lnTo>
                  <a:lnTo>
                    <a:pt x="1500673" y="2480145"/>
                  </a:lnTo>
                  <a:lnTo>
                    <a:pt x="1497211" y="2459607"/>
                  </a:lnTo>
                  <a:lnTo>
                    <a:pt x="1505093" y="2526485"/>
                  </a:lnTo>
                  <a:lnTo>
                    <a:pt x="1441298" y="2144200"/>
                  </a:lnTo>
                  <a:lnTo>
                    <a:pt x="1488375" y="2662554"/>
                  </a:lnTo>
                  <a:lnTo>
                    <a:pt x="1419194" y="2166634"/>
                  </a:lnTo>
                  <a:lnTo>
                    <a:pt x="1450106" y="2666402"/>
                  </a:lnTo>
                  <a:lnTo>
                    <a:pt x="1425914" y="2446986"/>
                  </a:lnTo>
                  <a:lnTo>
                    <a:pt x="1435497" y="2627174"/>
                  </a:lnTo>
                  <a:lnTo>
                    <a:pt x="1391674" y="2195481"/>
                  </a:lnTo>
                  <a:lnTo>
                    <a:pt x="1402432" y="2536623"/>
                  </a:lnTo>
                  <a:lnTo>
                    <a:pt x="1366593" y="2087119"/>
                  </a:lnTo>
                  <a:lnTo>
                    <a:pt x="1367823" y="2538049"/>
                  </a:lnTo>
                  <a:lnTo>
                    <a:pt x="1348157" y="2150977"/>
                  </a:lnTo>
                  <a:lnTo>
                    <a:pt x="1335657" y="2671314"/>
                  </a:lnTo>
                  <a:lnTo>
                    <a:pt x="1330356" y="2450644"/>
                  </a:lnTo>
                  <a:lnTo>
                    <a:pt x="1324465" y="2630978"/>
                  </a:lnTo>
                  <a:lnTo>
                    <a:pt x="1316998" y="2145406"/>
                  </a:lnTo>
                  <a:lnTo>
                    <a:pt x="1287171" y="2630120"/>
                  </a:lnTo>
                  <a:lnTo>
                    <a:pt x="1292670" y="2220415"/>
                  </a:lnTo>
                  <a:lnTo>
                    <a:pt x="1267985" y="2526021"/>
                  </a:lnTo>
                  <a:lnTo>
                    <a:pt x="1269591" y="2477336"/>
                  </a:lnTo>
                  <a:lnTo>
                    <a:pt x="1264675" y="2536382"/>
                  </a:lnTo>
                  <a:lnTo>
                    <a:pt x="1288083" y="1868444"/>
                  </a:lnTo>
                  <a:lnTo>
                    <a:pt x="1259387" y="2061912"/>
                  </a:lnTo>
                  <a:lnTo>
                    <a:pt x="1211560" y="2402170"/>
                  </a:lnTo>
                  <a:lnTo>
                    <a:pt x="1215911" y="2355034"/>
                  </a:lnTo>
                  <a:lnTo>
                    <a:pt x="1176431" y="2621204"/>
                  </a:lnTo>
                  <a:lnTo>
                    <a:pt x="1217018" y="2213468"/>
                  </a:lnTo>
                  <a:lnTo>
                    <a:pt x="1166236" y="2515843"/>
                  </a:lnTo>
                  <a:lnTo>
                    <a:pt x="1219490" y="2069590"/>
                  </a:lnTo>
                  <a:lnTo>
                    <a:pt x="1132323" y="2510476"/>
                  </a:lnTo>
                  <a:lnTo>
                    <a:pt x="1161491" y="2314255"/>
                  </a:lnTo>
                  <a:lnTo>
                    <a:pt x="1128618" y="2473293"/>
                  </a:lnTo>
                  <a:lnTo>
                    <a:pt x="1189200" y="2088628"/>
                  </a:lnTo>
                  <a:lnTo>
                    <a:pt x="1120631" y="2387613"/>
                  </a:lnTo>
                  <a:lnTo>
                    <a:pt x="1192223" y="1989263"/>
                  </a:lnTo>
                  <a:lnTo>
                    <a:pt x="1090429" y="2380986"/>
                  </a:lnTo>
                  <a:lnTo>
                    <a:pt x="1161870" y="2040164"/>
                  </a:lnTo>
                  <a:lnTo>
                    <a:pt x="1032405" y="2488732"/>
                  </a:lnTo>
                  <a:lnTo>
                    <a:pt x="1078283" y="2295721"/>
                  </a:lnTo>
                  <a:lnTo>
                    <a:pt x="1031899" y="2451369"/>
                  </a:lnTo>
                  <a:lnTo>
                    <a:pt x="1136354" y="2028204"/>
                  </a:lnTo>
                  <a:lnTo>
                    <a:pt x="999898" y="2442160"/>
                  </a:lnTo>
                  <a:lnTo>
                    <a:pt x="1100599" y="2079432"/>
                  </a:lnTo>
                  <a:lnTo>
                    <a:pt x="1058278" y="2196375"/>
                  </a:lnTo>
                  <a:lnTo>
                    <a:pt x="1001761" y="2356129"/>
                  </a:lnTo>
                  <a:lnTo>
                    <a:pt x="1008184" y="2334794"/>
                  </a:lnTo>
                  <a:lnTo>
                    <a:pt x="911427" y="2602152"/>
                  </a:lnTo>
                  <a:lnTo>
                    <a:pt x="1137385" y="1869617"/>
                  </a:lnTo>
                  <a:lnTo>
                    <a:pt x="1102832" y="1949933"/>
                  </a:lnTo>
                  <a:lnTo>
                    <a:pt x="906321" y="2409320"/>
                  </a:lnTo>
                  <a:lnTo>
                    <a:pt x="913594" y="2389798"/>
                  </a:lnTo>
                  <a:lnTo>
                    <a:pt x="886979" y="2451662"/>
                  </a:lnTo>
                  <a:lnTo>
                    <a:pt x="1022868" y="2088711"/>
                  </a:lnTo>
                  <a:lnTo>
                    <a:pt x="804468" y="2561143"/>
                  </a:lnTo>
                  <a:lnTo>
                    <a:pt x="992526" y="2097045"/>
                  </a:lnTo>
                  <a:lnTo>
                    <a:pt x="769399" y="2545339"/>
                  </a:lnTo>
                  <a:lnTo>
                    <a:pt x="858152" y="2343235"/>
                  </a:lnTo>
                  <a:lnTo>
                    <a:pt x="776363" y="2504063"/>
                  </a:lnTo>
                  <a:lnTo>
                    <a:pt x="954254" y="2108302"/>
                  </a:lnTo>
                  <a:lnTo>
                    <a:pt x="793003" y="2409112"/>
                  </a:lnTo>
                  <a:lnTo>
                    <a:pt x="986717" y="2001912"/>
                  </a:lnTo>
                  <a:lnTo>
                    <a:pt x="762317" y="2393040"/>
                  </a:lnTo>
                  <a:lnTo>
                    <a:pt x="938816" y="2048008"/>
                  </a:lnTo>
                  <a:lnTo>
                    <a:pt x="667830" y="2492370"/>
                  </a:lnTo>
                  <a:lnTo>
                    <a:pt x="773585" y="2298596"/>
                  </a:lnTo>
                  <a:lnTo>
                    <a:pt x="678304" y="2451841"/>
                  </a:lnTo>
                  <a:lnTo>
                    <a:pt x="914618" y="2027598"/>
                  </a:lnTo>
                  <a:lnTo>
                    <a:pt x="646436" y="2432451"/>
                  </a:lnTo>
                  <a:lnTo>
                    <a:pt x="856056" y="2080378"/>
                  </a:lnTo>
                  <a:lnTo>
                    <a:pt x="681870" y="2332705"/>
                  </a:lnTo>
                  <a:lnTo>
                    <a:pt x="707586" y="2291374"/>
                  </a:lnTo>
                  <a:lnTo>
                    <a:pt x="673824" y="2340025"/>
                  </a:lnTo>
                  <a:lnTo>
                    <a:pt x="1028060" y="1773283"/>
                  </a:lnTo>
                  <a:lnTo>
                    <a:pt x="906510" y="1926438"/>
                  </a:lnTo>
                  <a:lnTo>
                    <a:pt x="694930" y="2197235"/>
                  </a:lnTo>
                  <a:lnTo>
                    <a:pt x="722258" y="2158599"/>
                  </a:lnTo>
                  <a:lnTo>
                    <a:pt x="554991" y="2369360"/>
                  </a:lnTo>
                  <a:lnTo>
                    <a:pt x="793998" y="2036557"/>
                  </a:lnTo>
                  <a:lnTo>
                    <a:pt x="598841" y="2273019"/>
                  </a:lnTo>
                  <a:lnTo>
                    <a:pt x="868089" y="1913175"/>
                  </a:lnTo>
                  <a:lnTo>
                    <a:pt x="572155" y="2251413"/>
                  </a:lnTo>
                  <a:lnTo>
                    <a:pt x="695534" y="2096056"/>
                  </a:lnTo>
                  <a:lnTo>
                    <a:pt x="587537" y="2217359"/>
                  </a:lnTo>
                  <a:lnTo>
                    <a:pt x="832341" y="1914516"/>
                  </a:lnTo>
                  <a:lnTo>
                    <a:pt x="623463" y="2139166"/>
                  </a:lnTo>
                  <a:lnTo>
                    <a:pt x="884629" y="1829989"/>
                  </a:lnTo>
                  <a:lnTo>
                    <a:pt x="600620" y="2118324"/>
                  </a:lnTo>
                  <a:lnTo>
                    <a:pt x="832892" y="1858892"/>
                  </a:lnTo>
                  <a:lnTo>
                    <a:pt x="496496" y="2182624"/>
                  </a:lnTo>
                  <a:lnTo>
                    <a:pt x="632728" y="2038415"/>
                  </a:lnTo>
                  <a:lnTo>
                    <a:pt x="514740" y="2150013"/>
                  </a:lnTo>
                  <a:lnTo>
                    <a:pt x="816792" y="1835759"/>
                  </a:lnTo>
                  <a:lnTo>
                    <a:pt x="491631" y="2126037"/>
                  </a:lnTo>
                  <a:lnTo>
                    <a:pt x="760206" y="1862255"/>
                  </a:lnTo>
                  <a:lnTo>
                    <a:pt x="665027" y="1942417"/>
                  </a:lnTo>
                  <a:lnTo>
                    <a:pt x="536260" y="2052463"/>
                  </a:lnTo>
                  <a:lnTo>
                    <a:pt x="552485" y="2037203"/>
                  </a:lnTo>
                  <a:lnTo>
                    <a:pt x="335017" y="2220359"/>
                  </a:lnTo>
                  <a:lnTo>
                    <a:pt x="896971" y="1698945"/>
                  </a:lnTo>
                  <a:lnTo>
                    <a:pt x="826956" y="1751173"/>
                  </a:lnTo>
                  <a:lnTo>
                    <a:pt x="427010" y="2050809"/>
                  </a:lnTo>
                  <a:lnTo>
                    <a:pt x="443069" y="2037539"/>
                  </a:lnTo>
                  <a:lnTo>
                    <a:pt x="389088" y="2077807"/>
                  </a:lnTo>
                  <a:lnTo>
                    <a:pt x="688244" y="1831429"/>
                  </a:lnTo>
                  <a:lnTo>
                    <a:pt x="262891" y="2131365"/>
                  </a:lnTo>
                  <a:lnTo>
                    <a:pt x="657787" y="1823484"/>
                  </a:lnTo>
                  <a:lnTo>
                    <a:pt x="240423" y="2100144"/>
                  </a:lnTo>
                  <a:lnTo>
                    <a:pt x="418355" y="1969482"/>
                  </a:lnTo>
                  <a:lnTo>
                    <a:pt x="267092" y="2067879"/>
                  </a:lnTo>
                  <a:lnTo>
                    <a:pt x="619036" y="1814081"/>
                  </a:lnTo>
                  <a:lnTo>
                    <a:pt x="328978" y="1993968"/>
                  </a:lnTo>
                  <a:lnTo>
                    <a:pt x="700329" y="1738187"/>
                  </a:lnTo>
                  <a:lnTo>
                    <a:pt x="310439" y="1964709"/>
                  </a:lnTo>
                  <a:lnTo>
                    <a:pt x="635803" y="1754153"/>
                  </a:lnTo>
                  <a:lnTo>
                    <a:pt x="178946" y="2003487"/>
                  </a:lnTo>
                  <a:lnTo>
                    <a:pt x="367418" y="1888550"/>
                  </a:lnTo>
                  <a:lnTo>
                    <a:pt x="208279" y="1973625"/>
                  </a:lnTo>
                  <a:lnTo>
                    <a:pt x="625065" y="1724372"/>
                  </a:lnTo>
                  <a:lnTo>
                    <a:pt x="190377" y="1940897"/>
                  </a:lnTo>
                  <a:lnTo>
                    <a:pt x="547936" y="1740811"/>
                  </a:lnTo>
                  <a:lnTo>
                    <a:pt x="270936" y="1872233"/>
                  </a:lnTo>
                  <a:lnTo>
                    <a:pt x="313901" y="1849282"/>
                  </a:lnTo>
                  <a:lnTo>
                    <a:pt x="260309" y="1874547"/>
                  </a:lnTo>
                  <a:lnTo>
                    <a:pt x="850458" y="1560852"/>
                  </a:lnTo>
                  <a:lnTo>
                    <a:pt x="668668" y="1632693"/>
                  </a:lnTo>
                  <a:lnTo>
                    <a:pt x="349983" y="1761443"/>
                  </a:lnTo>
                  <a:lnTo>
                    <a:pt x="393000" y="1741633"/>
                  </a:lnTo>
                  <a:lnTo>
                    <a:pt x="142728" y="1840537"/>
                  </a:lnTo>
                  <a:lnTo>
                    <a:pt x="516122" y="1671822"/>
                  </a:lnTo>
                  <a:lnTo>
                    <a:pt x="228875" y="1779027"/>
                  </a:lnTo>
                  <a:lnTo>
                    <a:pt x="641963" y="1602022"/>
                  </a:lnTo>
                  <a:lnTo>
                    <a:pt x="216567" y="1746974"/>
                  </a:lnTo>
                  <a:lnTo>
                    <a:pt x="401089" y="1674123"/>
                  </a:lnTo>
                  <a:lnTo>
                    <a:pt x="246916" y="1725174"/>
                  </a:lnTo>
                  <a:lnTo>
                    <a:pt x="610355" y="1585301"/>
                  </a:lnTo>
                  <a:lnTo>
                    <a:pt x="317124" y="1675418"/>
                  </a:lnTo>
                  <a:lnTo>
                    <a:pt x="697886" y="1538247"/>
                  </a:lnTo>
                  <a:lnTo>
                    <a:pt x="307763" y="1645948"/>
                  </a:lnTo>
                  <a:lnTo>
                    <a:pt x="638639" y="1537407"/>
                  </a:lnTo>
                  <a:lnTo>
                    <a:pt x="185440" y="1649571"/>
                  </a:lnTo>
                  <a:lnTo>
                    <a:pt x="375524" y="1592798"/>
                  </a:lnTo>
                  <a:lnTo>
                    <a:pt x="217545" y="1630451"/>
                  </a:lnTo>
                  <a:lnTo>
                    <a:pt x="636227" y="1509333"/>
                  </a:lnTo>
                  <a:lnTo>
                    <a:pt x="209519" y="1598133"/>
                  </a:lnTo>
                  <a:lnTo>
                    <a:pt x="573999" y="1503980"/>
                  </a:lnTo>
                  <a:lnTo>
                    <a:pt x="451301" y="1525847"/>
                  </a:lnTo>
                  <a:lnTo>
                    <a:pt x="284955" y="1556731"/>
                  </a:lnTo>
                  <a:lnTo>
                    <a:pt x="306617" y="1551632"/>
                  </a:lnTo>
                  <a:lnTo>
                    <a:pt x="26727" y="1601512"/>
                  </a:lnTo>
                  <a:lnTo>
                    <a:pt x="774104" y="1430927"/>
                  </a:lnTo>
                  <a:lnTo>
                    <a:pt x="688138" y="1441059"/>
                  </a:lnTo>
                  <a:lnTo>
                    <a:pt x="191171" y="1500673"/>
                  </a:lnTo>
                  <a:lnTo>
                    <a:pt x="211722" y="1497209"/>
                  </a:lnTo>
                  <a:lnTo>
                    <a:pt x="144831" y="1505092"/>
                  </a:lnTo>
                  <a:lnTo>
                    <a:pt x="527104" y="1441300"/>
                  </a:lnTo>
                  <a:lnTo>
                    <a:pt x="8760" y="1488375"/>
                  </a:lnTo>
                  <a:lnTo>
                    <a:pt x="504674" y="1419195"/>
                  </a:lnTo>
                  <a:lnTo>
                    <a:pt x="4913" y="1450106"/>
                  </a:lnTo>
                  <a:lnTo>
                    <a:pt x="224338" y="1425914"/>
                  </a:lnTo>
                  <a:lnTo>
                    <a:pt x="44140" y="1435497"/>
                  </a:lnTo>
                  <a:lnTo>
                    <a:pt x="475837" y="1391674"/>
                  </a:lnTo>
                  <a:lnTo>
                    <a:pt x="134692" y="1402432"/>
                  </a:lnTo>
                  <a:lnTo>
                    <a:pt x="584191" y="1366593"/>
                  </a:lnTo>
                  <a:lnTo>
                    <a:pt x="133267" y="1367822"/>
                  </a:lnTo>
                  <a:lnTo>
                    <a:pt x="520327" y="1348157"/>
                  </a:lnTo>
                  <a:lnTo>
                    <a:pt x="0" y="1335657"/>
                  </a:lnTo>
                  <a:lnTo>
                    <a:pt x="220690" y="1330356"/>
                  </a:lnTo>
                  <a:lnTo>
                    <a:pt x="40336" y="1324463"/>
                  </a:lnTo>
                  <a:lnTo>
                    <a:pt x="525896" y="1316997"/>
                  </a:lnTo>
                  <a:lnTo>
                    <a:pt x="41195" y="1287171"/>
                  </a:lnTo>
                  <a:lnTo>
                    <a:pt x="450899" y="1292670"/>
                  </a:lnTo>
                  <a:lnTo>
                    <a:pt x="145295" y="1267985"/>
                  </a:lnTo>
                  <a:lnTo>
                    <a:pt x="193969" y="1269591"/>
                  </a:lnTo>
                  <a:lnTo>
                    <a:pt x="134934" y="1264675"/>
                  </a:lnTo>
                  <a:lnTo>
                    <a:pt x="802870" y="1288082"/>
                  </a:lnTo>
                  <a:lnTo>
                    <a:pt x="609610" y="1259417"/>
                  </a:lnTo>
                  <a:lnTo>
                    <a:pt x="269145" y="1211561"/>
                  </a:lnTo>
                  <a:lnTo>
                    <a:pt x="316305" y="1215913"/>
                  </a:lnTo>
                  <a:lnTo>
                    <a:pt x="50111" y="1176430"/>
                  </a:lnTo>
                  <a:lnTo>
                    <a:pt x="457845" y="1217017"/>
                  </a:lnTo>
                  <a:lnTo>
                    <a:pt x="155471" y="1166235"/>
                  </a:lnTo>
                  <a:lnTo>
                    <a:pt x="601708" y="1219486"/>
                  </a:lnTo>
                  <a:lnTo>
                    <a:pt x="160839" y="1132323"/>
                  </a:lnTo>
                  <a:lnTo>
                    <a:pt x="357065" y="1161492"/>
                  </a:lnTo>
                  <a:lnTo>
                    <a:pt x="198022" y="1128618"/>
                  </a:lnTo>
                  <a:lnTo>
                    <a:pt x="582709" y="1189204"/>
                  </a:lnTo>
                  <a:lnTo>
                    <a:pt x="283702" y="1120631"/>
                  </a:lnTo>
                  <a:lnTo>
                    <a:pt x="682029" y="1192217"/>
                  </a:lnTo>
                  <a:lnTo>
                    <a:pt x="290329" y="1090430"/>
                  </a:lnTo>
                  <a:lnTo>
                    <a:pt x="631173" y="1161874"/>
                  </a:lnTo>
                  <a:lnTo>
                    <a:pt x="182582" y="1032404"/>
                  </a:lnTo>
                  <a:lnTo>
                    <a:pt x="375575" y="1078277"/>
                  </a:lnTo>
                  <a:lnTo>
                    <a:pt x="219945" y="1031899"/>
                  </a:lnTo>
                  <a:lnTo>
                    <a:pt x="643099" y="1136351"/>
                  </a:lnTo>
                  <a:lnTo>
                    <a:pt x="229156" y="999899"/>
                  </a:lnTo>
                  <a:lnTo>
                    <a:pt x="591888" y="1100602"/>
                  </a:lnTo>
                  <a:lnTo>
                    <a:pt x="474771" y="1058217"/>
                  </a:lnTo>
                  <a:lnTo>
                    <a:pt x="315187" y="1001761"/>
                  </a:lnTo>
                  <a:lnTo>
                    <a:pt x="336511" y="1008180"/>
                  </a:lnTo>
                  <a:lnTo>
                    <a:pt x="69163" y="911427"/>
                  </a:lnTo>
                  <a:lnTo>
                    <a:pt x="801697" y="1137385"/>
                  </a:lnTo>
                  <a:lnTo>
                    <a:pt x="721314" y="1102803"/>
                  </a:lnTo>
                  <a:lnTo>
                    <a:pt x="261994" y="906321"/>
                  </a:lnTo>
                  <a:lnTo>
                    <a:pt x="281522" y="913596"/>
                  </a:lnTo>
                  <a:lnTo>
                    <a:pt x="219654" y="886979"/>
                  </a:lnTo>
                  <a:lnTo>
                    <a:pt x="582609" y="1022870"/>
                  </a:lnTo>
                  <a:lnTo>
                    <a:pt x="110173" y="804468"/>
                  </a:lnTo>
                  <a:lnTo>
                    <a:pt x="574253" y="992518"/>
                  </a:lnTo>
                  <a:lnTo>
                    <a:pt x="125975" y="769399"/>
                  </a:lnTo>
                  <a:lnTo>
                    <a:pt x="328098" y="858161"/>
                  </a:lnTo>
                  <a:lnTo>
                    <a:pt x="167252" y="776362"/>
                  </a:lnTo>
                  <a:lnTo>
                    <a:pt x="563021" y="954257"/>
                  </a:lnTo>
                  <a:lnTo>
                    <a:pt x="262204" y="793002"/>
                  </a:lnTo>
                  <a:lnTo>
                    <a:pt x="669387" y="986708"/>
                  </a:lnTo>
                  <a:lnTo>
                    <a:pt x="278275" y="762318"/>
                  </a:lnTo>
                  <a:lnTo>
                    <a:pt x="623305" y="938814"/>
                  </a:lnTo>
                  <a:lnTo>
                    <a:pt x="178946" y="667830"/>
                  </a:lnTo>
                  <a:lnTo>
                    <a:pt x="372709" y="773578"/>
                  </a:lnTo>
                  <a:lnTo>
                    <a:pt x="219473" y="678304"/>
                  </a:lnTo>
                  <a:lnTo>
                    <a:pt x="643723" y="914622"/>
                  </a:lnTo>
                  <a:lnTo>
                    <a:pt x="238864" y="646434"/>
                  </a:lnTo>
                  <a:lnTo>
                    <a:pt x="590936" y="856054"/>
                  </a:lnTo>
                  <a:lnTo>
                    <a:pt x="338610" y="681868"/>
                  </a:lnTo>
                  <a:lnTo>
                    <a:pt x="379947" y="707588"/>
                  </a:lnTo>
                  <a:lnTo>
                    <a:pt x="331291" y="673823"/>
                  </a:lnTo>
                  <a:lnTo>
                    <a:pt x="898027" y="1028055"/>
                  </a:lnTo>
                  <a:lnTo>
                    <a:pt x="744795" y="906444"/>
                  </a:lnTo>
                  <a:lnTo>
                    <a:pt x="474080" y="694930"/>
                  </a:lnTo>
                  <a:lnTo>
                    <a:pt x="512717" y="722259"/>
                  </a:lnTo>
                  <a:lnTo>
                    <a:pt x="301955" y="554991"/>
                  </a:lnTo>
                  <a:lnTo>
                    <a:pt x="634772" y="794007"/>
                  </a:lnTo>
                  <a:lnTo>
                    <a:pt x="398298" y="598841"/>
                  </a:lnTo>
                  <a:lnTo>
                    <a:pt x="758140" y="868087"/>
                  </a:lnTo>
                  <a:lnTo>
                    <a:pt x="419902" y="572154"/>
                  </a:lnTo>
                  <a:lnTo>
                    <a:pt x="575245" y="695521"/>
                  </a:lnTo>
                  <a:lnTo>
                    <a:pt x="453955" y="587537"/>
                  </a:lnTo>
                  <a:lnTo>
                    <a:pt x="756819" y="832357"/>
                  </a:lnTo>
                  <a:lnTo>
                    <a:pt x="532151" y="623460"/>
                  </a:lnTo>
                  <a:lnTo>
                    <a:pt x="841322" y="884622"/>
                  </a:lnTo>
                  <a:lnTo>
                    <a:pt x="552991" y="600620"/>
                  </a:lnTo>
                  <a:lnTo>
                    <a:pt x="812433" y="832900"/>
                  </a:lnTo>
                  <a:lnTo>
                    <a:pt x="488693" y="496496"/>
                  </a:lnTo>
                  <a:lnTo>
                    <a:pt x="632893" y="632719"/>
                  </a:lnTo>
                  <a:lnTo>
                    <a:pt x="521303" y="514739"/>
                  </a:lnTo>
                  <a:lnTo>
                    <a:pt x="835539" y="816773"/>
                  </a:lnTo>
                  <a:lnTo>
                    <a:pt x="545277" y="491630"/>
                  </a:lnTo>
                  <a:lnTo>
                    <a:pt x="809060" y="760206"/>
                  </a:lnTo>
                  <a:lnTo>
                    <a:pt x="728791" y="664899"/>
                  </a:lnTo>
                  <a:lnTo>
                    <a:pt x="618852" y="536259"/>
                  </a:lnTo>
                  <a:lnTo>
                    <a:pt x="634102" y="552472"/>
                  </a:lnTo>
                  <a:lnTo>
                    <a:pt x="450957" y="335018"/>
                  </a:lnTo>
                  <a:lnTo>
                    <a:pt x="972376" y="896975"/>
                  </a:lnTo>
                  <a:lnTo>
                    <a:pt x="920491" y="827421"/>
                  </a:lnTo>
                  <a:lnTo>
                    <a:pt x="620506" y="427010"/>
                  </a:lnTo>
                  <a:lnTo>
                    <a:pt x="633785" y="443079"/>
                  </a:lnTo>
                  <a:lnTo>
                    <a:pt x="593509" y="389088"/>
                  </a:lnTo>
                  <a:lnTo>
                    <a:pt x="839891" y="688249"/>
                  </a:lnTo>
                  <a:lnTo>
                    <a:pt x="539952" y="262890"/>
                  </a:lnTo>
                  <a:lnTo>
                    <a:pt x="847815" y="657764"/>
                  </a:lnTo>
                  <a:lnTo>
                    <a:pt x="571171" y="240424"/>
                  </a:lnTo>
                  <a:lnTo>
                    <a:pt x="701827" y="418345"/>
                  </a:lnTo>
                  <a:lnTo>
                    <a:pt x="603436" y="267092"/>
                  </a:lnTo>
                  <a:lnTo>
                    <a:pt x="857239" y="619042"/>
                  </a:lnTo>
                  <a:lnTo>
                    <a:pt x="677347" y="328977"/>
                  </a:lnTo>
                  <a:lnTo>
                    <a:pt x="933135" y="700338"/>
                  </a:lnTo>
                  <a:lnTo>
                    <a:pt x="706607" y="310439"/>
                  </a:lnTo>
                  <a:lnTo>
                    <a:pt x="917169" y="635812"/>
                  </a:lnTo>
                  <a:lnTo>
                    <a:pt x="667830" y="178944"/>
                  </a:lnTo>
                  <a:lnTo>
                    <a:pt x="782758" y="367401"/>
                  </a:lnTo>
                  <a:lnTo>
                    <a:pt x="697690" y="208279"/>
                  </a:lnTo>
                  <a:lnTo>
                    <a:pt x="946933" y="625045"/>
                  </a:lnTo>
                  <a:lnTo>
                    <a:pt x="730417" y="190377"/>
                  </a:lnTo>
                  <a:lnTo>
                    <a:pt x="930513" y="547950"/>
                  </a:lnTo>
                  <a:lnTo>
                    <a:pt x="799083" y="270937"/>
                  </a:lnTo>
                  <a:lnTo>
                    <a:pt x="822025" y="313883"/>
                  </a:lnTo>
                  <a:lnTo>
                    <a:pt x="796767" y="260308"/>
                  </a:lnTo>
                  <a:lnTo>
                    <a:pt x="1110469" y="850470"/>
                  </a:lnTo>
                  <a:lnTo>
                    <a:pt x="1038611" y="668636"/>
                  </a:lnTo>
                  <a:lnTo>
                    <a:pt x="909874" y="349982"/>
                  </a:lnTo>
                  <a:lnTo>
                    <a:pt x="929670" y="392968"/>
                  </a:lnTo>
                  <a:lnTo>
                    <a:pt x="830778" y="142728"/>
                  </a:lnTo>
                  <a:lnTo>
                    <a:pt x="999496" y="516124"/>
                  </a:lnTo>
                  <a:lnTo>
                    <a:pt x="892288" y="228875"/>
                  </a:lnTo>
                  <a:lnTo>
                    <a:pt x="1069295" y="641964"/>
                  </a:lnTo>
                  <a:lnTo>
                    <a:pt x="924342" y="216568"/>
                  </a:lnTo>
                  <a:lnTo>
                    <a:pt x="997189" y="401078"/>
                  </a:lnTo>
                  <a:lnTo>
                    <a:pt x="946142" y="246916"/>
                  </a:lnTo>
                  <a:lnTo>
                    <a:pt x="1086008" y="610337"/>
                  </a:lnTo>
                  <a:lnTo>
                    <a:pt x="995897" y="317124"/>
                  </a:lnTo>
                  <a:lnTo>
                    <a:pt x="1133072" y="697896"/>
                  </a:lnTo>
                  <a:lnTo>
                    <a:pt x="1025367" y="307763"/>
                  </a:lnTo>
                  <a:lnTo>
                    <a:pt x="1133913" y="638652"/>
                  </a:lnTo>
                  <a:lnTo>
                    <a:pt x="1021745" y="185439"/>
                  </a:lnTo>
                  <a:lnTo>
                    <a:pt x="1078519" y="375526"/>
                  </a:lnTo>
                  <a:lnTo>
                    <a:pt x="1040865" y="217545"/>
                  </a:lnTo>
                  <a:lnTo>
                    <a:pt x="1161983" y="636230"/>
                  </a:lnTo>
                  <a:lnTo>
                    <a:pt x="1073182" y="209519"/>
                  </a:lnTo>
                  <a:lnTo>
                    <a:pt x="1167339" y="574011"/>
                  </a:lnTo>
                  <a:lnTo>
                    <a:pt x="1145523" y="451595"/>
                  </a:lnTo>
                  <a:lnTo>
                    <a:pt x="1114584" y="284955"/>
                  </a:lnTo>
                  <a:lnTo>
                    <a:pt x="1119693" y="306659"/>
                  </a:lnTo>
                  <a:lnTo>
                    <a:pt x="1069805" y="26726"/>
                  </a:lnTo>
                  <a:lnTo>
                    <a:pt x="1240386" y="774089"/>
                  </a:lnTo>
                  <a:lnTo>
                    <a:pt x="1230162" y="687340"/>
                  </a:lnTo>
                  <a:lnTo>
                    <a:pt x="1170642" y="191171"/>
                  </a:lnTo>
                  <a:lnTo>
                    <a:pt x="1174107" y="211725"/>
                  </a:lnTo>
                  <a:lnTo>
                    <a:pt x="1166223" y="144830"/>
                  </a:lnTo>
                  <a:lnTo>
                    <a:pt x="1230016" y="527105"/>
                  </a:lnTo>
                  <a:lnTo>
                    <a:pt x="1182939" y="8760"/>
                  </a:lnTo>
                  <a:lnTo>
                    <a:pt x="1252123" y="504686"/>
                  </a:lnTo>
                  <a:lnTo>
                    <a:pt x="1221211" y="4913"/>
                  </a:lnTo>
                  <a:lnTo>
                    <a:pt x="1245402" y="224319"/>
                  </a:lnTo>
                  <a:lnTo>
                    <a:pt x="1235819" y="44141"/>
                  </a:lnTo>
                  <a:lnTo>
                    <a:pt x="1279643" y="475838"/>
                  </a:lnTo>
                  <a:lnTo>
                    <a:pt x="1268885" y="134691"/>
                  </a:lnTo>
                  <a:lnTo>
                    <a:pt x="1304722" y="584163"/>
                  </a:lnTo>
                  <a:lnTo>
                    <a:pt x="1303493" y="133266"/>
                  </a:lnTo>
                  <a:lnTo>
                    <a:pt x="1323158" y="520335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8D3F9E6-AF70-4FE4-885A-4548D0392376}"/>
                </a:ext>
              </a:extLst>
            </p:cNvPr>
            <p:cNvSpPr/>
            <p:nvPr/>
          </p:nvSpPr>
          <p:spPr>
            <a:xfrm>
              <a:off x="7102166" y="4261774"/>
              <a:ext cx="1619388" cy="16193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9472874C-EB4A-49A5-9D7E-2F30323448C5}"/>
              </a:ext>
            </a:extLst>
          </p:cNvPr>
          <p:cNvSpPr/>
          <p:nvPr/>
        </p:nvSpPr>
        <p:spPr>
          <a:xfrm>
            <a:off x="3623094" y="836762"/>
            <a:ext cx="2691442" cy="2691442"/>
          </a:xfrm>
          <a:custGeom>
            <a:avLst/>
            <a:gdLst>
              <a:gd name="connsiteX0" fmla="*/ 2502669 w 2691442"/>
              <a:gd name="connsiteY0" fmla="*/ 2677255 h 2691442"/>
              <a:gd name="connsiteX1" fmla="*/ 2502676 w 2691442"/>
              <a:gd name="connsiteY1" fmla="*/ 2677263 h 2691442"/>
              <a:gd name="connsiteX2" fmla="*/ 2502681 w 2691442"/>
              <a:gd name="connsiteY2" fmla="*/ 2677269 h 2691442"/>
              <a:gd name="connsiteX3" fmla="*/ 1517933 w 2691442"/>
              <a:gd name="connsiteY3" fmla="*/ 2636207 h 2691442"/>
              <a:gd name="connsiteX4" fmla="*/ 1528082 w 2691442"/>
              <a:gd name="connsiteY4" fmla="*/ 2691442 h 2691442"/>
              <a:gd name="connsiteX5" fmla="*/ 1523857 w 2691442"/>
              <a:gd name="connsiteY5" fmla="*/ 2691442 h 2691442"/>
              <a:gd name="connsiteX6" fmla="*/ 1347604 w 2691442"/>
              <a:gd name="connsiteY6" fmla="*/ 2635249 h 2691442"/>
              <a:gd name="connsiteX7" fmla="*/ 1350453 w 2691442"/>
              <a:gd name="connsiteY7" fmla="*/ 2691442 h 2691442"/>
              <a:gd name="connsiteX8" fmla="*/ 1346195 w 2691442"/>
              <a:gd name="connsiteY8" fmla="*/ 2691442 h 2691442"/>
              <a:gd name="connsiteX9" fmla="*/ 1100520 w 2691442"/>
              <a:gd name="connsiteY9" fmla="*/ 2595984 h 2691442"/>
              <a:gd name="connsiteX10" fmla="*/ 1086210 w 2691442"/>
              <a:gd name="connsiteY10" fmla="*/ 2691442 h 2691442"/>
              <a:gd name="connsiteX11" fmla="*/ 1079451 w 2691442"/>
              <a:gd name="connsiteY11" fmla="*/ 2691442 h 2691442"/>
              <a:gd name="connsiteX12" fmla="*/ 1183899 w 2691442"/>
              <a:gd name="connsiteY12" fmla="*/ 2560317 h 2691442"/>
              <a:gd name="connsiteX13" fmla="*/ 1173222 w 2691442"/>
              <a:gd name="connsiteY13" fmla="*/ 2691442 h 2691442"/>
              <a:gd name="connsiteX14" fmla="*/ 1162592 w 2691442"/>
              <a:gd name="connsiteY14" fmla="*/ 2691442 h 2691442"/>
              <a:gd name="connsiteX15" fmla="*/ 850307 w 2691442"/>
              <a:gd name="connsiteY15" fmla="*/ 2557420 h 2691442"/>
              <a:gd name="connsiteX16" fmla="*/ 802613 w 2691442"/>
              <a:gd name="connsiteY16" fmla="*/ 2691442 h 2691442"/>
              <a:gd name="connsiteX17" fmla="*/ 790978 w 2691442"/>
              <a:gd name="connsiteY17" fmla="*/ 2691442 h 2691442"/>
              <a:gd name="connsiteX18" fmla="*/ 1753528 w 2691442"/>
              <a:gd name="connsiteY18" fmla="*/ 2542881 h 2691442"/>
              <a:gd name="connsiteX19" fmla="*/ 1811972 w 2691442"/>
              <a:gd name="connsiteY19" fmla="*/ 2691442 h 2691442"/>
              <a:gd name="connsiteX20" fmla="*/ 1800522 w 2691442"/>
              <a:gd name="connsiteY20" fmla="*/ 2691442 h 2691442"/>
              <a:gd name="connsiteX21" fmla="*/ 1423869 w 2691442"/>
              <a:gd name="connsiteY21" fmla="*/ 2491363 h 2691442"/>
              <a:gd name="connsiteX22" fmla="*/ 1447818 w 2691442"/>
              <a:gd name="connsiteY22" fmla="*/ 2691442 h 2691442"/>
              <a:gd name="connsiteX23" fmla="*/ 1432559 w 2691442"/>
              <a:gd name="connsiteY23" fmla="*/ 2691442 h 2691442"/>
              <a:gd name="connsiteX24" fmla="*/ 1575292 w 2691442"/>
              <a:gd name="connsiteY24" fmla="*/ 2481679 h 2691442"/>
              <a:gd name="connsiteX25" fmla="*/ 1628893 w 2691442"/>
              <a:gd name="connsiteY25" fmla="*/ 2691442 h 2691442"/>
              <a:gd name="connsiteX26" fmla="*/ 1612449 w 2691442"/>
              <a:gd name="connsiteY26" fmla="*/ 2691442 h 2691442"/>
              <a:gd name="connsiteX27" fmla="*/ 703911 w 2691442"/>
              <a:gd name="connsiteY27" fmla="*/ 2470550 h 2691442"/>
              <a:gd name="connsiteX28" fmla="*/ 590887 w 2691442"/>
              <a:gd name="connsiteY28" fmla="*/ 2691442 h 2691442"/>
              <a:gd name="connsiteX29" fmla="*/ 568886 w 2691442"/>
              <a:gd name="connsiteY29" fmla="*/ 2691442 h 2691442"/>
              <a:gd name="connsiteX30" fmla="*/ 1807721 w 2691442"/>
              <a:gd name="connsiteY30" fmla="*/ 2469985 h 2691442"/>
              <a:gd name="connsiteX31" fmla="*/ 1912615 w 2691442"/>
              <a:gd name="connsiteY31" fmla="*/ 2691442 h 2691442"/>
              <a:gd name="connsiteX32" fmla="*/ 1891714 w 2691442"/>
              <a:gd name="connsiteY32" fmla="*/ 2691442 h 2691442"/>
              <a:gd name="connsiteX33" fmla="*/ 977015 w 2691442"/>
              <a:gd name="connsiteY33" fmla="*/ 2452779 h 2691442"/>
              <a:gd name="connsiteX34" fmla="*/ 910084 w 2691442"/>
              <a:gd name="connsiteY34" fmla="*/ 2691442 h 2691442"/>
              <a:gd name="connsiteX35" fmla="*/ 890362 w 2691442"/>
              <a:gd name="connsiteY35" fmla="*/ 2691442 h 2691442"/>
              <a:gd name="connsiteX36" fmla="*/ 1986244 w 2691442"/>
              <a:gd name="connsiteY36" fmla="*/ 2452105 h 2691442"/>
              <a:gd name="connsiteX37" fmla="*/ 2141093 w 2691442"/>
              <a:gd name="connsiteY37" fmla="*/ 2691442 h 2691442"/>
              <a:gd name="connsiteX38" fmla="*/ 2116539 w 2691442"/>
              <a:gd name="connsiteY38" fmla="*/ 2691442 h 2691442"/>
              <a:gd name="connsiteX39" fmla="*/ 1273787 w 2691442"/>
              <a:gd name="connsiteY39" fmla="*/ 2434856 h 2691442"/>
              <a:gd name="connsiteX40" fmla="*/ 1270509 w 2691442"/>
              <a:gd name="connsiteY40" fmla="*/ 2691442 h 2691442"/>
              <a:gd name="connsiteX41" fmla="*/ 1249956 w 2691442"/>
              <a:gd name="connsiteY41" fmla="*/ 2691442 h 2691442"/>
              <a:gd name="connsiteX42" fmla="*/ 841540 w 2691442"/>
              <a:gd name="connsiteY42" fmla="*/ 2384516 h 2691442"/>
              <a:gd name="connsiteX43" fmla="*/ 710155 w 2691442"/>
              <a:gd name="connsiteY43" fmla="*/ 2691442 h 2691442"/>
              <a:gd name="connsiteX44" fmla="*/ 681678 w 2691442"/>
              <a:gd name="connsiteY44" fmla="*/ 2691442 h 2691442"/>
              <a:gd name="connsiteX45" fmla="*/ 1305592 w 2691442"/>
              <a:gd name="connsiteY45" fmla="*/ 2371271 h 2691442"/>
              <a:gd name="connsiteX46" fmla="*/ 1313619 w 2691442"/>
              <a:gd name="connsiteY46" fmla="*/ 2691442 h 2691442"/>
              <a:gd name="connsiteX47" fmla="*/ 1285424 w 2691442"/>
              <a:gd name="connsiteY47" fmla="*/ 2691442 h 2691442"/>
              <a:gd name="connsiteX48" fmla="*/ 2133360 w 2691442"/>
              <a:gd name="connsiteY48" fmla="*/ 2367133 h 2691442"/>
              <a:gd name="connsiteX49" fmla="*/ 2409474 w 2691442"/>
              <a:gd name="connsiteY49" fmla="*/ 2691442 h 2691442"/>
              <a:gd name="connsiteX50" fmla="*/ 2370038 w 2691442"/>
              <a:gd name="connsiteY50" fmla="*/ 2691442 h 2691442"/>
              <a:gd name="connsiteX51" fmla="*/ 1440017 w 2691442"/>
              <a:gd name="connsiteY51" fmla="*/ 2365592 h 2691442"/>
              <a:gd name="connsiteX52" fmla="*/ 1491592 w 2691442"/>
              <a:gd name="connsiteY52" fmla="*/ 2691442 h 2691442"/>
              <a:gd name="connsiteX53" fmla="*/ 1462537 w 2691442"/>
              <a:gd name="connsiteY53" fmla="*/ 2691442 h 2691442"/>
              <a:gd name="connsiteX54" fmla="*/ 1167412 w 2691442"/>
              <a:gd name="connsiteY54" fmla="*/ 2358765 h 2691442"/>
              <a:gd name="connsiteX55" fmla="*/ 1130347 w 2691442"/>
              <a:gd name="connsiteY55" fmla="*/ 2691442 h 2691442"/>
              <a:gd name="connsiteX56" fmla="*/ 1100346 w 2691442"/>
              <a:gd name="connsiteY56" fmla="*/ 2691442 h 2691442"/>
              <a:gd name="connsiteX57" fmla="*/ 1242906 w 2691442"/>
              <a:gd name="connsiteY57" fmla="*/ 2352602 h 2691442"/>
              <a:gd name="connsiteX58" fmla="*/ 1228503 w 2691442"/>
              <a:gd name="connsiteY58" fmla="*/ 2691442 h 2691442"/>
              <a:gd name="connsiteX59" fmla="*/ 1198130 w 2691442"/>
              <a:gd name="connsiteY59" fmla="*/ 2691442 h 2691442"/>
              <a:gd name="connsiteX60" fmla="*/ 1571743 w 2691442"/>
              <a:gd name="connsiteY60" fmla="*/ 2342730 h 2691442"/>
              <a:gd name="connsiteX61" fmla="*/ 1675052 w 2691442"/>
              <a:gd name="connsiteY61" fmla="*/ 2691442 h 2691442"/>
              <a:gd name="connsiteX62" fmla="*/ 1642447 w 2691442"/>
              <a:gd name="connsiteY62" fmla="*/ 2691442 h 2691442"/>
              <a:gd name="connsiteX63" fmla="*/ 1043280 w 2691442"/>
              <a:gd name="connsiteY63" fmla="*/ 2331187 h 2691442"/>
              <a:gd name="connsiteX64" fmla="*/ 956807 w 2691442"/>
              <a:gd name="connsiteY64" fmla="*/ 2691442 h 2691442"/>
              <a:gd name="connsiteX65" fmla="*/ 922474 w 2691442"/>
              <a:gd name="connsiteY65" fmla="*/ 2691442 h 2691442"/>
              <a:gd name="connsiteX66" fmla="*/ 600351 w 2691442"/>
              <a:gd name="connsiteY66" fmla="*/ 2323260 h 2691442"/>
              <a:gd name="connsiteX67" fmla="*/ 345834 w 2691442"/>
              <a:gd name="connsiteY67" fmla="*/ 2691442 h 2691442"/>
              <a:gd name="connsiteX68" fmla="*/ 299751 w 2691442"/>
              <a:gd name="connsiteY68" fmla="*/ 2691442 h 2691442"/>
              <a:gd name="connsiteX69" fmla="*/ 1822539 w 2691442"/>
              <a:gd name="connsiteY69" fmla="*/ 2315966 h 2691442"/>
              <a:gd name="connsiteX70" fmla="*/ 2032971 w 2691442"/>
              <a:gd name="connsiteY70" fmla="*/ 2691442 h 2691442"/>
              <a:gd name="connsiteX71" fmla="*/ 1995189 w 2691442"/>
              <a:gd name="connsiteY71" fmla="*/ 2691442 h 2691442"/>
              <a:gd name="connsiteX72" fmla="*/ 1375385 w 2691442"/>
              <a:gd name="connsiteY72" fmla="*/ 2310671 h 2691442"/>
              <a:gd name="connsiteX73" fmla="*/ 1411108 w 2691442"/>
              <a:gd name="connsiteY73" fmla="*/ 2691442 h 2691442"/>
              <a:gd name="connsiteX74" fmla="*/ 1375586 w 2691442"/>
              <a:gd name="connsiteY74" fmla="*/ 2691442 h 2691442"/>
              <a:gd name="connsiteX75" fmla="*/ 1693336 w 2691442"/>
              <a:gd name="connsiteY75" fmla="*/ 2305379 h 2691442"/>
              <a:gd name="connsiteX76" fmla="*/ 1862345 w 2691442"/>
              <a:gd name="connsiteY76" fmla="*/ 2691442 h 2691442"/>
              <a:gd name="connsiteX77" fmla="*/ 1823277 w 2691442"/>
              <a:gd name="connsiteY77" fmla="*/ 2691442 h 2691442"/>
              <a:gd name="connsiteX78" fmla="*/ 1499289 w 2691442"/>
              <a:gd name="connsiteY78" fmla="*/ 2287861 h 2691442"/>
              <a:gd name="connsiteX79" fmla="*/ 1591850 w 2691442"/>
              <a:gd name="connsiteY79" fmla="*/ 2691442 h 2691442"/>
              <a:gd name="connsiteX80" fmla="*/ 1552697 w 2691442"/>
              <a:gd name="connsiteY80" fmla="*/ 2691442 h 2691442"/>
              <a:gd name="connsiteX81" fmla="*/ 917395 w 2691442"/>
              <a:gd name="connsiteY81" fmla="*/ 2285944 h 2691442"/>
              <a:gd name="connsiteX82" fmla="*/ 761691 w 2691442"/>
              <a:gd name="connsiteY82" fmla="*/ 2691442 h 2691442"/>
              <a:gd name="connsiteX83" fmla="*/ 719214 w 2691442"/>
              <a:gd name="connsiteY83" fmla="*/ 2691442 h 2691442"/>
              <a:gd name="connsiteX84" fmla="*/ 1755870 w 2691442"/>
              <a:gd name="connsiteY84" fmla="*/ 2262683 h 2691442"/>
              <a:gd name="connsiteX85" fmla="*/ 1979697 w 2691442"/>
              <a:gd name="connsiteY85" fmla="*/ 2691442 h 2691442"/>
              <a:gd name="connsiteX86" fmla="*/ 1933225 w 2691442"/>
              <a:gd name="connsiteY86" fmla="*/ 2691442 h 2691442"/>
              <a:gd name="connsiteX87" fmla="*/ 740490 w 2691442"/>
              <a:gd name="connsiteY87" fmla="*/ 2259863 h 2691442"/>
              <a:gd name="connsiteX88" fmla="*/ 483911 w 2691442"/>
              <a:gd name="connsiteY88" fmla="*/ 2691442 h 2691442"/>
              <a:gd name="connsiteX89" fmla="*/ 434844 w 2691442"/>
              <a:gd name="connsiteY89" fmla="*/ 2691442 h 2691442"/>
              <a:gd name="connsiteX90" fmla="*/ 1819798 w 2691442"/>
              <a:gd name="connsiteY90" fmla="*/ 2247892 h 2691442"/>
              <a:gd name="connsiteX91" fmla="*/ 2090928 w 2691442"/>
              <a:gd name="connsiteY91" fmla="*/ 2691442 h 2691442"/>
              <a:gd name="connsiteX92" fmla="*/ 2039936 w 2691442"/>
              <a:gd name="connsiteY92" fmla="*/ 2691442 h 2691442"/>
              <a:gd name="connsiteX93" fmla="*/ 1007824 w 2691442"/>
              <a:gd name="connsiteY93" fmla="*/ 2247820 h 2691442"/>
              <a:gd name="connsiteX94" fmla="*/ 871496 w 2691442"/>
              <a:gd name="connsiteY94" fmla="*/ 2691442 h 2691442"/>
              <a:gd name="connsiteX95" fmla="*/ 824419 w 2691442"/>
              <a:gd name="connsiteY95" fmla="*/ 2691442 h 2691442"/>
              <a:gd name="connsiteX96" fmla="*/ 797547 w 2691442"/>
              <a:gd name="connsiteY96" fmla="*/ 2224371 h 2691442"/>
              <a:gd name="connsiteX97" fmla="*/ 543275 w 2691442"/>
              <a:gd name="connsiteY97" fmla="*/ 2691442 h 2691442"/>
              <a:gd name="connsiteX98" fmla="*/ 487173 w 2691442"/>
              <a:gd name="connsiteY98" fmla="*/ 2691442 h 2691442"/>
              <a:gd name="connsiteX99" fmla="*/ 1138033 w 2691442"/>
              <a:gd name="connsiteY99" fmla="*/ 2221530 h 2691442"/>
              <a:gd name="connsiteX100" fmla="*/ 1058772 w 2691442"/>
              <a:gd name="connsiteY100" fmla="*/ 2691442 h 2691442"/>
              <a:gd name="connsiteX101" fmla="*/ 1009292 w 2691442"/>
              <a:gd name="connsiteY101" fmla="*/ 2691442 h 2691442"/>
              <a:gd name="connsiteX102" fmla="*/ 888648 w 2691442"/>
              <a:gd name="connsiteY102" fmla="*/ 2206374 h 2691442"/>
              <a:gd name="connsiteX103" fmla="*/ 666155 w 2691442"/>
              <a:gd name="connsiteY103" fmla="*/ 2691442 h 2691442"/>
              <a:gd name="connsiteX104" fmla="*/ 608935 w 2691442"/>
              <a:gd name="connsiteY104" fmla="*/ 2691442 h 2691442"/>
              <a:gd name="connsiteX105" fmla="*/ 1599085 w 2691442"/>
              <a:gd name="connsiteY105" fmla="*/ 2200780 h 2691442"/>
              <a:gd name="connsiteX106" fmla="*/ 1781813 w 2691442"/>
              <a:gd name="connsiteY106" fmla="*/ 2691442 h 2691442"/>
              <a:gd name="connsiteX107" fmla="*/ 1727614 w 2691442"/>
              <a:gd name="connsiteY107" fmla="*/ 2691442 h 2691442"/>
              <a:gd name="connsiteX108" fmla="*/ 752244 w 2691442"/>
              <a:gd name="connsiteY108" fmla="*/ 2177128 h 2691442"/>
              <a:gd name="connsiteX109" fmla="*/ 425424 w 2691442"/>
              <a:gd name="connsiteY109" fmla="*/ 2691442 h 2691442"/>
              <a:gd name="connsiteX110" fmla="*/ 357200 w 2691442"/>
              <a:gd name="connsiteY110" fmla="*/ 2691442 h 2691442"/>
              <a:gd name="connsiteX111" fmla="*/ 1934089 w 2691442"/>
              <a:gd name="connsiteY111" fmla="*/ 2176354 h 2691442"/>
              <a:gd name="connsiteX112" fmla="*/ 2351110 w 2691442"/>
              <a:gd name="connsiteY112" fmla="*/ 2691442 h 2691442"/>
              <a:gd name="connsiteX113" fmla="*/ 2236172 w 2691442"/>
              <a:gd name="connsiteY113" fmla="*/ 2691442 h 2691442"/>
              <a:gd name="connsiteX114" fmla="*/ 1979916 w 2691442"/>
              <a:gd name="connsiteY114" fmla="*/ 2289004 h 2691442"/>
              <a:gd name="connsiteX115" fmla="*/ 2277798 w 2691442"/>
              <a:gd name="connsiteY115" fmla="*/ 2686816 h 2691442"/>
              <a:gd name="connsiteX116" fmla="*/ 2277787 w 2691442"/>
              <a:gd name="connsiteY116" fmla="*/ 2686801 h 2691442"/>
              <a:gd name="connsiteX117" fmla="*/ 2277799 w 2691442"/>
              <a:gd name="connsiteY117" fmla="*/ 2686817 h 2691442"/>
              <a:gd name="connsiteX118" fmla="*/ 1850230 w 2691442"/>
              <a:gd name="connsiteY118" fmla="*/ 2160759 h 2691442"/>
              <a:gd name="connsiteX119" fmla="*/ 2226805 w 2691442"/>
              <a:gd name="connsiteY119" fmla="*/ 2691442 h 2691442"/>
              <a:gd name="connsiteX120" fmla="*/ 2156992 w 2691442"/>
              <a:gd name="connsiteY120" fmla="*/ 2691442 h 2691442"/>
              <a:gd name="connsiteX121" fmla="*/ 315054 w 2691442"/>
              <a:gd name="connsiteY121" fmla="*/ 2153195 h 2691442"/>
              <a:gd name="connsiteX122" fmla="*/ 0 w 2691442"/>
              <a:gd name="connsiteY122" fmla="*/ 2421430 h 2691442"/>
              <a:gd name="connsiteX123" fmla="*/ 0 w 2691442"/>
              <a:gd name="connsiteY123" fmla="*/ 2383119 h 2691442"/>
              <a:gd name="connsiteX124" fmla="*/ 1946839 w 2691442"/>
              <a:gd name="connsiteY124" fmla="*/ 2079479 h 2691442"/>
              <a:gd name="connsiteX125" fmla="*/ 2502681 w 2691442"/>
              <a:gd name="connsiteY125" fmla="*/ 2677269 h 2691442"/>
              <a:gd name="connsiteX126" fmla="*/ 2502682 w 2691442"/>
              <a:gd name="connsiteY126" fmla="*/ 2677270 h 2691442"/>
              <a:gd name="connsiteX127" fmla="*/ 2502676 w 2691442"/>
              <a:gd name="connsiteY127" fmla="*/ 2677263 h 2691442"/>
              <a:gd name="connsiteX128" fmla="*/ 2105251 w 2691442"/>
              <a:gd name="connsiteY128" fmla="*/ 2204389 h 2691442"/>
              <a:gd name="connsiteX129" fmla="*/ 2444236 w 2691442"/>
              <a:gd name="connsiteY129" fmla="*/ 2551343 h 2691442"/>
              <a:gd name="connsiteX130" fmla="*/ 2037573 w 2691442"/>
              <a:gd name="connsiteY130" fmla="*/ 2091077 h 2691442"/>
              <a:gd name="connsiteX131" fmla="*/ 2670279 w 2691442"/>
              <a:gd name="connsiteY131" fmla="*/ 2691442 h 2691442"/>
              <a:gd name="connsiteX132" fmla="*/ 2417068 w 2691442"/>
              <a:gd name="connsiteY132" fmla="*/ 2691442 h 2691442"/>
              <a:gd name="connsiteX133" fmla="*/ 2299417 w 2691442"/>
              <a:gd name="connsiteY133" fmla="*/ 2077972 h 2691442"/>
              <a:gd name="connsiteX134" fmla="*/ 2691442 w 2691442"/>
              <a:gd name="connsiteY134" fmla="*/ 2348972 h 2691442"/>
              <a:gd name="connsiteX135" fmla="*/ 2691442 w 2691442"/>
              <a:gd name="connsiteY135" fmla="*/ 2398039 h 2691442"/>
              <a:gd name="connsiteX136" fmla="*/ 726400 w 2691442"/>
              <a:gd name="connsiteY136" fmla="*/ 2011339 h 2691442"/>
              <a:gd name="connsiteX137" fmla="*/ 168068 w 2691442"/>
              <a:gd name="connsiteY137" fmla="*/ 2686865 h 2691442"/>
              <a:gd name="connsiteX138" fmla="*/ 511100 w 2691442"/>
              <a:gd name="connsiteY138" fmla="*/ 2311810 h 2691442"/>
              <a:gd name="connsiteX139" fmla="*/ 276151 w 2691442"/>
              <a:gd name="connsiteY139" fmla="*/ 2606912 h 2691442"/>
              <a:gd name="connsiteX140" fmla="*/ 683354 w 2691442"/>
              <a:gd name="connsiteY140" fmla="*/ 2144996 h 2691442"/>
              <a:gd name="connsiteX141" fmla="*/ 281106 w 2691442"/>
              <a:gd name="connsiteY141" fmla="*/ 2691442 h 2691442"/>
              <a:gd name="connsiteX142" fmla="*/ 0 w 2691442"/>
              <a:gd name="connsiteY142" fmla="*/ 2691442 h 2691442"/>
              <a:gd name="connsiteX143" fmla="*/ 0 w 2691442"/>
              <a:gd name="connsiteY143" fmla="*/ 2687510 h 2691442"/>
              <a:gd name="connsiteX144" fmla="*/ 339539 w 2691442"/>
              <a:gd name="connsiteY144" fmla="*/ 2363832 h 2691442"/>
              <a:gd name="connsiteX145" fmla="*/ 51715 w 2691442"/>
              <a:gd name="connsiteY145" fmla="*/ 2678499 h 2691442"/>
              <a:gd name="connsiteX146" fmla="*/ 232715 w 2691442"/>
              <a:gd name="connsiteY146" fmla="*/ 2004920 h 2691442"/>
              <a:gd name="connsiteX147" fmla="*/ 0 w 2691442"/>
              <a:gd name="connsiteY147" fmla="*/ 2155484 h 2691442"/>
              <a:gd name="connsiteX148" fmla="*/ 0 w 2691442"/>
              <a:gd name="connsiteY148" fmla="*/ 2131610 h 2691442"/>
              <a:gd name="connsiteX149" fmla="*/ 394384 w 2691442"/>
              <a:gd name="connsiteY149" fmla="*/ 1999126 h 2691442"/>
              <a:gd name="connsiteX150" fmla="*/ 0 w 2691442"/>
              <a:gd name="connsiteY150" fmla="*/ 2294439 h 2691442"/>
              <a:gd name="connsiteX151" fmla="*/ 0 w 2691442"/>
              <a:gd name="connsiteY151" fmla="*/ 2250252 h 2691442"/>
              <a:gd name="connsiteX152" fmla="*/ 2443772 w 2691442"/>
              <a:gd name="connsiteY152" fmla="*/ 1973222 h 2691442"/>
              <a:gd name="connsiteX153" fmla="*/ 2691442 w 2691442"/>
              <a:gd name="connsiteY153" fmla="*/ 2099948 h 2691442"/>
              <a:gd name="connsiteX154" fmla="*/ 2691442 w 2691442"/>
              <a:gd name="connsiteY154" fmla="*/ 2124616 h 2691442"/>
              <a:gd name="connsiteX155" fmla="*/ 599527 w 2691442"/>
              <a:gd name="connsiteY155" fmla="*/ 1969341 h 2691442"/>
              <a:gd name="connsiteX156" fmla="*/ 3447 w 2691442"/>
              <a:gd name="connsiteY156" fmla="*/ 2523591 h 2691442"/>
              <a:gd name="connsiteX157" fmla="*/ 3456 w 2691442"/>
              <a:gd name="connsiteY157" fmla="*/ 2523583 h 2691442"/>
              <a:gd name="connsiteX158" fmla="*/ 3448 w 2691442"/>
              <a:gd name="connsiteY158" fmla="*/ 2523591 h 2691442"/>
              <a:gd name="connsiteX159" fmla="*/ 476540 w 2691442"/>
              <a:gd name="connsiteY159" fmla="*/ 2125984 h 2691442"/>
              <a:gd name="connsiteX160" fmla="*/ 128182 w 2691442"/>
              <a:gd name="connsiteY160" fmla="*/ 2466339 h 2691442"/>
              <a:gd name="connsiteX161" fmla="*/ 588822 w 2691442"/>
              <a:gd name="connsiteY161" fmla="*/ 2059346 h 2691442"/>
              <a:gd name="connsiteX162" fmla="*/ 0 w 2691442"/>
              <a:gd name="connsiteY162" fmla="*/ 2679887 h 2691442"/>
              <a:gd name="connsiteX163" fmla="*/ 0 w 2691442"/>
              <a:gd name="connsiteY163" fmla="*/ 2430013 h 2691442"/>
              <a:gd name="connsiteX164" fmla="*/ 501503 w 2691442"/>
              <a:gd name="connsiteY164" fmla="*/ 1957314 h 2691442"/>
              <a:gd name="connsiteX165" fmla="*/ 0 w 2691442"/>
              <a:gd name="connsiteY165" fmla="*/ 2363336 h 2691442"/>
              <a:gd name="connsiteX166" fmla="*/ 0 w 2691442"/>
              <a:gd name="connsiteY166" fmla="*/ 2294990 h 2691442"/>
              <a:gd name="connsiteX167" fmla="*/ 1990372 w 2691442"/>
              <a:gd name="connsiteY167" fmla="*/ 1954271 h 2691442"/>
              <a:gd name="connsiteX168" fmla="*/ 2665954 w 2691442"/>
              <a:gd name="connsiteY168" fmla="*/ 2512650 h 2691442"/>
              <a:gd name="connsiteX169" fmla="*/ 2288840 w 2691442"/>
              <a:gd name="connsiteY169" fmla="*/ 2167735 h 2691442"/>
              <a:gd name="connsiteX170" fmla="*/ 2584809 w 2691442"/>
              <a:gd name="connsiteY170" fmla="*/ 2403375 h 2691442"/>
              <a:gd name="connsiteX171" fmla="*/ 2125067 w 2691442"/>
              <a:gd name="connsiteY171" fmla="*/ 1998087 h 2691442"/>
              <a:gd name="connsiteX172" fmla="*/ 2691442 w 2691442"/>
              <a:gd name="connsiteY172" fmla="*/ 2415005 h 2691442"/>
              <a:gd name="connsiteX173" fmla="*/ 2691442 w 2691442"/>
              <a:gd name="connsiteY173" fmla="*/ 2691442 h 2691442"/>
              <a:gd name="connsiteX174" fmla="*/ 2676823 w 2691442"/>
              <a:gd name="connsiteY174" fmla="*/ 2691442 h 2691442"/>
              <a:gd name="connsiteX175" fmla="*/ 2342166 w 2691442"/>
              <a:gd name="connsiteY175" fmla="*/ 2340386 h 2691442"/>
              <a:gd name="connsiteX176" fmla="*/ 2656396 w 2691442"/>
              <a:gd name="connsiteY176" fmla="*/ 2627810 h 2691442"/>
              <a:gd name="connsiteX177" fmla="*/ 2234714 w 2691442"/>
              <a:gd name="connsiteY177" fmla="*/ 1937226 h 2691442"/>
              <a:gd name="connsiteX178" fmla="*/ 2691442 w 2691442"/>
              <a:gd name="connsiteY178" fmla="*/ 2208756 h 2691442"/>
              <a:gd name="connsiteX179" fmla="*/ 2691442 w 2691442"/>
              <a:gd name="connsiteY179" fmla="*/ 2260685 h 2691442"/>
              <a:gd name="connsiteX180" fmla="*/ 2158297 w 2691442"/>
              <a:gd name="connsiteY180" fmla="*/ 1929795 h 2691442"/>
              <a:gd name="connsiteX181" fmla="*/ 2691442 w 2691442"/>
              <a:gd name="connsiteY181" fmla="*/ 2268584 h 2691442"/>
              <a:gd name="connsiteX182" fmla="*/ 2691442 w 2691442"/>
              <a:gd name="connsiteY182" fmla="*/ 2339303 h 2691442"/>
              <a:gd name="connsiteX183" fmla="*/ 2206781 w 2691442"/>
              <a:gd name="connsiteY183" fmla="*/ 1884979 h 2691442"/>
              <a:gd name="connsiteX184" fmla="*/ 2691442 w 2691442"/>
              <a:gd name="connsiteY184" fmla="*/ 2148828 h 2691442"/>
              <a:gd name="connsiteX185" fmla="*/ 2691442 w 2691442"/>
              <a:gd name="connsiteY185" fmla="*/ 2207041 h 2691442"/>
              <a:gd name="connsiteX186" fmla="*/ 516159 w 2691442"/>
              <a:gd name="connsiteY186" fmla="*/ 1873839 h 2691442"/>
              <a:gd name="connsiteX187" fmla="*/ 0 w 2691442"/>
              <a:gd name="connsiteY187" fmla="*/ 2240106 h 2691442"/>
              <a:gd name="connsiteX188" fmla="*/ 0 w 2691442"/>
              <a:gd name="connsiteY188" fmla="*/ 2172204 h 2691442"/>
              <a:gd name="connsiteX189" fmla="*/ 427617 w 2691442"/>
              <a:gd name="connsiteY189" fmla="*/ 1843893 h 2691442"/>
              <a:gd name="connsiteX190" fmla="*/ 0 w 2691442"/>
              <a:gd name="connsiteY190" fmla="*/ 2105282 h 2691442"/>
              <a:gd name="connsiteX191" fmla="*/ 0 w 2691442"/>
              <a:gd name="connsiteY191" fmla="*/ 2056123 h 2691442"/>
              <a:gd name="connsiteX192" fmla="*/ 369968 w 2691442"/>
              <a:gd name="connsiteY192" fmla="*/ 1841050 h 2691442"/>
              <a:gd name="connsiteX193" fmla="*/ 0 w 2691442"/>
              <a:gd name="connsiteY193" fmla="*/ 2048394 h 2691442"/>
              <a:gd name="connsiteX194" fmla="*/ 0 w 2691442"/>
              <a:gd name="connsiteY194" fmla="*/ 2011167 h 2691442"/>
              <a:gd name="connsiteX195" fmla="*/ 2356231 w 2691442"/>
              <a:gd name="connsiteY195" fmla="*/ 1835339 h 2691442"/>
              <a:gd name="connsiteX196" fmla="*/ 2691442 w 2691442"/>
              <a:gd name="connsiteY196" fmla="*/ 1978832 h 2691442"/>
              <a:gd name="connsiteX197" fmla="*/ 2691442 w 2691442"/>
              <a:gd name="connsiteY197" fmla="*/ 2009934 h 2691442"/>
              <a:gd name="connsiteX198" fmla="*/ 2527635 w 2691442"/>
              <a:gd name="connsiteY198" fmla="*/ 1826482 h 2691442"/>
              <a:gd name="connsiteX199" fmla="*/ 2691442 w 2691442"/>
              <a:gd name="connsiteY199" fmla="*/ 1884776 h 2691442"/>
              <a:gd name="connsiteX200" fmla="*/ 2691442 w 2691442"/>
              <a:gd name="connsiteY200" fmla="*/ 1898997 h 2691442"/>
              <a:gd name="connsiteX201" fmla="*/ 217383 w 2691442"/>
              <a:gd name="connsiteY201" fmla="*/ 1826110 h 2691442"/>
              <a:gd name="connsiteX202" fmla="*/ 0 w 2691442"/>
              <a:gd name="connsiteY202" fmla="*/ 1929073 h 2691442"/>
              <a:gd name="connsiteX203" fmla="*/ 0 w 2691442"/>
              <a:gd name="connsiteY203" fmla="*/ 1908557 h 2691442"/>
              <a:gd name="connsiteX204" fmla="*/ 2189769 w 2691442"/>
              <a:gd name="connsiteY204" fmla="*/ 1794046 h 2691442"/>
              <a:gd name="connsiteX205" fmla="*/ 2691442 w 2691442"/>
              <a:gd name="connsiteY205" fmla="*/ 2024158 h 2691442"/>
              <a:gd name="connsiteX206" fmla="*/ 2691442 w 2691442"/>
              <a:gd name="connsiteY206" fmla="*/ 2083336 h 2691442"/>
              <a:gd name="connsiteX207" fmla="*/ 411591 w 2691442"/>
              <a:gd name="connsiteY207" fmla="*/ 1780144 h 2691442"/>
              <a:gd name="connsiteX208" fmla="*/ 0 w 2691442"/>
              <a:gd name="connsiteY208" fmla="*/ 1995008 h 2691442"/>
              <a:gd name="connsiteX209" fmla="*/ 0 w 2691442"/>
              <a:gd name="connsiteY209" fmla="*/ 1950396 h 2691442"/>
              <a:gd name="connsiteX210" fmla="*/ 147231 w 2691442"/>
              <a:gd name="connsiteY210" fmla="*/ 1771466 h 2691442"/>
              <a:gd name="connsiteX211" fmla="*/ 0 w 2691442"/>
              <a:gd name="connsiteY211" fmla="*/ 1829386 h 2691442"/>
              <a:gd name="connsiteX212" fmla="*/ 0 w 2691442"/>
              <a:gd name="connsiteY212" fmla="*/ 1818039 h 2691442"/>
              <a:gd name="connsiteX213" fmla="*/ 2270847 w 2691442"/>
              <a:gd name="connsiteY213" fmla="*/ 1765553 h 2691442"/>
              <a:gd name="connsiteX214" fmla="*/ 2691442 w 2691442"/>
              <a:gd name="connsiteY214" fmla="*/ 1927056 h 2691442"/>
              <a:gd name="connsiteX215" fmla="*/ 2691442 w 2691442"/>
              <a:gd name="connsiteY215" fmla="*/ 1971114 h 2691442"/>
              <a:gd name="connsiteX216" fmla="*/ 367514 w 2691442"/>
              <a:gd name="connsiteY216" fmla="*/ 1717671 h 2691442"/>
              <a:gd name="connsiteX217" fmla="*/ 0 w 2691442"/>
              <a:gd name="connsiteY217" fmla="*/ 1878559 h 2691442"/>
              <a:gd name="connsiteX218" fmla="*/ 0 w 2691442"/>
              <a:gd name="connsiteY218" fmla="*/ 1841368 h 2691442"/>
              <a:gd name="connsiteX219" fmla="*/ 2421467 w 2691442"/>
              <a:gd name="connsiteY219" fmla="*/ 1699927 h 2691442"/>
              <a:gd name="connsiteX220" fmla="*/ 2691442 w 2691442"/>
              <a:gd name="connsiteY220" fmla="*/ 1775639 h 2691442"/>
              <a:gd name="connsiteX221" fmla="*/ 2691442 w 2691442"/>
              <a:gd name="connsiteY221" fmla="*/ 1797950 h 2691442"/>
              <a:gd name="connsiteX222" fmla="*/ 2233515 w 2691442"/>
              <a:gd name="connsiteY222" fmla="*/ 1674924 h 2691442"/>
              <a:gd name="connsiteX223" fmla="*/ 2691442 w 2691442"/>
              <a:gd name="connsiteY223" fmla="*/ 1815649 h 2691442"/>
              <a:gd name="connsiteX224" fmla="*/ 2691442 w 2691442"/>
              <a:gd name="connsiteY224" fmla="*/ 1864243 h 2691442"/>
              <a:gd name="connsiteX225" fmla="*/ 2318580 w 2691442"/>
              <a:gd name="connsiteY225" fmla="*/ 1639429 h 2691442"/>
              <a:gd name="connsiteX226" fmla="*/ 2691442 w 2691442"/>
              <a:gd name="connsiteY226" fmla="*/ 1728929 h 2691442"/>
              <a:gd name="connsiteX227" fmla="*/ 2691442 w 2691442"/>
              <a:gd name="connsiteY227" fmla="*/ 1764463 h 2691442"/>
              <a:gd name="connsiteX228" fmla="*/ 471966 w 2691442"/>
              <a:gd name="connsiteY228" fmla="*/ 1622964 h 2691442"/>
              <a:gd name="connsiteX229" fmla="*/ 0 w 2691442"/>
              <a:gd name="connsiteY229" fmla="*/ 1798729 h 2691442"/>
              <a:gd name="connsiteX230" fmla="*/ 0 w 2691442"/>
              <a:gd name="connsiteY230" fmla="*/ 1746594 h 2691442"/>
              <a:gd name="connsiteX231" fmla="*/ 327826 w 2691442"/>
              <a:gd name="connsiteY231" fmla="*/ 1595662 h 2691442"/>
              <a:gd name="connsiteX232" fmla="*/ 0 w 2691442"/>
              <a:gd name="connsiteY232" fmla="*/ 1692783 h 2691442"/>
              <a:gd name="connsiteX233" fmla="*/ 0 w 2691442"/>
              <a:gd name="connsiteY233" fmla="*/ 1662132 h 2691442"/>
              <a:gd name="connsiteX234" fmla="*/ 210376 w 2691442"/>
              <a:gd name="connsiteY234" fmla="*/ 1594192 h 2691442"/>
              <a:gd name="connsiteX235" fmla="*/ 0 w 2691442"/>
              <a:gd name="connsiteY235" fmla="*/ 1647950 h 2691442"/>
              <a:gd name="connsiteX236" fmla="*/ 0 w 2691442"/>
              <a:gd name="connsiteY236" fmla="*/ 1631458 h 2691442"/>
              <a:gd name="connsiteX237" fmla="*/ 2560755 w 2691442"/>
              <a:gd name="connsiteY237" fmla="*/ 1577037 h 2691442"/>
              <a:gd name="connsiteX238" fmla="*/ 2691442 w 2691442"/>
              <a:gd name="connsiteY238" fmla="*/ 1596628 h 2691442"/>
              <a:gd name="connsiteX239" fmla="*/ 2691442 w 2691442"/>
              <a:gd name="connsiteY239" fmla="*/ 1605882 h 2691442"/>
              <a:gd name="connsiteX240" fmla="*/ 2208849 w 2691442"/>
              <a:gd name="connsiteY240" fmla="*/ 1544072 h 2691442"/>
              <a:gd name="connsiteX241" fmla="*/ 2691442 w 2691442"/>
              <a:gd name="connsiteY241" fmla="*/ 1625473 h 2691442"/>
              <a:gd name="connsiteX242" fmla="*/ 2691442 w 2691442"/>
              <a:gd name="connsiteY242" fmla="*/ 1676287 h 2691442"/>
              <a:gd name="connsiteX243" fmla="*/ 57248 w 2691442"/>
              <a:gd name="connsiteY243" fmla="*/ 1537476 h 2691442"/>
              <a:gd name="connsiteX244" fmla="*/ 0 w 2691442"/>
              <a:gd name="connsiteY244" fmla="*/ 1547994 h 2691442"/>
              <a:gd name="connsiteX245" fmla="*/ 0 w 2691442"/>
              <a:gd name="connsiteY245" fmla="*/ 1543616 h 2691442"/>
              <a:gd name="connsiteX246" fmla="*/ 382182 w 2691442"/>
              <a:gd name="connsiteY246" fmla="*/ 1522645 h 2691442"/>
              <a:gd name="connsiteX247" fmla="*/ 0 w 2691442"/>
              <a:gd name="connsiteY247" fmla="*/ 1610299 h 2691442"/>
              <a:gd name="connsiteX248" fmla="*/ 0 w 2691442"/>
              <a:gd name="connsiteY248" fmla="*/ 1573221 h 2691442"/>
              <a:gd name="connsiteX249" fmla="*/ 2348408 w 2691442"/>
              <a:gd name="connsiteY249" fmla="*/ 1514480 h 2691442"/>
              <a:gd name="connsiteX250" fmla="*/ 2691442 w 2691442"/>
              <a:gd name="connsiteY250" fmla="*/ 1552699 h 2691442"/>
              <a:gd name="connsiteX251" fmla="*/ 2691442 w 2691442"/>
              <a:gd name="connsiteY251" fmla="*/ 1583635 h 2691442"/>
              <a:gd name="connsiteX252" fmla="*/ 2525932 w 2691442"/>
              <a:gd name="connsiteY252" fmla="*/ 1494628 h 2691442"/>
              <a:gd name="connsiteX253" fmla="*/ 2691442 w 2691442"/>
              <a:gd name="connsiteY253" fmla="*/ 1508106 h 2691442"/>
              <a:gd name="connsiteX254" fmla="*/ 2691442 w 2691442"/>
              <a:gd name="connsiteY254" fmla="*/ 1521523 h 2691442"/>
              <a:gd name="connsiteX255" fmla="*/ 302687 w 2691442"/>
              <a:gd name="connsiteY255" fmla="*/ 1462894 h 2691442"/>
              <a:gd name="connsiteX256" fmla="*/ 0 w 2691442"/>
              <a:gd name="connsiteY256" fmla="*/ 1510803 h 2691442"/>
              <a:gd name="connsiteX257" fmla="*/ 0 w 2691442"/>
              <a:gd name="connsiteY257" fmla="*/ 1483813 h 2691442"/>
              <a:gd name="connsiteX258" fmla="*/ 203150 w 2691442"/>
              <a:gd name="connsiteY258" fmla="*/ 1444176 h 2691442"/>
              <a:gd name="connsiteX259" fmla="*/ 0 w 2691442"/>
              <a:gd name="connsiteY259" fmla="*/ 1468493 h 2691442"/>
              <a:gd name="connsiteX260" fmla="*/ 0 w 2691442"/>
              <a:gd name="connsiteY260" fmla="*/ 1453000 h 2691442"/>
              <a:gd name="connsiteX261" fmla="*/ 2343196 w 2691442"/>
              <a:gd name="connsiteY261" fmla="*/ 1438301 h 2691442"/>
              <a:gd name="connsiteX262" fmla="*/ 2691442 w 2691442"/>
              <a:gd name="connsiteY262" fmla="*/ 1453103 h 2691442"/>
              <a:gd name="connsiteX263" fmla="*/ 2691442 w 2691442"/>
              <a:gd name="connsiteY263" fmla="*/ 1484320 h 2691442"/>
              <a:gd name="connsiteX264" fmla="*/ 2399292 w 2691442"/>
              <a:gd name="connsiteY264" fmla="*/ 1405569 h 2691442"/>
              <a:gd name="connsiteX265" fmla="*/ 2691442 w 2691442"/>
              <a:gd name="connsiteY265" fmla="*/ 1409301 h 2691442"/>
              <a:gd name="connsiteX266" fmla="*/ 2691442 w 2691442"/>
              <a:gd name="connsiteY266" fmla="*/ 1432703 h 2691442"/>
              <a:gd name="connsiteX267" fmla="*/ 357264 w 2691442"/>
              <a:gd name="connsiteY267" fmla="*/ 1397493 h 2691442"/>
              <a:gd name="connsiteX268" fmla="*/ 0 w 2691442"/>
              <a:gd name="connsiteY268" fmla="*/ 1431010 h 2691442"/>
              <a:gd name="connsiteX269" fmla="*/ 0 w 2691442"/>
              <a:gd name="connsiteY269" fmla="*/ 1397681 h 2691442"/>
              <a:gd name="connsiteX270" fmla="*/ 0 w 2691442"/>
              <a:gd name="connsiteY270" fmla="*/ 1367371 h 2691442"/>
              <a:gd name="connsiteX271" fmla="*/ 60435 w 2691442"/>
              <a:gd name="connsiteY271" fmla="*/ 1368886 h 2691442"/>
              <a:gd name="connsiteX272" fmla="*/ 0 w 2691442"/>
              <a:gd name="connsiteY272" fmla="*/ 1371950 h 2691442"/>
              <a:gd name="connsiteX273" fmla="*/ 2691442 w 2691442"/>
              <a:gd name="connsiteY273" fmla="*/ 1366577 h 2691442"/>
              <a:gd name="connsiteX274" fmla="*/ 2691442 w 2691442"/>
              <a:gd name="connsiteY274" fmla="*/ 1395498 h 2691442"/>
              <a:gd name="connsiteX275" fmla="*/ 2363029 w 2691442"/>
              <a:gd name="connsiteY275" fmla="*/ 1374811 h 2691442"/>
              <a:gd name="connsiteX276" fmla="*/ 2691442 w 2691442"/>
              <a:gd name="connsiteY276" fmla="*/ 1327952 h 2691442"/>
              <a:gd name="connsiteX277" fmla="*/ 2691442 w 2691442"/>
              <a:gd name="connsiteY277" fmla="*/ 1335052 h 2691442"/>
              <a:gd name="connsiteX278" fmla="*/ 2597745 w 2691442"/>
              <a:gd name="connsiteY278" fmla="*/ 1332703 h 2691442"/>
              <a:gd name="connsiteX279" fmla="*/ 0 w 2691442"/>
              <a:gd name="connsiteY279" fmla="*/ 1308274 h 2691442"/>
              <a:gd name="connsiteX280" fmla="*/ 295080 w 2691442"/>
              <a:gd name="connsiteY280" fmla="*/ 1326861 h 2691442"/>
              <a:gd name="connsiteX281" fmla="*/ 0 w 2691442"/>
              <a:gd name="connsiteY281" fmla="*/ 1334259 h 2691442"/>
              <a:gd name="connsiteX282" fmla="*/ 0 w 2691442"/>
              <a:gd name="connsiteY282" fmla="*/ 1271862 h 2691442"/>
              <a:gd name="connsiteX283" fmla="*/ 260914 w 2691442"/>
              <a:gd name="connsiteY283" fmla="*/ 1296095 h 2691442"/>
              <a:gd name="connsiteX284" fmla="*/ 0 w 2691442"/>
              <a:gd name="connsiteY284" fmla="*/ 1292762 h 2691442"/>
              <a:gd name="connsiteX285" fmla="*/ 2691442 w 2691442"/>
              <a:gd name="connsiteY285" fmla="*/ 1267651 h 2691442"/>
              <a:gd name="connsiteX286" fmla="*/ 2691442 w 2691442"/>
              <a:gd name="connsiteY286" fmla="*/ 1303928 h 2691442"/>
              <a:gd name="connsiteX287" fmla="*/ 2302587 w 2691442"/>
              <a:gd name="connsiteY287" fmla="*/ 1304132 h 2691442"/>
              <a:gd name="connsiteX288" fmla="*/ 2691442 w 2691442"/>
              <a:gd name="connsiteY288" fmla="*/ 1229061 h 2691442"/>
              <a:gd name="connsiteX289" fmla="*/ 2691442 w 2691442"/>
              <a:gd name="connsiteY289" fmla="*/ 1247254 h 2691442"/>
              <a:gd name="connsiteX290" fmla="*/ 2452885 w 2691442"/>
              <a:gd name="connsiteY290" fmla="*/ 1257616 h 2691442"/>
              <a:gd name="connsiteX291" fmla="*/ 0 w 2691442"/>
              <a:gd name="connsiteY291" fmla="*/ 1221803 h 2691442"/>
              <a:gd name="connsiteX292" fmla="*/ 313095 w 2691442"/>
              <a:gd name="connsiteY292" fmla="*/ 1263177 h 2691442"/>
              <a:gd name="connsiteX293" fmla="*/ 0 w 2691442"/>
              <a:gd name="connsiteY293" fmla="*/ 1249868 h 2691442"/>
              <a:gd name="connsiteX294" fmla="*/ 2691442 w 2691442"/>
              <a:gd name="connsiteY294" fmla="*/ 1185816 h 2691442"/>
              <a:gd name="connsiteX295" fmla="*/ 2691442 w 2691442"/>
              <a:gd name="connsiteY295" fmla="*/ 1215461 h 2691442"/>
              <a:gd name="connsiteX296" fmla="*/ 2358971 w 2691442"/>
              <a:gd name="connsiteY296" fmla="*/ 1238439 h 2691442"/>
              <a:gd name="connsiteX297" fmla="*/ 0 w 2691442"/>
              <a:gd name="connsiteY297" fmla="*/ 1185244 h 2691442"/>
              <a:gd name="connsiteX298" fmla="*/ 136283 w 2691442"/>
              <a:gd name="connsiteY298" fmla="*/ 1207390 h 2691442"/>
              <a:gd name="connsiteX299" fmla="*/ 0 w 2691442"/>
              <a:gd name="connsiteY299" fmla="*/ 1196292 h 2691442"/>
              <a:gd name="connsiteX300" fmla="*/ 2691442 w 2691442"/>
              <a:gd name="connsiteY300" fmla="*/ 1147383 h 2691442"/>
              <a:gd name="connsiteX301" fmla="*/ 2691442 w 2691442"/>
              <a:gd name="connsiteY301" fmla="*/ 1154618 h 2691442"/>
              <a:gd name="connsiteX302" fmla="*/ 2596840 w 2691442"/>
              <a:gd name="connsiteY302" fmla="*/ 1164764 h 2691442"/>
              <a:gd name="connsiteX303" fmla="*/ 0 w 2691442"/>
              <a:gd name="connsiteY303" fmla="*/ 1124849 h 2691442"/>
              <a:gd name="connsiteX304" fmla="*/ 306080 w 2691442"/>
              <a:gd name="connsiteY304" fmla="*/ 1186554 h 2691442"/>
              <a:gd name="connsiteX305" fmla="*/ 0 w 2691442"/>
              <a:gd name="connsiteY305" fmla="*/ 1152452 h 2691442"/>
              <a:gd name="connsiteX306" fmla="*/ 0 w 2691442"/>
              <a:gd name="connsiteY306" fmla="*/ 1102727 h 2691442"/>
              <a:gd name="connsiteX307" fmla="*/ 104094 w 2691442"/>
              <a:gd name="connsiteY307" fmla="*/ 1125703 h 2691442"/>
              <a:gd name="connsiteX308" fmla="*/ 0 w 2691442"/>
              <a:gd name="connsiteY308" fmla="*/ 1110098 h 2691442"/>
              <a:gd name="connsiteX309" fmla="*/ 2691442 w 2691442"/>
              <a:gd name="connsiteY309" fmla="*/ 1084072 h 2691442"/>
              <a:gd name="connsiteX310" fmla="*/ 2691442 w 2691442"/>
              <a:gd name="connsiteY310" fmla="*/ 1123904 h 2691442"/>
              <a:gd name="connsiteX311" fmla="*/ 2280878 w 2691442"/>
              <a:gd name="connsiteY311" fmla="*/ 1178235 h 2691442"/>
              <a:gd name="connsiteX312" fmla="*/ 2691442 w 2691442"/>
              <a:gd name="connsiteY312" fmla="*/ 1044985 h 2691442"/>
              <a:gd name="connsiteX313" fmla="*/ 2691442 w 2691442"/>
              <a:gd name="connsiteY313" fmla="*/ 1064566 h 2691442"/>
              <a:gd name="connsiteX314" fmla="*/ 2441672 w 2691442"/>
              <a:gd name="connsiteY314" fmla="*/ 1108810 h 2691442"/>
              <a:gd name="connsiteX315" fmla="*/ 0 w 2691442"/>
              <a:gd name="connsiteY315" fmla="*/ 1034659 h 2691442"/>
              <a:gd name="connsiteX316" fmla="*/ 444752 w 2691442"/>
              <a:gd name="connsiteY316" fmla="*/ 1156508 h 2691442"/>
              <a:gd name="connsiteX317" fmla="*/ 0 w 2691442"/>
              <a:gd name="connsiteY317" fmla="*/ 1081490 h 2691442"/>
              <a:gd name="connsiteX318" fmla="*/ 2691442 w 2691442"/>
              <a:gd name="connsiteY318" fmla="*/ 999472 h 2691442"/>
              <a:gd name="connsiteX319" fmla="*/ 2691442 w 2691442"/>
              <a:gd name="connsiteY319" fmla="*/ 1032598 h 2691442"/>
              <a:gd name="connsiteX320" fmla="*/ 2337150 w 2691442"/>
              <a:gd name="connsiteY320" fmla="*/ 1104434 h 2691442"/>
              <a:gd name="connsiteX321" fmla="*/ 2691442 w 2691442"/>
              <a:gd name="connsiteY321" fmla="*/ 968235 h 2691442"/>
              <a:gd name="connsiteX322" fmla="*/ 2691442 w 2691442"/>
              <a:gd name="connsiteY322" fmla="*/ 969340 h 2691442"/>
              <a:gd name="connsiteX323" fmla="*/ 2676470 w 2691442"/>
              <a:gd name="connsiteY323" fmla="*/ 972970 h 2691442"/>
              <a:gd name="connsiteX324" fmla="*/ 0 w 2691442"/>
              <a:gd name="connsiteY324" fmla="*/ 948572 h 2691442"/>
              <a:gd name="connsiteX325" fmla="*/ 332835 w 2691442"/>
              <a:gd name="connsiteY325" fmla="*/ 1060183 h 2691442"/>
              <a:gd name="connsiteX326" fmla="*/ 0 w 2691442"/>
              <a:gd name="connsiteY326" fmla="*/ 980291 h 2691442"/>
              <a:gd name="connsiteX327" fmla="*/ 0 w 2691442"/>
              <a:gd name="connsiteY327" fmla="*/ 915164 h 2691442"/>
              <a:gd name="connsiteX328" fmla="*/ 246424 w 2691442"/>
              <a:gd name="connsiteY328" fmla="*/ 1004636 h 2691442"/>
              <a:gd name="connsiteX329" fmla="*/ 0 w 2691442"/>
              <a:gd name="connsiteY329" fmla="*/ 935528 h 2691442"/>
              <a:gd name="connsiteX330" fmla="*/ 2691442 w 2691442"/>
              <a:gd name="connsiteY330" fmla="*/ 891119 h 2691442"/>
              <a:gd name="connsiteX331" fmla="*/ 2691442 w 2691442"/>
              <a:gd name="connsiteY331" fmla="*/ 946121 h 2691442"/>
              <a:gd name="connsiteX332" fmla="*/ 2193507 w 2691442"/>
              <a:gd name="connsiteY332" fmla="*/ 1076554 h 2691442"/>
              <a:gd name="connsiteX333" fmla="*/ 2691442 w 2691442"/>
              <a:gd name="connsiteY333" fmla="*/ 858859 h 2691442"/>
              <a:gd name="connsiteX334" fmla="*/ 2691442 w 2691442"/>
              <a:gd name="connsiteY334" fmla="*/ 873583 h 2691442"/>
              <a:gd name="connsiteX335" fmla="*/ 2500403 w 2691442"/>
              <a:gd name="connsiteY335" fmla="*/ 934013 h 2691442"/>
              <a:gd name="connsiteX336" fmla="*/ 0 w 2691442"/>
              <a:gd name="connsiteY336" fmla="*/ 851449 h 2691442"/>
              <a:gd name="connsiteX337" fmla="*/ 416988 w 2691442"/>
              <a:gd name="connsiteY337" fmla="*/ 1023843 h 2691442"/>
              <a:gd name="connsiteX338" fmla="*/ 0 w 2691442"/>
              <a:gd name="connsiteY338" fmla="*/ 895700 h 2691442"/>
              <a:gd name="connsiteX339" fmla="*/ 0 w 2691442"/>
              <a:gd name="connsiteY339" fmla="*/ 816635 h 2691442"/>
              <a:gd name="connsiteX340" fmla="*/ 141932 w 2691442"/>
              <a:gd name="connsiteY340" fmla="*/ 879466 h 2691442"/>
              <a:gd name="connsiteX341" fmla="*/ 0 w 2691442"/>
              <a:gd name="connsiteY341" fmla="*/ 828957 h 2691442"/>
              <a:gd name="connsiteX342" fmla="*/ 2691442 w 2691442"/>
              <a:gd name="connsiteY342" fmla="*/ 809219 h 2691442"/>
              <a:gd name="connsiteX343" fmla="*/ 2691442 w 2691442"/>
              <a:gd name="connsiteY343" fmla="*/ 848810 h 2691442"/>
              <a:gd name="connsiteX344" fmla="*/ 2300218 w 2691442"/>
              <a:gd name="connsiteY344" fmla="*/ 980487 h 2691442"/>
              <a:gd name="connsiteX345" fmla="*/ 2691442 w 2691442"/>
              <a:gd name="connsiteY345" fmla="*/ 756445 h 2691442"/>
              <a:gd name="connsiteX346" fmla="*/ 2691442 w 2691442"/>
              <a:gd name="connsiteY346" fmla="*/ 781073 h 2691442"/>
              <a:gd name="connsiteX347" fmla="*/ 2430502 w 2691442"/>
              <a:gd name="connsiteY347" fmla="*/ 880039 h 2691442"/>
              <a:gd name="connsiteX348" fmla="*/ 0 w 2691442"/>
              <a:gd name="connsiteY348" fmla="*/ 747140 h 2691442"/>
              <a:gd name="connsiteX349" fmla="*/ 377820 w 2691442"/>
              <a:gd name="connsiteY349" fmla="*/ 931795 h 2691442"/>
              <a:gd name="connsiteX350" fmla="*/ 0 w 2691442"/>
              <a:gd name="connsiteY350" fmla="*/ 786718 h 2691442"/>
              <a:gd name="connsiteX351" fmla="*/ 0 w 2691442"/>
              <a:gd name="connsiteY351" fmla="*/ 708167 h 2691442"/>
              <a:gd name="connsiteX352" fmla="*/ 314610 w 2691442"/>
              <a:gd name="connsiteY352" fmla="*/ 872032 h 2691442"/>
              <a:gd name="connsiteX353" fmla="*/ 0 w 2691442"/>
              <a:gd name="connsiteY353" fmla="*/ 737358 h 2691442"/>
              <a:gd name="connsiteX354" fmla="*/ 2691442 w 2691442"/>
              <a:gd name="connsiteY354" fmla="*/ 690106 h 2691442"/>
              <a:gd name="connsiteX355" fmla="*/ 2691442 w 2691442"/>
              <a:gd name="connsiteY355" fmla="*/ 737163 h 2691442"/>
              <a:gd name="connsiteX356" fmla="*/ 2257283 w 2691442"/>
              <a:gd name="connsiteY356" fmla="*/ 916752 h 2691442"/>
              <a:gd name="connsiteX357" fmla="*/ 0 w 2691442"/>
              <a:gd name="connsiteY357" fmla="*/ 637909 h 2691442"/>
              <a:gd name="connsiteX358" fmla="*/ 458371 w 2691442"/>
              <a:gd name="connsiteY358" fmla="*/ 902228 h 2691442"/>
              <a:gd name="connsiteX359" fmla="*/ 0 w 2691442"/>
              <a:gd name="connsiteY359" fmla="*/ 691978 h 2691442"/>
              <a:gd name="connsiteX360" fmla="*/ 2691442 w 2691442"/>
              <a:gd name="connsiteY360" fmla="*/ 634172 h 2691442"/>
              <a:gd name="connsiteX361" fmla="*/ 2691442 w 2691442"/>
              <a:gd name="connsiteY361" fmla="*/ 675916 h 2691442"/>
              <a:gd name="connsiteX362" fmla="*/ 2276607 w 2691442"/>
              <a:gd name="connsiteY362" fmla="*/ 866663 h 2691442"/>
              <a:gd name="connsiteX363" fmla="*/ 0 w 2691442"/>
              <a:gd name="connsiteY363" fmla="*/ 596348 h 2691442"/>
              <a:gd name="connsiteX364" fmla="*/ 228301 w 2691442"/>
              <a:gd name="connsiteY364" fmla="*/ 735901 h 2691442"/>
              <a:gd name="connsiteX365" fmla="*/ 0 w 2691442"/>
              <a:gd name="connsiteY365" fmla="*/ 619086 h 2691442"/>
              <a:gd name="connsiteX366" fmla="*/ 2691442 w 2691442"/>
              <a:gd name="connsiteY366" fmla="*/ 577014 h 2691442"/>
              <a:gd name="connsiteX367" fmla="*/ 2691442 w 2691442"/>
              <a:gd name="connsiteY367" fmla="*/ 628624 h 2691442"/>
              <a:gd name="connsiteX368" fmla="*/ 2242487 w 2691442"/>
              <a:gd name="connsiteY368" fmla="*/ 851446 h 2691442"/>
              <a:gd name="connsiteX369" fmla="*/ 2691442 w 2691442"/>
              <a:gd name="connsiteY369" fmla="*/ 524133 h 2691442"/>
              <a:gd name="connsiteX370" fmla="*/ 2691442 w 2691442"/>
              <a:gd name="connsiteY370" fmla="*/ 552802 h 2691442"/>
              <a:gd name="connsiteX371" fmla="*/ 2412001 w 2691442"/>
              <a:gd name="connsiteY371" fmla="*/ 704929 h 2691442"/>
              <a:gd name="connsiteX372" fmla="*/ 0 w 2691442"/>
              <a:gd name="connsiteY372" fmla="*/ 517190 h 2691442"/>
              <a:gd name="connsiteX373" fmla="*/ 439858 w 2691442"/>
              <a:gd name="connsiteY373" fmla="*/ 809479 h 2691442"/>
              <a:gd name="connsiteX374" fmla="*/ 0 w 2691442"/>
              <a:gd name="connsiteY374" fmla="*/ 570021 h 2691442"/>
              <a:gd name="connsiteX375" fmla="*/ 0 w 2691442"/>
              <a:gd name="connsiteY375" fmla="*/ 463348 h 2691442"/>
              <a:gd name="connsiteX376" fmla="*/ 437548 w 2691442"/>
              <a:gd name="connsiteY376" fmla="*/ 773222 h 2691442"/>
              <a:gd name="connsiteX377" fmla="*/ 0 w 2691442"/>
              <a:gd name="connsiteY377" fmla="*/ 513094 h 2691442"/>
              <a:gd name="connsiteX378" fmla="*/ 2691442 w 2691442"/>
              <a:gd name="connsiteY378" fmla="*/ 439081 h 2691442"/>
              <a:gd name="connsiteX379" fmla="*/ 2691442 w 2691442"/>
              <a:gd name="connsiteY379" fmla="*/ 509757 h 2691442"/>
              <a:gd name="connsiteX380" fmla="*/ 2154186 w 2691442"/>
              <a:gd name="connsiteY380" fmla="*/ 820319 h 2691442"/>
              <a:gd name="connsiteX381" fmla="*/ 2664712 w 2691442"/>
              <a:gd name="connsiteY381" fmla="*/ 401730 h 2691442"/>
              <a:gd name="connsiteX382" fmla="*/ 2664710 w 2691442"/>
              <a:gd name="connsiteY382" fmla="*/ 401732 h 2691442"/>
              <a:gd name="connsiteX383" fmla="*/ 2664707 w 2691442"/>
              <a:gd name="connsiteY383" fmla="*/ 401734 h 2691442"/>
              <a:gd name="connsiteX384" fmla="*/ 0 w 2691442"/>
              <a:gd name="connsiteY384" fmla="*/ 388453 h 2691442"/>
              <a:gd name="connsiteX385" fmla="*/ 487733 w 2691442"/>
              <a:gd name="connsiteY385" fmla="*/ 763078 h 2691442"/>
              <a:gd name="connsiteX386" fmla="*/ 0 w 2691442"/>
              <a:gd name="connsiteY386" fmla="*/ 453148 h 2691442"/>
              <a:gd name="connsiteX387" fmla="*/ 0 w 2691442"/>
              <a:gd name="connsiteY387" fmla="*/ 329419 h 2691442"/>
              <a:gd name="connsiteX388" fmla="*/ 373535 w 2691442"/>
              <a:gd name="connsiteY388" fmla="*/ 634390 h 2691442"/>
              <a:gd name="connsiteX389" fmla="*/ 0 w 2691442"/>
              <a:gd name="connsiteY389" fmla="*/ 376172 h 2691442"/>
              <a:gd name="connsiteX390" fmla="*/ 2691442 w 2691442"/>
              <a:gd name="connsiteY390" fmla="*/ 312679 h 2691442"/>
              <a:gd name="connsiteX391" fmla="*/ 2691442 w 2691442"/>
              <a:gd name="connsiteY391" fmla="*/ 431238 h 2691442"/>
              <a:gd name="connsiteX392" fmla="*/ 2249441 w 2691442"/>
              <a:gd name="connsiteY392" fmla="*/ 712686 h 2691442"/>
              <a:gd name="connsiteX393" fmla="*/ 2664710 w 2691442"/>
              <a:gd name="connsiteY393" fmla="*/ 401732 h 2691442"/>
              <a:gd name="connsiteX394" fmla="*/ 2664715 w 2691442"/>
              <a:gd name="connsiteY394" fmla="*/ 401727 h 2691442"/>
              <a:gd name="connsiteX395" fmla="*/ 2664712 w 2691442"/>
              <a:gd name="connsiteY395" fmla="*/ 401730 h 2691442"/>
              <a:gd name="connsiteX396" fmla="*/ 2664714 w 2691442"/>
              <a:gd name="connsiteY396" fmla="*/ 401727 h 2691442"/>
              <a:gd name="connsiteX397" fmla="*/ 2170088 w 2691442"/>
              <a:gd name="connsiteY397" fmla="*/ 734774 h 2691442"/>
              <a:gd name="connsiteX398" fmla="*/ 2691442 w 2691442"/>
              <a:gd name="connsiteY398" fmla="*/ 251233 h 2691442"/>
              <a:gd name="connsiteX399" fmla="*/ 2691442 w 2691442"/>
              <a:gd name="connsiteY399" fmla="*/ 295420 h 2691442"/>
              <a:gd name="connsiteX400" fmla="*/ 2328051 w 2691442"/>
              <a:gd name="connsiteY400" fmla="*/ 560620 h 2691442"/>
              <a:gd name="connsiteX401" fmla="*/ 0 w 2691442"/>
              <a:gd name="connsiteY401" fmla="*/ 194600 h 2691442"/>
              <a:gd name="connsiteX402" fmla="*/ 386990 w 2691442"/>
              <a:gd name="connsiteY402" fmla="*/ 548547 h 2691442"/>
              <a:gd name="connsiteX403" fmla="*/ 72614 w 2691442"/>
              <a:gd name="connsiteY403" fmla="*/ 298253 h 2691442"/>
              <a:gd name="connsiteX404" fmla="*/ 520305 w 2691442"/>
              <a:gd name="connsiteY404" fmla="*/ 692917 h 2691442"/>
              <a:gd name="connsiteX405" fmla="*/ 0 w 2691442"/>
              <a:gd name="connsiteY405" fmla="*/ 309912 h 2691442"/>
              <a:gd name="connsiteX406" fmla="*/ 2656357 w 2691442"/>
              <a:gd name="connsiteY406" fmla="*/ 178041 h 2691442"/>
              <a:gd name="connsiteX407" fmla="*/ 2656357 w 2691442"/>
              <a:gd name="connsiteY407" fmla="*/ 178041 h 2691442"/>
              <a:gd name="connsiteX408" fmla="*/ 2656357 w 2691442"/>
              <a:gd name="connsiteY408" fmla="*/ 178042 h 2691442"/>
              <a:gd name="connsiteX409" fmla="*/ 0 w 2691442"/>
              <a:gd name="connsiteY409" fmla="*/ 28038 h 2691442"/>
              <a:gd name="connsiteX410" fmla="*/ 333875 w 2691442"/>
              <a:gd name="connsiteY410" fmla="*/ 378274 h 2691442"/>
              <a:gd name="connsiteX411" fmla="*/ 1025 w 2691442"/>
              <a:gd name="connsiteY411" fmla="*/ 73817 h 2691442"/>
              <a:gd name="connsiteX412" fmla="*/ 656383 w 2691442"/>
              <a:gd name="connsiteY412" fmla="*/ 736566 h 2691442"/>
              <a:gd name="connsiteX413" fmla="*/ 0 w 2691442"/>
              <a:gd name="connsiteY413" fmla="*/ 194058 h 2691442"/>
              <a:gd name="connsiteX414" fmla="*/ 2680436 w 2691442"/>
              <a:gd name="connsiteY414" fmla="*/ 0 h 2691442"/>
              <a:gd name="connsiteX415" fmla="*/ 2691442 w 2691442"/>
              <a:gd name="connsiteY415" fmla="*/ 0 h 2691442"/>
              <a:gd name="connsiteX416" fmla="*/ 2691442 w 2691442"/>
              <a:gd name="connsiteY416" fmla="*/ 245473 h 2691442"/>
              <a:gd name="connsiteX417" fmla="*/ 2071653 w 2691442"/>
              <a:gd name="connsiteY417" fmla="*/ 721714 h 2691442"/>
              <a:gd name="connsiteX418" fmla="*/ 2656357 w 2691442"/>
              <a:gd name="connsiteY418" fmla="*/ 178042 h 2691442"/>
              <a:gd name="connsiteX419" fmla="*/ 2656354 w 2691442"/>
              <a:gd name="connsiteY419" fmla="*/ 178044 h 2691442"/>
              <a:gd name="connsiteX420" fmla="*/ 2656357 w 2691442"/>
              <a:gd name="connsiteY420" fmla="*/ 178041 h 2691442"/>
              <a:gd name="connsiteX421" fmla="*/ 2656362 w 2691442"/>
              <a:gd name="connsiteY421" fmla="*/ 178036 h 2691442"/>
              <a:gd name="connsiteX422" fmla="*/ 2656357 w 2691442"/>
              <a:gd name="connsiteY422" fmla="*/ 178041 h 2691442"/>
              <a:gd name="connsiteX423" fmla="*/ 2656361 w 2691442"/>
              <a:gd name="connsiteY423" fmla="*/ 178036 h 2691442"/>
              <a:gd name="connsiteX424" fmla="*/ 2166206 w 2691442"/>
              <a:gd name="connsiteY424" fmla="*/ 589983 h 2691442"/>
              <a:gd name="connsiteX425" fmla="*/ 2529242 w 2691442"/>
              <a:gd name="connsiteY425" fmla="*/ 235288 h 2691442"/>
              <a:gd name="connsiteX426" fmla="*/ 2083347 w 2691442"/>
              <a:gd name="connsiteY426" fmla="*/ 629254 h 2691442"/>
              <a:gd name="connsiteX427" fmla="*/ 2386198 w 2691442"/>
              <a:gd name="connsiteY427" fmla="*/ 0 h 2691442"/>
              <a:gd name="connsiteX428" fmla="*/ 2674616 w 2691442"/>
              <a:gd name="connsiteY428" fmla="*/ 0 h 2691442"/>
              <a:gd name="connsiteX429" fmla="*/ 2301636 w 2691442"/>
              <a:gd name="connsiteY429" fmla="*/ 355557 h 2691442"/>
              <a:gd name="connsiteX430" fmla="*/ 2605707 w 2691442"/>
              <a:gd name="connsiteY430" fmla="*/ 23128 h 2691442"/>
              <a:gd name="connsiteX431" fmla="*/ 1944086 w 2691442"/>
              <a:gd name="connsiteY431" fmla="*/ 677370 h 2691442"/>
              <a:gd name="connsiteX432" fmla="*/ 2491741 w 2691442"/>
              <a:gd name="connsiteY432" fmla="*/ 14762 h 2691442"/>
              <a:gd name="connsiteX433" fmla="*/ 2130297 w 2691442"/>
              <a:gd name="connsiteY433" fmla="*/ 409948 h 2691442"/>
              <a:gd name="connsiteX434" fmla="*/ 2381273 w 2691442"/>
              <a:gd name="connsiteY434" fmla="*/ 94716 h 2691442"/>
              <a:gd name="connsiteX435" fmla="*/ 1988514 w 2691442"/>
              <a:gd name="connsiteY435" fmla="*/ 540245 h 2691442"/>
              <a:gd name="connsiteX436" fmla="*/ 2318636 w 2691442"/>
              <a:gd name="connsiteY436" fmla="*/ 0 h 2691442"/>
              <a:gd name="connsiteX437" fmla="*/ 2368371 w 2691442"/>
              <a:gd name="connsiteY437" fmla="*/ 0 h 2691442"/>
              <a:gd name="connsiteX438" fmla="*/ 2043939 w 2691442"/>
              <a:gd name="connsiteY438" fmla="*/ 397372 h 2691442"/>
              <a:gd name="connsiteX439" fmla="*/ 2240859 w 2691442"/>
              <a:gd name="connsiteY439" fmla="*/ 0 h 2691442"/>
              <a:gd name="connsiteX440" fmla="*/ 2308052 w 2691442"/>
              <a:gd name="connsiteY440" fmla="*/ 0 h 2691442"/>
              <a:gd name="connsiteX441" fmla="*/ 1918968 w 2691442"/>
              <a:gd name="connsiteY441" fmla="*/ 506555 h 2691442"/>
              <a:gd name="connsiteX442" fmla="*/ 2179573 w 2691442"/>
              <a:gd name="connsiteY442" fmla="*/ 0 h 2691442"/>
              <a:gd name="connsiteX443" fmla="*/ 2232179 w 2691442"/>
              <a:gd name="connsiteY443" fmla="*/ 0 h 2691442"/>
              <a:gd name="connsiteX444" fmla="*/ 1904498 w 2691442"/>
              <a:gd name="connsiteY444" fmla="*/ 462692 h 2691442"/>
              <a:gd name="connsiteX445" fmla="*/ 2122085 w 2691442"/>
              <a:gd name="connsiteY445" fmla="*/ 0 h 2691442"/>
              <a:gd name="connsiteX446" fmla="*/ 2177024 w 2691442"/>
              <a:gd name="connsiteY446" fmla="*/ 0 h 2691442"/>
              <a:gd name="connsiteX447" fmla="*/ 1873064 w 2691442"/>
              <a:gd name="connsiteY447" fmla="*/ 457422 h 2691442"/>
              <a:gd name="connsiteX448" fmla="*/ 2071749 w 2691442"/>
              <a:gd name="connsiteY448" fmla="*/ 0 h 2691442"/>
              <a:gd name="connsiteX449" fmla="*/ 2097155 w 2691442"/>
              <a:gd name="connsiteY449" fmla="*/ 0 h 2691442"/>
              <a:gd name="connsiteX450" fmla="*/ 1941231 w 2691442"/>
              <a:gd name="connsiteY450" fmla="*/ 255082 h 2691442"/>
              <a:gd name="connsiteX451" fmla="*/ 1998333 w 2691442"/>
              <a:gd name="connsiteY451" fmla="*/ 0 h 2691442"/>
              <a:gd name="connsiteX452" fmla="*/ 2054361 w 2691442"/>
              <a:gd name="connsiteY452" fmla="*/ 0 h 2691442"/>
              <a:gd name="connsiteX453" fmla="*/ 1780469 w 2691442"/>
              <a:gd name="connsiteY453" fmla="*/ 474971 h 2691442"/>
              <a:gd name="connsiteX454" fmla="*/ 1951629 w 2691442"/>
              <a:gd name="connsiteY454" fmla="*/ 0 h 2691442"/>
              <a:gd name="connsiteX455" fmla="*/ 1983444 w 2691442"/>
              <a:gd name="connsiteY455" fmla="*/ 0 h 2691442"/>
              <a:gd name="connsiteX456" fmla="*/ 1804850 w 2691442"/>
              <a:gd name="connsiteY456" fmla="*/ 342889 h 2691442"/>
              <a:gd name="connsiteX457" fmla="*/ 1902029 w 2691442"/>
              <a:gd name="connsiteY457" fmla="*/ 0 h 2691442"/>
              <a:gd name="connsiteX458" fmla="*/ 1943188 w 2691442"/>
              <a:gd name="connsiteY458" fmla="*/ 0 h 2691442"/>
              <a:gd name="connsiteX459" fmla="*/ 1751156 w 2691442"/>
              <a:gd name="connsiteY459" fmla="*/ 392913 h 2691442"/>
              <a:gd name="connsiteX460" fmla="*/ 1858433 w 2691442"/>
              <a:gd name="connsiteY460" fmla="*/ 0 h 2691442"/>
              <a:gd name="connsiteX461" fmla="*/ 1873339 w 2691442"/>
              <a:gd name="connsiteY461" fmla="*/ 0 h 2691442"/>
              <a:gd name="connsiteX462" fmla="*/ 1797330 w 2691442"/>
              <a:gd name="connsiteY462" fmla="*/ 171699 h 2691442"/>
              <a:gd name="connsiteX463" fmla="*/ 1791444 w 2691442"/>
              <a:gd name="connsiteY463" fmla="*/ 0 h 2691442"/>
              <a:gd name="connsiteX464" fmla="*/ 1837213 w 2691442"/>
              <a:gd name="connsiteY464" fmla="*/ 0 h 2691442"/>
              <a:gd name="connsiteX465" fmla="*/ 1658904 w 2691442"/>
              <a:gd name="connsiteY465" fmla="*/ 431295 h 2691442"/>
              <a:gd name="connsiteX466" fmla="*/ 1750196 w 2691442"/>
              <a:gd name="connsiteY466" fmla="*/ 0 h 2691442"/>
              <a:gd name="connsiteX467" fmla="*/ 1773146 w 2691442"/>
              <a:gd name="connsiteY467" fmla="*/ 0 h 2691442"/>
              <a:gd name="connsiteX468" fmla="*/ 1672309 w 2691442"/>
              <a:gd name="connsiteY468" fmla="*/ 277730 h 2691442"/>
              <a:gd name="connsiteX469" fmla="*/ 1705444 w 2691442"/>
              <a:gd name="connsiteY469" fmla="*/ 0 h 2691442"/>
              <a:gd name="connsiteX470" fmla="*/ 1738365 w 2691442"/>
              <a:gd name="connsiteY470" fmla="*/ 0 h 2691442"/>
              <a:gd name="connsiteX471" fmla="*/ 1622526 w 2691442"/>
              <a:gd name="connsiteY471" fmla="*/ 345442 h 2691442"/>
              <a:gd name="connsiteX472" fmla="*/ 1674198 w 2691442"/>
              <a:gd name="connsiteY472" fmla="*/ 0 h 2691442"/>
              <a:gd name="connsiteX473" fmla="*/ 1674710 w 2691442"/>
              <a:gd name="connsiteY473" fmla="*/ 0 h 2691442"/>
              <a:gd name="connsiteX474" fmla="*/ 1672652 w 2691442"/>
              <a:gd name="connsiteY474" fmla="*/ 7004 h 2691442"/>
              <a:gd name="connsiteX475" fmla="*/ 1602754 w 2691442"/>
              <a:gd name="connsiteY475" fmla="*/ 0 h 2691442"/>
              <a:gd name="connsiteX476" fmla="*/ 1650920 w 2691442"/>
              <a:gd name="connsiteY476" fmla="*/ 0 h 2691442"/>
              <a:gd name="connsiteX477" fmla="*/ 1525598 w 2691442"/>
              <a:gd name="connsiteY477" fmla="*/ 457431 h 2691442"/>
              <a:gd name="connsiteX478" fmla="*/ 1572741 w 2691442"/>
              <a:gd name="connsiteY478" fmla="*/ 0 h 2691442"/>
              <a:gd name="connsiteX479" fmla="*/ 1582606 w 2691442"/>
              <a:gd name="connsiteY479" fmla="*/ 0 h 2691442"/>
              <a:gd name="connsiteX480" fmla="*/ 1551854 w 2691442"/>
              <a:gd name="connsiteY480" fmla="*/ 139329 h 2691442"/>
              <a:gd name="connsiteX481" fmla="*/ 1530595 w 2691442"/>
              <a:gd name="connsiteY481" fmla="*/ 0 h 2691442"/>
              <a:gd name="connsiteX482" fmla="*/ 1559132 w 2691442"/>
              <a:gd name="connsiteY482" fmla="*/ 0 h 2691442"/>
              <a:gd name="connsiteX483" fmla="*/ 1495341 w 2691442"/>
              <a:gd name="connsiteY483" fmla="*/ 316427 h 2691442"/>
              <a:gd name="connsiteX484" fmla="*/ 1485035 w 2691442"/>
              <a:gd name="connsiteY484" fmla="*/ 0 h 2691442"/>
              <a:gd name="connsiteX485" fmla="*/ 1498869 w 2691442"/>
              <a:gd name="connsiteY485" fmla="*/ 0 h 2691442"/>
              <a:gd name="connsiteX486" fmla="*/ 1471139 w 2691442"/>
              <a:gd name="connsiteY486" fmla="*/ 170647 h 2691442"/>
              <a:gd name="connsiteX487" fmla="*/ 1431738 w 2691442"/>
              <a:gd name="connsiteY487" fmla="*/ 0 h 2691442"/>
              <a:gd name="connsiteX488" fmla="*/ 1460645 w 2691442"/>
              <a:gd name="connsiteY488" fmla="*/ 0 h 2691442"/>
              <a:gd name="connsiteX489" fmla="*/ 1418031 w 2691442"/>
              <a:gd name="connsiteY489" fmla="*/ 322477 h 2691442"/>
              <a:gd name="connsiteX490" fmla="*/ 1387050 w 2691442"/>
              <a:gd name="connsiteY490" fmla="*/ 0 h 2691442"/>
              <a:gd name="connsiteX491" fmla="*/ 1410798 w 2691442"/>
              <a:gd name="connsiteY491" fmla="*/ 0 h 2691442"/>
              <a:gd name="connsiteX492" fmla="*/ 1383262 w 2691442"/>
              <a:gd name="connsiteY492" fmla="*/ 296473 h 2691442"/>
              <a:gd name="connsiteX493" fmla="*/ 1345939 w 2691442"/>
              <a:gd name="connsiteY493" fmla="*/ 0 h 2691442"/>
              <a:gd name="connsiteX494" fmla="*/ 1372647 w 2691442"/>
              <a:gd name="connsiteY494" fmla="*/ 0 h 2691442"/>
              <a:gd name="connsiteX495" fmla="*/ 1353543 w 2691442"/>
              <a:gd name="connsiteY495" fmla="*/ 303288 h 2691442"/>
              <a:gd name="connsiteX496" fmla="*/ 1306454 w 2691442"/>
              <a:gd name="connsiteY496" fmla="*/ 0 h 2691442"/>
              <a:gd name="connsiteX497" fmla="*/ 1313874 w 2691442"/>
              <a:gd name="connsiteY497" fmla="*/ 0 h 2691442"/>
              <a:gd name="connsiteX498" fmla="*/ 1311419 w 2691442"/>
              <a:gd name="connsiteY498" fmla="*/ 97922 h 2691442"/>
              <a:gd name="connsiteX499" fmla="*/ 1247750 w 2691442"/>
              <a:gd name="connsiteY499" fmla="*/ 0 h 2691442"/>
              <a:gd name="connsiteX500" fmla="*/ 1281832 w 2691442"/>
              <a:gd name="connsiteY500" fmla="*/ 0 h 2691442"/>
              <a:gd name="connsiteX501" fmla="*/ 1282024 w 2691442"/>
              <a:gd name="connsiteY501" fmla="*/ 365325 h 2691442"/>
              <a:gd name="connsiteX502" fmla="*/ 1208387 w 2691442"/>
              <a:gd name="connsiteY502" fmla="*/ 0 h 2691442"/>
              <a:gd name="connsiteX503" fmla="*/ 1226812 w 2691442"/>
              <a:gd name="connsiteY503" fmla="*/ 0 h 2691442"/>
              <a:gd name="connsiteX504" fmla="*/ 1237306 w 2691442"/>
              <a:gd name="connsiteY504" fmla="*/ 241603 h 2691442"/>
              <a:gd name="connsiteX505" fmla="*/ 1166605 w 2691442"/>
              <a:gd name="connsiteY505" fmla="*/ 0 h 2691442"/>
              <a:gd name="connsiteX506" fmla="*/ 1194184 w 2691442"/>
              <a:gd name="connsiteY506" fmla="*/ 0 h 2691442"/>
              <a:gd name="connsiteX507" fmla="*/ 1215560 w 2691442"/>
              <a:gd name="connsiteY507" fmla="*/ 309304 h 2691442"/>
              <a:gd name="connsiteX508" fmla="*/ 1127471 w 2691442"/>
              <a:gd name="connsiteY508" fmla="*/ 0 h 2691442"/>
              <a:gd name="connsiteX509" fmla="*/ 1134859 w 2691442"/>
              <a:gd name="connsiteY509" fmla="*/ 0 h 2691442"/>
              <a:gd name="connsiteX510" fmla="*/ 1145220 w 2691442"/>
              <a:gd name="connsiteY510" fmla="*/ 96608 h 2691442"/>
              <a:gd name="connsiteX511" fmla="*/ 1065623 w 2691442"/>
              <a:gd name="connsiteY511" fmla="*/ 0 h 2691442"/>
              <a:gd name="connsiteX512" fmla="*/ 1103378 w 2691442"/>
              <a:gd name="connsiteY512" fmla="*/ 0 h 2691442"/>
              <a:gd name="connsiteX513" fmla="*/ 1154878 w 2691442"/>
              <a:gd name="connsiteY513" fmla="*/ 389161 h 2691442"/>
              <a:gd name="connsiteX514" fmla="*/ 1025928 w 2691442"/>
              <a:gd name="connsiteY514" fmla="*/ 0 h 2691442"/>
              <a:gd name="connsiteX515" fmla="*/ 1045556 w 2691442"/>
              <a:gd name="connsiteY515" fmla="*/ 0 h 2691442"/>
              <a:gd name="connsiteX516" fmla="*/ 1089908 w 2691442"/>
              <a:gd name="connsiteY516" fmla="*/ 250379 h 2691442"/>
              <a:gd name="connsiteX517" fmla="*/ 981739 w 2691442"/>
              <a:gd name="connsiteY517" fmla="*/ 0 h 2691442"/>
              <a:gd name="connsiteX518" fmla="*/ 1012912 w 2691442"/>
              <a:gd name="connsiteY518" fmla="*/ 0 h 2691442"/>
              <a:gd name="connsiteX519" fmla="*/ 1080513 w 2691442"/>
              <a:gd name="connsiteY519" fmla="*/ 333401 h 2691442"/>
              <a:gd name="connsiteX520" fmla="*/ 949902 w 2691442"/>
              <a:gd name="connsiteY520" fmla="*/ 0 h 2691442"/>
              <a:gd name="connsiteX521" fmla="*/ 951030 w 2691442"/>
              <a:gd name="connsiteY521" fmla="*/ 0 h 2691442"/>
              <a:gd name="connsiteX522" fmla="*/ 954739 w 2691442"/>
              <a:gd name="connsiteY522" fmla="*/ 15294 h 2691442"/>
              <a:gd name="connsiteX523" fmla="*/ 874203 w 2691442"/>
              <a:gd name="connsiteY523" fmla="*/ 0 h 2691442"/>
              <a:gd name="connsiteX524" fmla="*/ 927140 w 2691442"/>
              <a:gd name="connsiteY524" fmla="*/ 0 h 2691442"/>
              <a:gd name="connsiteX525" fmla="*/ 1052675 w 2691442"/>
              <a:gd name="connsiteY525" fmla="*/ 479236 h 2691442"/>
              <a:gd name="connsiteX526" fmla="*/ 841446 w 2691442"/>
              <a:gd name="connsiteY526" fmla="*/ 0 h 2691442"/>
              <a:gd name="connsiteX527" fmla="*/ 856065 w 2691442"/>
              <a:gd name="connsiteY527" fmla="*/ 0 h 2691442"/>
              <a:gd name="connsiteX528" fmla="*/ 916069 w 2691442"/>
              <a:gd name="connsiteY528" fmla="*/ 189690 h 2691442"/>
              <a:gd name="connsiteX529" fmla="*/ 793003 w 2691442"/>
              <a:gd name="connsiteY529" fmla="*/ 0 h 2691442"/>
              <a:gd name="connsiteX530" fmla="*/ 830719 w 2691442"/>
              <a:gd name="connsiteY530" fmla="*/ 0 h 2691442"/>
              <a:gd name="connsiteX531" fmla="*/ 956160 w 2691442"/>
              <a:gd name="connsiteY531" fmla="*/ 372696 h 2691442"/>
              <a:gd name="connsiteX532" fmla="*/ 739988 w 2691442"/>
              <a:gd name="connsiteY532" fmla="*/ 0 h 2691442"/>
              <a:gd name="connsiteX533" fmla="*/ 764229 w 2691442"/>
              <a:gd name="connsiteY533" fmla="*/ 0 h 2691442"/>
              <a:gd name="connsiteX534" fmla="*/ 861646 w 2691442"/>
              <a:gd name="connsiteY534" fmla="*/ 256852 h 2691442"/>
              <a:gd name="connsiteX535" fmla="*/ 674794 w 2691442"/>
              <a:gd name="connsiteY535" fmla="*/ 0 h 2691442"/>
              <a:gd name="connsiteX536" fmla="*/ 719990 w 2691442"/>
              <a:gd name="connsiteY536" fmla="*/ 0 h 2691442"/>
              <a:gd name="connsiteX537" fmla="*/ 892472 w 2691442"/>
              <a:gd name="connsiteY537" fmla="*/ 416981 h 2691442"/>
              <a:gd name="connsiteX538" fmla="*/ 618749 w 2691442"/>
              <a:gd name="connsiteY538" fmla="*/ 0 h 2691442"/>
              <a:gd name="connsiteX539" fmla="*/ 659937 w 2691442"/>
              <a:gd name="connsiteY539" fmla="*/ 0 h 2691442"/>
              <a:gd name="connsiteX540" fmla="*/ 848145 w 2691442"/>
              <a:gd name="connsiteY540" fmla="*/ 409313 h 2691442"/>
              <a:gd name="connsiteX541" fmla="*/ 562659 w 2691442"/>
              <a:gd name="connsiteY541" fmla="*/ 0 h 2691442"/>
              <a:gd name="connsiteX542" fmla="*/ 612437 w 2691442"/>
              <a:gd name="connsiteY542" fmla="*/ 0 h 2691442"/>
              <a:gd name="connsiteX543" fmla="*/ 827337 w 2691442"/>
              <a:gd name="connsiteY543" fmla="*/ 432997 h 2691442"/>
              <a:gd name="connsiteX544" fmla="*/ 509741 w 2691442"/>
              <a:gd name="connsiteY544" fmla="*/ 0 h 2691442"/>
              <a:gd name="connsiteX545" fmla="*/ 537729 w 2691442"/>
              <a:gd name="connsiteY545" fmla="*/ 0 h 2691442"/>
              <a:gd name="connsiteX546" fmla="*/ 686247 w 2691442"/>
              <a:gd name="connsiteY546" fmla="*/ 272812 h 2691442"/>
              <a:gd name="connsiteX547" fmla="*/ 425782 w 2691442"/>
              <a:gd name="connsiteY547" fmla="*/ 0 h 2691442"/>
              <a:gd name="connsiteX548" fmla="*/ 494544 w 2691442"/>
              <a:gd name="connsiteY548" fmla="*/ 0 h 2691442"/>
              <a:gd name="connsiteX549" fmla="*/ 796689 w 2691442"/>
              <a:gd name="connsiteY549" fmla="*/ 522698 h 2691442"/>
              <a:gd name="connsiteX550" fmla="*/ 300453 w 2691442"/>
              <a:gd name="connsiteY550" fmla="*/ 0 h 2691442"/>
              <a:gd name="connsiteX551" fmla="*/ 417158 w 2691442"/>
              <a:gd name="connsiteY551" fmla="*/ 0 h 2691442"/>
              <a:gd name="connsiteX552" fmla="*/ 693471 w 2691442"/>
              <a:gd name="connsiteY552" fmla="*/ 433939 h 2691442"/>
              <a:gd name="connsiteX553" fmla="*/ 379627 w 2691442"/>
              <a:gd name="connsiteY553" fmla="*/ 14810 h 2691442"/>
              <a:gd name="connsiteX554" fmla="*/ 379637 w 2691442"/>
              <a:gd name="connsiteY554" fmla="*/ 14824 h 2691442"/>
              <a:gd name="connsiteX555" fmla="*/ 379626 w 2691442"/>
              <a:gd name="connsiteY555" fmla="*/ 14810 h 2691442"/>
              <a:gd name="connsiteX556" fmla="*/ 711556 w 2691442"/>
              <a:gd name="connsiteY556" fmla="*/ 507781 h 2691442"/>
              <a:gd name="connsiteX557" fmla="*/ 239274 w 2691442"/>
              <a:gd name="connsiteY557" fmla="*/ 0 h 2691442"/>
              <a:gd name="connsiteX558" fmla="*/ 282338 w 2691442"/>
              <a:gd name="connsiteY558" fmla="*/ 0 h 2691442"/>
              <a:gd name="connsiteX559" fmla="*/ 540781 w 2691442"/>
              <a:gd name="connsiteY559" fmla="*/ 354133 h 2691442"/>
              <a:gd name="connsiteX560" fmla="*/ 0 w 2691442"/>
              <a:gd name="connsiteY560" fmla="*/ 0 h 2691442"/>
              <a:gd name="connsiteX561" fmla="*/ 232526 w 2691442"/>
              <a:gd name="connsiteY561" fmla="*/ 0 h 2691442"/>
              <a:gd name="connsiteX562" fmla="*/ 699210 w 2691442"/>
              <a:gd name="connsiteY562" fmla="*/ 607349 h 2691442"/>
              <a:gd name="connsiteX563" fmla="*/ 157128 w 2691442"/>
              <a:gd name="connsiteY563" fmla="*/ 24356 h 2691442"/>
              <a:gd name="connsiteX564" fmla="*/ 157141 w 2691442"/>
              <a:gd name="connsiteY564" fmla="*/ 24370 h 2691442"/>
              <a:gd name="connsiteX565" fmla="*/ 157127 w 2691442"/>
              <a:gd name="connsiteY565" fmla="*/ 24356 h 2691442"/>
              <a:gd name="connsiteX566" fmla="*/ 569245 w 2691442"/>
              <a:gd name="connsiteY566" fmla="*/ 514715 h 2691442"/>
              <a:gd name="connsiteX567" fmla="*/ 213186 w 2691442"/>
              <a:gd name="connsiteY567" fmla="*/ 150284 h 2691442"/>
              <a:gd name="connsiteX568" fmla="*/ 607489 w 2691442"/>
              <a:gd name="connsiteY568" fmla="*/ 596561 h 2691442"/>
              <a:gd name="connsiteX569" fmla="*/ 0 w 2691442"/>
              <a:gd name="connsiteY569" fmla="*/ 20125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2691442" h="2691442">
                <a:moveTo>
                  <a:pt x="2502669" y="2677255"/>
                </a:moveTo>
                <a:lnTo>
                  <a:pt x="2502676" y="2677263"/>
                </a:lnTo>
                <a:lnTo>
                  <a:pt x="2502681" y="2677269"/>
                </a:lnTo>
                <a:close/>
                <a:moveTo>
                  <a:pt x="1517933" y="2636207"/>
                </a:moveTo>
                <a:lnTo>
                  <a:pt x="1528082" y="2691442"/>
                </a:lnTo>
                <a:lnTo>
                  <a:pt x="1523857" y="2691442"/>
                </a:lnTo>
                <a:close/>
                <a:moveTo>
                  <a:pt x="1347604" y="2635249"/>
                </a:moveTo>
                <a:lnTo>
                  <a:pt x="1350453" y="2691442"/>
                </a:lnTo>
                <a:lnTo>
                  <a:pt x="1346195" y="2691442"/>
                </a:lnTo>
                <a:close/>
                <a:moveTo>
                  <a:pt x="1100520" y="2595984"/>
                </a:moveTo>
                <a:lnTo>
                  <a:pt x="1086210" y="2691442"/>
                </a:lnTo>
                <a:lnTo>
                  <a:pt x="1079451" y="2691442"/>
                </a:lnTo>
                <a:close/>
                <a:moveTo>
                  <a:pt x="1183899" y="2560317"/>
                </a:moveTo>
                <a:lnTo>
                  <a:pt x="1173222" y="2691442"/>
                </a:lnTo>
                <a:lnTo>
                  <a:pt x="1162592" y="2691442"/>
                </a:lnTo>
                <a:close/>
                <a:moveTo>
                  <a:pt x="850307" y="2557420"/>
                </a:moveTo>
                <a:lnTo>
                  <a:pt x="802613" y="2691442"/>
                </a:lnTo>
                <a:lnTo>
                  <a:pt x="790978" y="2691442"/>
                </a:lnTo>
                <a:close/>
                <a:moveTo>
                  <a:pt x="1753528" y="2542881"/>
                </a:moveTo>
                <a:lnTo>
                  <a:pt x="1811972" y="2691442"/>
                </a:lnTo>
                <a:lnTo>
                  <a:pt x="1800522" y="2691442"/>
                </a:lnTo>
                <a:close/>
                <a:moveTo>
                  <a:pt x="1423869" y="2491363"/>
                </a:moveTo>
                <a:lnTo>
                  <a:pt x="1447818" y="2691442"/>
                </a:lnTo>
                <a:lnTo>
                  <a:pt x="1432559" y="2691442"/>
                </a:lnTo>
                <a:close/>
                <a:moveTo>
                  <a:pt x="1575292" y="2481679"/>
                </a:moveTo>
                <a:lnTo>
                  <a:pt x="1628893" y="2691442"/>
                </a:lnTo>
                <a:lnTo>
                  <a:pt x="1612449" y="2691442"/>
                </a:lnTo>
                <a:close/>
                <a:moveTo>
                  <a:pt x="703911" y="2470550"/>
                </a:moveTo>
                <a:lnTo>
                  <a:pt x="590887" y="2691442"/>
                </a:lnTo>
                <a:lnTo>
                  <a:pt x="568886" y="2691442"/>
                </a:lnTo>
                <a:close/>
                <a:moveTo>
                  <a:pt x="1807721" y="2469985"/>
                </a:moveTo>
                <a:lnTo>
                  <a:pt x="1912615" y="2691442"/>
                </a:lnTo>
                <a:lnTo>
                  <a:pt x="1891714" y="2691442"/>
                </a:lnTo>
                <a:close/>
                <a:moveTo>
                  <a:pt x="977015" y="2452779"/>
                </a:moveTo>
                <a:lnTo>
                  <a:pt x="910084" y="2691442"/>
                </a:lnTo>
                <a:lnTo>
                  <a:pt x="890362" y="2691442"/>
                </a:lnTo>
                <a:close/>
                <a:moveTo>
                  <a:pt x="1986244" y="2452105"/>
                </a:moveTo>
                <a:lnTo>
                  <a:pt x="2141093" y="2691442"/>
                </a:lnTo>
                <a:lnTo>
                  <a:pt x="2116539" y="2691442"/>
                </a:lnTo>
                <a:close/>
                <a:moveTo>
                  <a:pt x="1273787" y="2434856"/>
                </a:moveTo>
                <a:lnTo>
                  <a:pt x="1270509" y="2691442"/>
                </a:lnTo>
                <a:lnTo>
                  <a:pt x="1249956" y="2691442"/>
                </a:lnTo>
                <a:close/>
                <a:moveTo>
                  <a:pt x="841540" y="2384516"/>
                </a:moveTo>
                <a:lnTo>
                  <a:pt x="710155" y="2691442"/>
                </a:lnTo>
                <a:lnTo>
                  <a:pt x="681678" y="2691442"/>
                </a:lnTo>
                <a:close/>
                <a:moveTo>
                  <a:pt x="1305592" y="2371271"/>
                </a:moveTo>
                <a:lnTo>
                  <a:pt x="1313619" y="2691442"/>
                </a:lnTo>
                <a:lnTo>
                  <a:pt x="1285424" y="2691442"/>
                </a:lnTo>
                <a:close/>
                <a:moveTo>
                  <a:pt x="2133360" y="2367133"/>
                </a:moveTo>
                <a:lnTo>
                  <a:pt x="2409474" y="2691442"/>
                </a:lnTo>
                <a:lnTo>
                  <a:pt x="2370038" y="2691442"/>
                </a:lnTo>
                <a:close/>
                <a:moveTo>
                  <a:pt x="1440017" y="2365592"/>
                </a:moveTo>
                <a:lnTo>
                  <a:pt x="1491592" y="2691442"/>
                </a:lnTo>
                <a:lnTo>
                  <a:pt x="1462537" y="2691442"/>
                </a:lnTo>
                <a:close/>
                <a:moveTo>
                  <a:pt x="1167412" y="2358765"/>
                </a:moveTo>
                <a:lnTo>
                  <a:pt x="1130347" y="2691442"/>
                </a:lnTo>
                <a:lnTo>
                  <a:pt x="1100346" y="2691442"/>
                </a:lnTo>
                <a:close/>
                <a:moveTo>
                  <a:pt x="1242906" y="2352602"/>
                </a:moveTo>
                <a:lnTo>
                  <a:pt x="1228503" y="2691442"/>
                </a:lnTo>
                <a:lnTo>
                  <a:pt x="1198130" y="2691442"/>
                </a:lnTo>
                <a:close/>
                <a:moveTo>
                  <a:pt x="1571743" y="2342730"/>
                </a:moveTo>
                <a:lnTo>
                  <a:pt x="1675052" y="2691442"/>
                </a:lnTo>
                <a:lnTo>
                  <a:pt x="1642447" y="2691442"/>
                </a:lnTo>
                <a:close/>
                <a:moveTo>
                  <a:pt x="1043280" y="2331187"/>
                </a:moveTo>
                <a:lnTo>
                  <a:pt x="956807" y="2691442"/>
                </a:lnTo>
                <a:lnTo>
                  <a:pt x="922474" y="2691442"/>
                </a:lnTo>
                <a:close/>
                <a:moveTo>
                  <a:pt x="600351" y="2323260"/>
                </a:moveTo>
                <a:lnTo>
                  <a:pt x="345834" y="2691442"/>
                </a:lnTo>
                <a:lnTo>
                  <a:pt x="299751" y="2691442"/>
                </a:lnTo>
                <a:close/>
                <a:moveTo>
                  <a:pt x="1822539" y="2315966"/>
                </a:moveTo>
                <a:lnTo>
                  <a:pt x="2032971" y="2691442"/>
                </a:lnTo>
                <a:lnTo>
                  <a:pt x="1995189" y="2691442"/>
                </a:lnTo>
                <a:close/>
                <a:moveTo>
                  <a:pt x="1375385" y="2310671"/>
                </a:moveTo>
                <a:lnTo>
                  <a:pt x="1411108" y="2691442"/>
                </a:lnTo>
                <a:lnTo>
                  <a:pt x="1375586" y="2691442"/>
                </a:lnTo>
                <a:close/>
                <a:moveTo>
                  <a:pt x="1693336" y="2305379"/>
                </a:moveTo>
                <a:lnTo>
                  <a:pt x="1862345" y="2691442"/>
                </a:lnTo>
                <a:lnTo>
                  <a:pt x="1823277" y="2691442"/>
                </a:lnTo>
                <a:close/>
                <a:moveTo>
                  <a:pt x="1499289" y="2287861"/>
                </a:moveTo>
                <a:lnTo>
                  <a:pt x="1591850" y="2691442"/>
                </a:lnTo>
                <a:lnTo>
                  <a:pt x="1552697" y="2691442"/>
                </a:lnTo>
                <a:close/>
                <a:moveTo>
                  <a:pt x="917395" y="2285944"/>
                </a:moveTo>
                <a:lnTo>
                  <a:pt x="761691" y="2691442"/>
                </a:lnTo>
                <a:lnTo>
                  <a:pt x="719214" y="2691442"/>
                </a:lnTo>
                <a:close/>
                <a:moveTo>
                  <a:pt x="1755870" y="2262683"/>
                </a:moveTo>
                <a:lnTo>
                  <a:pt x="1979697" y="2691442"/>
                </a:lnTo>
                <a:lnTo>
                  <a:pt x="1933225" y="2691442"/>
                </a:lnTo>
                <a:close/>
                <a:moveTo>
                  <a:pt x="740490" y="2259863"/>
                </a:moveTo>
                <a:lnTo>
                  <a:pt x="483911" y="2691442"/>
                </a:lnTo>
                <a:lnTo>
                  <a:pt x="434844" y="2691442"/>
                </a:lnTo>
                <a:close/>
                <a:moveTo>
                  <a:pt x="1819798" y="2247892"/>
                </a:moveTo>
                <a:lnTo>
                  <a:pt x="2090928" y="2691442"/>
                </a:lnTo>
                <a:lnTo>
                  <a:pt x="2039936" y="2691442"/>
                </a:lnTo>
                <a:close/>
                <a:moveTo>
                  <a:pt x="1007824" y="2247820"/>
                </a:moveTo>
                <a:lnTo>
                  <a:pt x="871496" y="2691442"/>
                </a:lnTo>
                <a:lnTo>
                  <a:pt x="824419" y="2691442"/>
                </a:lnTo>
                <a:close/>
                <a:moveTo>
                  <a:pt x="797547" y="2224371"/>
                </a:moveTo>
                <a:lnTo>
                  <a:pt x="543275" y="2691442"/>
                </a:lnTo>
                <a:lnTo>
                  <a:pt x="487173" y="2691442"/>
                </a:lnTo>
                <a:close/>
                <a:moveTo>
                  <a:pt x="1138033" y="2221530"/>
                </a:moveTo>
                <a:lnTo>
                  <a:pt x="1058772" y="2691442"/>
                </a:lnTo>
                <a:lnTo>
                  <a:pt x="1009292" y="2691442"/>
                </a:lnTo>
                <a:close/>
                <a:moveTo>
                  <a:pt x="888648" y="2206374"/>
                </a:moveTo>
                <a:lnTo>
                  <a:pt x="666155" y="2691442"/>
                </a:lnTo>
                <a:lnTo>
                  <a:pt x="608935" y="2691442"/>
                </a:lnTo>
                <a:close/>
                <a:moveTo>
                  <a:pt x="1599085" y="2200780"/>
                </a:moveTo>
                <a:lnTo>
                  <a:pt x="1781813" y="2691442"/>
                </a:lnTo>
                <a:lnTo>
                  <a:pt x="1727614" y="2691442"/>
                </a:lnTo>
                <a:close/>
                <a:moveTo>
                  <a:pt x="752244" y="2177128"/>
                </a:moveTo>
                <a:lnTo>
                  <a:pt x="425424" y="2691442"/>
                </a:lnTo>
                <a:lnTo>
                  <a:pt x="357200" y="2691442"/>
                </a:lnTo>
                <a:close/>
                <a:moveTo>
                  <a:pt x="1934089" y="2176354"/>
                </a:moveTo>
                <a:lnTo>
                  <a:pt x="2351110" y="2691442"/>
                </a:lnTo>
                <a:lnTo>
                  <a:pt x="2236172" y="2691442"/>
                </a:lnTo>
                <a:lnTo>
                  <a:pt x="1979916" y="2289004"/>
                </a:lnTo>
                <a:lnTo>
                  <a:pt x="2277798" y="2686816"/>
                </a:lnTo>
                <a:lnTo>
                  <a:pt x="2277787" y="2686801"/>
                </a:lnTo>
                <a:lnTo>
                  <a:pt x="2277799" y="2686817"/>
                </a:lnTo>
                <a:close/>
                <a:moveTo>
                  <a:pt x="1850230" y="2160759"/>
                </a:moveTo>
                <a:lnTo>
                  <a:pt x="2226805" y="2691442"/>
                </a:lnTo>
                <a:lnTo>
                  <a:pt x="2156992" y="2691442"/>
                </a:lnTo>
                <a:close/>
                <a:moveTo>
                  <a:pt x="315054" y="2153195"/>
                </a:moveTo>
                <a:lnTo>
                  <a:pt x="0" y="2421430"/>
                </a:lnTo>
                <a:lnTo>
                  <a:pt x="0" y="2383119"/>
                </a:lnTo>
                <a:close/>
                <a:moveTo>
                  <a:pt x="1946839" y="2079479"/>
                </a:moveTo>
                <a:lnTo>
                  <a:pt x="2502681" y="2677269"/>
                </a:lnTo>
                <a:lnTo>
                  <a:pt x="2502682" y="2677270"/>
                </a:lnTo>
                <a:lnTo>
                  <a:pt x="2502676" y="2677263"/>
                </a:lnTo>
                <a:lnTo>
                  <a:pt x="2105251" y="2204389"/>
                </a:lnTo>
                <a:lnTo>
                  <a:pt x="2444236" y="2551343"/>
                </a:lnTo>
                <a:lnTo>
                  <a:pt x="2037573" y="2091077"/>
                </a:lnTo>
                <a:lnTo>
                  <a:pt x="2670279" y="2691442"/>
                </a:lnTo>
                <a:lnTo>
                  <a:pt x="2417068" y="2691442"/>
                </a:lnTo>
                <a:close/>
                <a:moveTo>
                  <a:pt x="2299417" y="2077972"/>
                </a:moveTo>
                <a:lnTo>
                  <a:pt x="2691442" y="2348972"/>
                </a:lnTo>
                <a:lnTo>
                  <a:pt x="2691442" y="2398039"/>
                </a:lnTo>
                <a:close/>
                <a:moveTo>
                  <a:pt x="726400" y="2011339"/>
                </a:moveTo>
                <a:lnTo>
                  <a:pt x="168068" y="2686865"/>
                </a:lnTo>
                <a:lnTo>
                  <a:pt x="511100" y="2311810"/>
                </a:lnTo>
                <a:lnTo>
                  <a:pt x="276151" y="2606912"/>
                </a:lnTo>
                <a:lnTo>
                  <a:pt x="683354" y="2144996"/>
                </a:lnTo>
                <a:lnTo>
                  <a:pt x="281106" y="2691442"/>
                </a:lnTo>
                <a:lnTo>
                  <a:pt x="0" y="2691442"/>
                </a:lnTo>
                <a:lnTo>
                  <a:pt x="0" y="2687510"/>
                </a:lnTo>
                <a:lnTo>
                  <a:pt x="339539" y="2363832"/>
                </a:lnTo>
                <a:lnTo>
                  <a:pt x="51715" y="2678499"/>
                </a:lnTo>
                <a:close/>
                <a:moveTo>
                  <a:pt x="232715" y="2004920"/>
                </a:moveTo>
                <a:lnTo>
                  <a:pt x="0" y="2155484"/>
                </a:lnTo>
                <a:lnTo>
                  <a:pt x="0" y="2131610"/>
                </a:lnTo>
                <a:close/>
                <a:moveTo>
                  <a:pt x="394384" y="1999126"/>
                </a:moveTo>
                <a:lnTo>
                  <a:pt x="0" y="2294439"/>
                </a:lnTo>
                <a:lnTo>
                  <a:pt x="0" y="2250252"/>
                </a:lnTo>
                <a:close/>
                <a:moveTo>
                  <a:pt x="2443772" y="1973222"/>
                </a:moveTo>
                <a:lnTo>
                  <a:pt x="2691442" y="2099948"/>
                </a:lnTo>
                <a:lnTo>
                  <a:pt x="2691442" y="2124616"/>
                </a:lnTo>
                <a:close/>
                <a:moveTo>
                  <a:pt x="599527" y="1969341"/>
                </a:moveTo>
                <a:lnTo>
                  <a:pt x="3447" y="2523591"/>
                </a:lnTo>
                <a:lnTo>
                  <a:pt x="3456" y="2523583"/>
                </a:lnTo>
                <a:lnTo>
                  <a:pt x="3448" y="2523591"/>
                </a:lnTo>
                <a:lnTo>
                  <a:pt x="476540" y="2125984"/>
                </a:lnTo>
                <a:lnTo>
                  <a:pt x="128182" y="2466339"/>
                </a:lnTo>
                <a:lnTo>
                  <a:pt x="588822" y="2059346"/>
                </a:lnTo>
                <a:lnTo>
                  <a:pt x="0" y="2679887"/>
                </a:lnTo>
                <a:lnTo>
                  <a:pt x="0" y="2430013"/>
                </a:lnTo>
                <a:close/>
                <a:moveTo>
                  <a:pt x="501503" y="1957314"/>
                </a:moveTo>
                <a:lnTo>
                  <a:pt x="0" y="2363336"/>
                </a:lnTo>
                <a:lnTo>
                  <a:pt x="0" y="2294990"/>
                </a:lnTo>
                <a:close/>
                <a:moveTo>
                  <a:pt x="1990372" y="1954271"/>
                </a:moveTo>
                <a:lnTo>
                  <a:pt x="2665954" y="2512650"/>
                </a:lnTo>
                <a:lnTo>
                  <a:pt x="2288840" y="2167735"/>
                </a:lnTo>
                <a:lnTo>
                  <a:pt x="2584809" y="2403375"/>
                </a:lnTo>
                <a:lnTo>
                  <a:pt x="2125067" y="1998087"/>
                </a:lnTo>
                <a:lnTo>
                  <a:pt x="2691442" y="2415005"/>
                </a:lnTo>
                <a:lnTo>
                  <a:pt x="2691442" y="2691442"/>
                </a:lnTo>
                <a:lnTo>
                  <a:pt x="2676823" y="2691442"/>
                </a:lnTo>
                <a:lnTo>
                  <a:pt x="2342166" y="2340386"/>
                </a:lnTo>
                <a:lnTo>
                  <a:pt x="2656396" y="2627810"/>
                </a:lnTo>
                <a:close/>
                <a:moveTo>
                  <a:pt x="2234714" y="1937226"/>
                </a:moveTo>
                <a:lnTo>
                  <a:pt x="2691442" y="2208756"/>
                </a:lnTo>
                <a:lnTo>
                  <a:pt x="2691442" y="2260685"/>
                </a:lnTo>
                <a:close/>
                <a:moveTo>
                  <a:pt x="2158297" y="1929795"/>
                </a:moveTo>
                <a:lnTo>
                  <a:pt x="2691442" y="2268584"/>
                </a:lnTo>
                <a:lnTo>
                  <a:pt x="2691442" y="2339303"/>
                </a:lnTo>
                <a:close/>
                <a:moveTo>
                  <a:pt x="2206781" y="1884979"/>
                </a:moveTo>
                <a:lnTo>
                  <a:pt x="2691442" y="2148828"/>
                </a:lnTo>
                <a:lnTo>
                  <a:pt x="2691442" y="2207041"/>
                </a:lnTo>
                <a:close/>
                <a:moveTo>
                  <a:pt x="516159" y="1873839"/>
                </a:moveTo>
                <a:lnTo>
                  <a:pt x="0" y="2240106"/>
                </a:lnTo>
                <a:lnTo>
                  <a:pt x="0" y="2172204"/>
                </a:lnTo>
                <a:close/>
                <a:moveTo>
                  <a:pt x="427617" y="1843893"/>
                </a:moveTo>
                <a:lnTo>
                  <a:pt x="0" y="2105282"/>
                </a:lnTo>
                <a:lnTo>
                  <a:pt x="0" y="2056123"/>
                </a:lnTo>
                <a:close/>
                <a:moveTo>
                  <a:pt x="369968" y="1841050"/>
                </a:moveTo>
                <a:lnTo>
                  <a:pt x="0" y="2048394"/>
                </a:lnTo>
                <a:lnTo>
                  <a:pt x="0" y="2011167"/>
                </a:lnTo>
                <a:close/>
                <a:moveTo>
                  <a:pt x="2356231" y="1835339"/>
                </a:moveTo>
                <a:lnTo>
                  <a:pt x="2691442" y="1978832"/>
                </a:lnTo>
                <a:lnTo>
                  <a:pt x="2691442" y="2009934"/>
                </a:lnTo>
                <a:close/>
                <a:moveTo>
                  <a:pt x="2527635" y="1826482"/>
                </a:moveTo>
                <a:lnTo>
                  <a:pt x="2691442" y="1884776"/>
                </a:lnTo>
                <a:lnTo>
                  <a:pt x="2691442" y="1898997"/>
                </a:lnTo>
                <a:close/>
                <a:moveTo>
                  <a:pt x="217383" y="1826110"/>
                </a:moveTo>
                <a:lnTo>
                  <a:pt x="0" y="1929073"/>
                </a:lnTo>
                <a:lnTo>
                  <a:pt x="0" y="1908557"/>
                </a:lnTo>
                <a:close/>
                <a:moveTo>
                  <a:pt x="2189769" y="1794046"/>
                </a:moveTo>
                <a:lnTo>
                  <a:pt x="2691442" y="2024158"/>
                </a:lnTo>
                <a:lnTo>
                  <a:pt x="2691442" y="2083336"/>
                </a:lnTo>
                <a:close/>
                <a:moveTo>
                  <a:pt x="411591" y="1780144"/>
                </a:moveTo>
                <a:lnTo>
                  <a:pt x="0" y="1995008"/>
                </a:lnTo>
                <a:lnTo>
                  <a:pt x="0" y="1950396"/>
                </a:lnTo>
                <a:close/>
                <a:moveTo>
                  <a:pt x="147231" y="1771466"/>
                </a:moveTo>
                <a:lnTo>
                  <a:pt x="0" y="1829386"/>
                </a:lnTo>
                <a:lnTo>
                  <a:pt x="0" y="1818039"/>
                </a:lnTo>
                <a:close/>
                <a:moveTo>
                  <a:pt x="2270847" y="1765553"/>
                </a:moveTo>
                <a:lnTo>
                  <a:pt x="2691442" y="1927056"/>
                </a:lnTo>
                <a:lnTo>
                  <a:pt x="2691442" y="1971114"/>
                </a:lnTo>
                <a:close/>
                <a:moveTo>
                  <a:pt x="367514" y="1717671"/>
                </a:moveTo>
                <a:lnTo>
                  <a:pt x="0" y="1878559"/>
                </a:lnTo>
                <a:lnTo>
                  <a:pt x="0" y="1841368"/>
                </a:lnTo>
                <a:close/>
                <a:moveTo>
                  <a:pt x="2421467" y="1699927"/>
                </a:moveTo>
                <a:lnTo>
                  <a:pt x="2691442" y="1775639"/>
                </a:lnTo>
                <a:lnTo>
                  <a:pt x="2691442" y="1797950"/>
                </a:lnTo>
                <a:close/>
                <a:moveTo>
                  <a:pt x="2233515" y="1674924"/>
                </a:moveTo>
                <a:lnTo>
                  <a:pt x="2691442" y="1815649"/>
                </a:lnTo>
                <a:lnTo>
                  <a:pt x="2691442" y="1864243"/>
                </a:lnTo>
                <a:close/>
                <a:moveTo>
                  <a:pt x="2318580" y="1639429"/>
                </a:moveTo>
                <a:lnTo>
                  <a:pt x="2691442" y="1728929"/>
                </a:lnTo>
                <a:lnTo>
                  <a:pt x="2691442" y="1764463"/>
                </a:lnTo>
                <a:close/>
                <a:moveTo>
                  <a:pt x="471966" y="1622964"/>
                </a:moveTo>
                <a:lnTo>
                  <a:pt x="0" y="1798729"/>
                </a:lnTo>
                <a:lnTo>
                  <a:pt x="0" y="1746594"/>
                </a:lnTo>
                <a:close/>
                <a:moveTo>
                  <a:pt x="327826" y="1595662"/>
                </a:moveTo>
                <a:lnTo>
                  <a:pt x="0" y="1692783"/>
                </a:lnTo>
                <a:lnTo>
                  <a:pt x="0" y="1662132"/>
                </a:lnTo>
                <a:close/>
                <a:moveTo>
                  <a:pt x="210376" y="1594192"/>
                </a:moveTo>
                <a:lnTo>
                  <a:pt x="0" y="1647950"/>
                </a:lnTo>
                <a:lnTo>
                  <a:pt x="0" y="1631458"/>
                </a:lnTo>
                <a:close/>
                <a:moveTo>
                  <a:pt x="2560755" y="1577037"/>
                </a:moveTo>
                <a:lnTo>
                  <a:pt x="2691442" y="1596628"/>
                </a:lnTo>
                <a:lnTo>
                  <a:pt x="2691442" y="1605882"/>
                </a:lnTo>
                <a:close/>
                <a:moveTo>
                  <a:pt x="2208849" y="1544072"/>
                </a:moveTo>
                <a:lnTo>
                  <a:pt x="2691442" y="1625473"/>
                </a:lnTo>
                <a:lnTo>
                  <a:pt x="2691442" y="1676287"/>
                </a:lnTo>
                <a:close/>
                <a:moveTo>
                  <a:pt x="57248" y="1537476"/>
                </a:moveTo>
                <a:lnTo>
                  <a:pt x="0" y="1547994"/>
                </a:lnTo>
                <a:lnTo>
                  <a:pt x="0" y="1543616"/>
                </a:lnTo>
                <a:close/>
                <a:moveTo>
                  <a:pt x="382182" y="1522645"/>
                </a:moveTo>
                <a:lnTo>
                  <a:pt x="0" y="1610299"/>
                </a:lnTo>
                <a:lnTo>
                  <a:pt x="0" y="1573221"/>
                </a:lnTo>
                <a:close/>
                <a:moveTo>
                  <a:pt x="2348408" y="1514480"/>
                </a:moveTo>
                <a:lnTo>
                  <a:pt x="2691442" y="1552699"/>
                </a:lnTo>
                <a:lnTo>
                  <a:pt x="2691442" y="1583635"/>
                </a:lnTo>
                <a:close/>
                <a:moveTo>
                  <a:pt x="2525932" y="1494628"/>
                </a:moveTo>
                <a:lnTo>
                  <a:pt x="2691442" y="1508106"/>
                </a:lnTo>
                <a:lnTo>
                  <a:pt x="2691442" y="1521523"/>
                </a:lnTo>
                <a:close/>
                <a:moveTo>
                  <a:pt x="302687" y="1462894"/>
                </a:moveTo>
                <a:lnTo>
                  <a:pt x="0" y="1510803"/>
                </a:lnTo>
                <a:lnTo>
                  <a:pt x="0" y="1483813"/>
                </a:lnTo>
                <a:close/>
                <a:moveTo>
                  <a:pt x="203150" y="1444176"/>
                </a:moveTo>
                <a:lnTo>
                  <a:pt x="0" y="1468493"/>
                </a:lnTo>
                <a:lnTo>
                  <a:pt x="0" y="1453000"/>
                </a:lnTo>
                <a:close/>
                <a:moveTo>
                  <a:pt x="2343196" y="1438301"/>
                </a:moveTo>
                <a:lnTo>
                  <a:pt x="2691442" y="1453103"/>
                </a:lnTo>
                <a:lnTo>
                  <a:pt x="2691442" y="1484320"/>
                </a:lnTo>
                <a:close/>
                <a:moveTo>
                  <a:pt x="2399292" y="1405569"/>
                </a:moveTo>
                <a:lnTo>
                  <a:pt x="2691442" y="1409301"/>
                </a:lnTo>
                <a:lnTo>
                  <a:pt x="2691442" y="1432703"/>
                </a:lnTo>
                <a:close/>
                <a:moveTo>
                  <a:pt x="357264" y="1397493"/>
                </a:moveTo>
                <a:lnTo>
                  <a:pt x="0" y="1431010"/>
                </a:lnTo>
                <a:lnTo>
                  <a:pt x="0" y="1397681"/>
                </a:lnTo>
                <a:close/>
                <a:moveTo>
                  <a:pt x="0" y="1367371"/>
                </a:moveTo>
                <a:lnTo>
                  <a:pt x="60435" y="1368886"/>
                </a:lnTo>
                <a:lnTo>
                  <a:pt x="0" y="1371950"/>
                </a:lnTo>
                <a:close/>
                <a:moveTo>
                  <a:pt x="2691442" y="1366577"/>
                </a:moveTo>
                <a:lnTo>
                  <a:pt x="2691442" y="1395498"/>
                </a:lnTo>
                <a:lnTo>
                  <a:pt x="2363029" y="1374811"/>
                </a:lnTo>
                <a:close/>
                <a:moveTo>
                  <a:pt x="2691442" y="1327952"/>
                </a:moveTo>
                <a:lnTo>
                  <a:pt x="2691442" y="1335052"/>
                </a:lnTo>
                <a:lnTo>
                  <a:pt x="2597745" y="1332703"/>
                </a:lnTo>
                <a:close/>
                <a:moveTo>
                  <a:pt x="0" y="1308274"/>
                </a:moveTo>
                <a:lnTo>
                  <a:pt x="295080" y="1326861"/>
                </a:lnTo>
                <a:lnTo>
                  <a:pt x="0" y="1334259"/>
                </a:lnTo>
                <a:close/>
                <a:moveTo>
                  <a:pt x="0" y="1271862"/>
                </a:moveTo>
                <a:lnTo>
                  <a:pt x="260914" y="1296095"/>
                </a:lnTo>
                <a:lnTo>
                  <a:pt x="0" y="1292762"/>
                </a:lnTo>
                <a:close/>
                <a:moveTo>
                  <a:pt x="2691442" y="1267651"/>
                </a:moveTo>
                <a:lnTo>
                  <a:pt x="2691442" y="1303928"/>
                </a:lnTo>
                <a:lnTo>
                  <a:pt x="2302587" y="1304132"/>
                </a:lnTo>
                <a:close/>
                <a:moveTo>
                  <a:pt x="2691442" y="1229061"/>
                </a:moveTo>
                <a:lnTo>
                  <a:pt x="2691442" y="1247254"/>
                </a:lnTo>
                <a:lnTo>
                  <a:pt x="2452885" y="1257616"/>
                </a:lnTo>
                <a:close/>
                <a:moveTo>
                  <a:pt x="0" y="1221803"/>
                </a:moveTo>
                <a:lnTo>
                  <a:pt x="313095" y="1263177"/>
                </a:lnTo>
                <a:lnTo>
                  <a:pt x="0" y="1249868"/>
                </a:lnTo>
                <a:close/>
                <a:moveTo>
                  <a:pt x="2691442" y="1185816"/>
                </a:moveTo>
                <a:lnTo>
                  <a:pt x="2691442" y="1215461"/>
                </a:lnTo>
                <a:lnTo>
                  <a:pt x="2358971" y="1238439"/>
                </a:lnTo>
                <a:close/>
                <a:moveTo>
                  <a:pt x="0" y="1185244"/>
                </a:moveTo>
                <a:lnTo>
                  <a:pt x="136283" y="1207390"/>
                </a:lnTo>
                <a:lnTo>
                  <a:pt x="0" y="1196292"/>
                </a:lnTo>
                <a:close/>
                <a:moveTo>
                  <a:pt x="2691442" y="1147383"/>
                </a:moveTo>
                <a:lnTo>
                  <a:pt x="2691442" y="1154618"/>
                </a:lnTo>
                <a:lnTo>
                  <a:pt x="2596840" y="1164764"/>
                </a:lnTo>
                <a:close/>
                <a:moveTo>
                  <a:pt x="0" y="1124849"/>
                </a:moveTo>
                <a:lnTo>
                  <a:pt x="306080" y="1186554"/>
                </a:lnTo>
                <a:lnTo>
                  <a:pt x="0" y="1152452"/>
                </a:lnTo>
                <a:close/>
                <a:moveTo>
                  <a:pt x="0" y="1102727"/>
                </a:moveTo>
                <a:lnTo>
                  <a:pt x="104094" y="1125703"/>
                </a:lnTo>
                <a:lnTo>
                  <a:pt x="0" y="1110098"/>
                </a:lnTo>
                <a:close/>
                <a:moveTo>
                  <a:pt x="2691442" y="1084072"/>
                </a:moveTo>
                <a:lnTo>
                  <a:pt x="2691442" y="1123904"/>
                </a:lnTo>
                <a:lnTo>
                  <a:pt x="2280878" y="1178235"/>
                </a:lnTo>
                <a:close/>
                <a:moveTo>
                  <a:pt x="2691442" y="1044985"/>
                </a:moveTo>
                <a:lnTo>
                  <a:pt x="2691442" y="1064566"/>
                </a:lnTo>
                <a:lnTo>
                  <a:pt x="2441672" y="1108810"/>
                </a:lnTo>
                <a:close/>
                <a:moveTo>
                  <a:pt x="0" y="1034659"/>
                </a:moveTo>
                <a:lnTo>
                  <a:pt x="444752" y="1156508"/>
                </a:lnTo>
                <a:lnTo>
                  <a:pt x="0" y="1081490"/>
                </a:lnTo>
                <a:close/>
                <a:moveTo>
                  <a:pt x="2691442" y="999472"/>
                </a:moveTo>
                <a:lnTo>
                  <a:pt x="2691442" y="1032598"/>
                </a:lnTo>
                <a:lnTo>
                  <a:pt x="2337150" y="1104434"/>
                </a:lnTo>
                <a:close/>
                <a:moveTo>
                  <a:pt x="2691442" y="968235"/>
                </a:moveTo>
                <a:lnTo>
                  <a:pt x="2691442" y="969340"/>
                </a:lnTo>
                <a:lnTo>
                  <a:pt x="2676470" y="972970"/>
                </a:lnTo>
                <a:close/>
                <a:moveTo>
                  <a:pt x="0" y="948572"/>
                </a:moveTo>
                <a:lnTo>
                  <a:pt x="332835" y="1060183"/>
                </a:lnTo>
                <a:lnTo>
                  <a:pt x="0" y="980291"/>
                </a:lnTo>
                <a:close/>
                <a:moveTo>
                  <a:pt x="0" y="915164"/>
                </a:moveTo>
                <a:lnTo>
                  <a:pt x="246424" y="1004636"/>
                </a:lnTo>
                <a:lnTo>
                  <a:pt x="0" y="935528"/>
                </a:lnTo>
                <a:close/>
                <a:moveTo>
                  <a:pt x="2691442" y="891119"/>
                </a:moveTo>
                <a:lnTo>
                  <a:pt x="2691442" y="946121"/>
                </a:lnTo>
                <a:lnTo>
                  <a:pt x="2193507" y="1076554"/>
                </a:lnTo>
                <a:close/>
                <a:moveTo>
                  <a:pt x="2691442" y="858859"/>
                </a:moveTo>
                <a:lnTo>
                  <a:pt x="2691442" y="873583"/>
                </a:lnTo>
                <a:lnTo>
                  <a:pt x="2500403" y="934013"/>
                </a:lnTo>
                <a:close/>
                <a:moveTo>
                  <a:pt x="0" y="851449"/>
                </a:moveTo>
                <a:lnTo>
                  <a:pt x="416988" y="1023843"/>
                </a:lnTo>
                <a:lnTo>
                  <a:pt x="0" y="895700"/>
                </a:lnTo>
                <a:close/>
                <a:moveTo>
                  <a:pt x="0" y="816635"/>
                </a:moveTo>
                <a:lnTo>
                  <a:pt x="141932" y="879466"/>
                </a:lnTo>
                <a:lnTo>
                  <a:pt x="0" y="828957"/>
                </a:lnTo>
                <a:close/>
                <a:moveTo>
                  <a:pt x="2691442" y="809219"/>
                </a:moveTo>
                <a:lnTo>
                  <a:pt x="2691442" y="848810"/>
                </a:lnTo>
                <a:lnTo>
                  <a:pt x="2300218" y="980487"/>
                </a:lnTo>
                <a:close/>
                <a:moveTo>
                  <a:pt x="2691442" y="756445"/>
                </a:moveTo>
                <a:lnTo>
                  <a:pt x="2691442" y="781073"/>
                </a:lnTo>
                <a:lnTo>
                  <a:pt x="2430502" y="880039"/>
                </a:lnTo>
                <a:close/>
                <a:moveTo>
                  <a:pt x="0" y="747140"/>
                </a:moveTo>
                <a:lnTo>
                  <a:pt x="377820" y="931795"/>
                </a:lnTo>
                <a:lnTo>
                  <a:pt x="0" y="786718"/>
                </a:lnTo>
                <a:close/>
                <a:moveTo>
                  <a:pt x="0" y="708167"/>
                </a:moveTo>
                <a:lnTo>
                  <a:pt x="314610" y="872032"/>
                </a:lnTo>
                <a:lnTo>
                  <a:pt x="0" y="737358"/>
                </a:lnTo>
                <a:close/>
                <a:moveTo>
                  <a:pt x="2691442" y="690106"/>
                </a:moveTo>
                <a:lnTo>
                  <a:pt x="2691442" y="737163"/>
                </a:lnTo>
                <a:lnTo>
                  <a:pt x="2257283" y="916752"/>
                </a:lnTo>
                <a:close/>
                <a:moveTo>
                  <a:pt x="0" y="637909"/>
                </a:moveTo>
                <a:lnTo>
                  <a:pt x="458371" y="902228"/>
                </a:lnTo>
                <a:lnTo>
                  <a:pt x="0" y="691978"/>
                </a:lnTo>
                <a:close/>
                <a:moveTo>
                  <a:pt x="2691442" y="634172"/>
                </a:moveTo>
                <a:lnTo>
                  <a:pt x="2691442" y="675916"/>
                </a:lnTo>
                <a:lnTo>
                  <a:pt x="2276607" y="866663"/>
                </a:lnTo>
                <a:close/>
                <a:moveTo>
                  <a:pt x="0" y="596348"/>
                </a:moveTo>
                <a:lnTo>
                  <a:pt x="228301" y="735901"/>
                </a:lnTo>
                <a:lnTo>
                  <a:pt x="0" y="619086"/>
                </a:lnTo>
                <a:close/>
                <a:moveTo>
                  <a:pt x="2691442" y="577014"/>
                </a:moveTo>
                <a:lnTo>
                  <a:pt x="2691442" y="628624"/>
                </a:lnTo>
                <a:lnTo>
                  <a:pt x="2242487" y="851446"/>
                </a:lnTo>
                <a:close/>
                <a:moveTo>
                  <a:pt x="2691442" y="524133"/>
                </a:moveTo>
                <a:lnTo>
                  <a:pt x="2691442" y="552802"/>
                </a:lnTo>
                <a:lnTo>
                  <a:pt x="2412001" y="704929"/>
                </a:lnTo>
                <a:close/>
                <a:moveTo>
                  <a:pt x="0" y="517190"/>
                </a:moveTo>
                <a:lnTo>
                  <a:pt x="439858" y="809479"/>
                </a:lnTo>
                <a:lnTo>
                  <a:pt x="0" y="570021"/>
                </a:lnTo>
                <a:close/>
                <a:moveTo>
                  <a:pt x="0" y="463348"/>
                </a:moveTo>
                <a:lnTo>
                  <a:pt x="437548" y="773222"/>
                </a:lnTo>
                <a:lnTo>
                  <a:pt x="0" y="513094"/>
                </a:lnTo>
                <a:close/>
                <a:moveTo>
                  <a:pt x="2691442" y="439081"/>
                </a:moveTo>
                <a:lnTo>
                  <a:pt x="2691442" y="509757"/>
                </a:lnTo>
                <a:lnTo>
                  <a:pt x="2154186" y="820319"/>
                </a:lnTo>
                <a:close/>
                <a:moveTo>
                  <a:pt x="2664712" y="401730"/>
                </a:moveTo>
                <a:lnTo>
                  <a:pt x="2664710" y="401732"/>
                </a:lnTo>
                <a:lnTo>
                  <a:pt x="2664707" y="401734"/>
                </a:lnTo>
                <a:close/>
                <a:moveTo>
                  <a:pt x="0" y="388453"/>
                </a:moveTo>
                <a:lnTo>
                  <a:pt x="487733" y="763078"/>
                </a:lnTo>
                <a:lnTo>
                  <a:pt x="0" y="453148"/>
                </a:lnTo>
                <a:close/>
                <a:moveTo>
                  <a:pt x="0" y="329419"/>
                </a:moveTo>
                <a:lnTo>
                  <a:pt x="373535" y="634390"/>
                </a:lnTo>
                <a:lnTo>
                  <a:pt x="0" y="376172"/>
                </a:lnTo>
                <a:close/>
                <a:moveTo>
                  <a:pt x="2691442" y="312679"/>
                </a:moveTo>
                <a:lnTo>
                  <a:pt x="2691442" y="431238"/>
                </a:lnTo>
                <a:lnTo>
                  <a:pt x="2249441" y="712686"/>
                </a:lnTo>
                <a:lnTo>
                  <a:pt x="2664710" y="401732"/>
                </a:lnTo>
                <a:lnTo>
                  <a:pt x="2664715" y="401727"/>
                </a:lnTo>
                <a:lnTo>
                  <a:pt x="2664712" y="401730"/>
                </a:lnTo>
                <a:lnTo>
                  <a:pt x="2664714" y="401727"/>
                </a:lnTo>
                <a:lnTo>
                  <a:pt x="2170088" y="734774"/>
                </a:lnTo>
                <a:close/>
                <a:moveTo>
                  <a:pt x="2691442" y="251233"/>
                </a:moveTo>
                <a:lnTo>
                  <a:pt x="2691442" y="295420"/>
                </a:lnTo>
                <a:lnTo>
                  <a:pt x="2328051" y="560620"/>
                </a:lnTo>
                <a:close/>
                <a:moveTo>
                  <a:pt x="0" y="194600"/>
                </a:moveTo>
                <a:lnTo>
                  <a:pt x="386990" y="548547"/>
                </a:lnTo>
                <a:lnTo>
                  <a:pt x="72614" y="298253"/>
                </a:lnTo>
                <a:lnTo>
                  <a:pt x="520305" y="692917"/>
                </a:lnTo>
                <a:lnTo>
                  <a:pt x="0" y="309912"/>
                </a:lnTo>
                <a:close/>
                <a:moveTo>
                  <a:pt x="2656357" y="178041"/>
                </a:moveTo>
                <a:lnTo>
                  <a:pt x="2656357" y="178041"/>
                </a:lnTo>
                <a:lnTo>
                  <a:pt x="2656357" y="178042"/>
                </a:lnTo>
                <a:close/>
                <a:moveTo>
                  <a:pt x="0" y="28038"/>
                </a:moveTo>
                <a:lnTo>
                  <a:pt x="333875" y="378274"/>
                </a:lnTo>
                <a:lnTo>
                  <a:pt x="1025" y="73817"/>
                </a:lnTo>
                <a:lnTo>
                  <a:pt x="656383" y="736566"/>
                </a:lnTo>
                <a:lnTo>
                  <a:pt x="0" y="194058"/>
                </a:lnTo>
                <a:close/>
                <a:moveTo>
                  <a:pt x="2680436" y="0"/>
                </a:moveTo>
                <a:lnTo>
                  <a:pt x="2691442" y="0"/>
                </a:lnTo>
                <a:lnTo>
                  <a:pt x="2691442" y="245473"/>
                </a:lnTo>
                <a:lnTo>
                  <a:pt x="2071653" y="721714"/>
                </a:lnTo>
                <a:lnTo>
                  <a:pt x="2656357" y="178042"/>
                </a:lnTo>
                <a:lnTo>
                  <a:pt x="2656354" y="178044"/>
                </a:lnTo>
                <a:lnTo>
                  <a:pt x="2656357" y="178041"/>
                </a:lnTo>
                <a:lnTo>
                  <a:pt x="2656362" y="178036"/>
                </a:lnTo>
                <a:lnTo>
                  <a:pt x="2656357" y="178041"/>
                </a:lnTo>
                <a:lnTo>
                  <a:pt x="2656361" y="178036"/>
                </a:lnTo>
                <a:lnTo>
                  <a:pt x="2166206" y="589983"/>
                </a:lnTo>
                <a:lnTo>
                  <a:pt x="2529242" y="235288"/>
                </a:lnTo>
                <a:lnTo>
                  <a:pt x="2083347" y="629254"/>
                </a:lnTo>
                <a:close/>
                <a:moveTo>
                  <a:pt x="2386198" y="0"/>
                </a:moveTo>
                <a:lnTo>
                  <a:pt x="2674616" y="0"/>
                </a:lnTo>
                <a:lnTo>
                  <a:pt x="2301636" y="355557"/>
                </a:lnTo>
                <a:lnTo>
                  <a:pt x="2605707" y="23128"/>
                </a:lnTo>
                <a:lnTo>
                  <a:pt x="1944086" y="677370"/>
                </a:lnTo>
                <a:lnTo>
                  <a:pt x="2491741" y="14762"/>
                </a:lnTo>
                <a:lnTo>
                  <a:pt x="2130297" y="409948"/>
                </a:lnTo>
                <a:lnTo>
                  <a:pt x="2381273" y="94716"/>
                </a:lnTo>
                <a:lnTo>
                  <a:pt x="1988514" y="540245"/>
                </a:lnTo>
                <a:close/>
                <a:moveTo>
                  <a:pt x="2318636" y="0"/>
                </a:moveTo>
                <a:lnTo>
                  <a:pt x="2368371" y="0"/>
                </a:lnTo>
                <a:lnTo>
                  <a:pt x="2043939" y="397372"/>
                </a:lnTo>
                <a:close/>
                <a:moveTo>
                  <a:pt x="2240859" y="0"/>
                </a:moveTo>
                <a:lnTo>
                  <a:pt x="2308052" y="0"/>
                </a:lnTo>
                <a:lnTo>
                  <a:pt x="1918968" y="506555"/>
                </a:lnTo>
                <a:close/>
                <a:moveTo>
                  <a:pt x="2179573" y="0"/>
                </a:moveTo>
                <a:lnTo>
                  <a:pt x="2232179" y="0"/>
                </a:lnTo>
                <a:lnTo>
                  <a:pt x="1904498" y="462692"/>
                </a:lnTo>
                <a:close/>
                <a:moveTo>
                  <a:pt x="2122085" y="0"/>
                </a:moveTo>
                <a:lnTo>
                  <a:pt x="2177024" y="0"/>
                </a:lnTo>
                <a:lnTo>
                  <a:pt x="1873064" y="457422"/>
                </a:lnTo>
                <a:close/>
                <a:moveTo>
                  <a:pt x="2071749" y="0"/>
                </a:moveTo>
                <a:lnTo>
                  <a:pt x="2097155" y="0"/>
                </a:lnTo>
                <a:lnTo>
                  <a:pt x="1941231" y="255082"/>
                </a:lnTo>
                <a:close/>
                <a:moveTo>
                  <a:pt x="1998333" y="0"/>
                </a:moveTo>
                <a:lnTo>
                  <a:pt x="2054361" y="0"/>
                </a:lnTo>
                <a:lnTo>
                  <a:pt x="1780469" y="474971"/>
                </a:lnTo>
                <a:close/>
                <a:moveTo>
                  <a:pt x="1951629" y="0"/>
                </a:moveTo>
                <a:lnTo>
                  <a:pt x="1983444" y="0"/>
                </a:lnTo>
                <a:lnTo>
                  <a:pt x="1804850" y="342889"/>
                </a:lnTo>
                <a:close/>
                <a:moveTo>
                  <a:pt x="1902029" y="0"/>
                </a:moveTo>
                <a:lnTo>
                  <a:pt x="1943188" y="0"/>
                </a:lnTo>
                <a:lnTo>
                  <a:pt x="1751156" y="392913"/>
                </a:lnTo>
                <a:close/>
                <a:moveTo>
                  <a:pt x="1858433" y="0"/>
                </a:moveTo>
                <a:lnTo>
                  <a:pt x="1873339" y="0"/>
                </a:lnTo>
                <a:lnTo>
                  <a:pt x="1797330" y="171699"/>
                </a:lnTo>
                <a:close/>
                <a:moveTo>
                  <a:pt x="1791444" y="0"/>
                </a:moveTo>
                <a:lnTo>
                  <a:pt x="1837213" y="0"/>
                </a:lnTo>
                <a:lnTo>
                  <a:pt x="1658904" y="431295"/>
                </a:lnTo>
                <a:close/>
                <a:moveTo>
                  <a:pt x="1750196" y="0"/>
                </a:moveTo>
                <a:lnTo>
                  <a:pt x="1773146" y="0"/>
                </a:lnTo>
                <a:lnTo>
                  <a:pt x="1672309" y="277730"/>
                </a:lnTo>
                <a:close/>
                <a:moveTo>
                  <a:pt x="1705444" y="0"/>
                </a:moveTo>
                <a:lnTo>
                  <a:pt x="1738365" y="0"/>
                </a:lnTo>
                <a:lnTo>
                  <a:pt x="1622526" y="345442"/>
                </a:lnTo>
                <a:close/>
                <a:moveTo>
                  <a:pt x="1674198" y="0"/>
                </a:moveTo>
                <a:lnTo>
                  <a:pt x="1674710" y="0"/>
                </a:lnTo>
                <a:lnTo>
                  <a:pt x="1672652" y="7004"/>
                </a:lnTo>
                <a:close/>
                <a:moveTo>
                  <a:pt x="1602754" y="0"/>
                </a:moveTo>
                <a:lnTo>
                  <a:pt x="1650920" y="0"/>
                </a:lnTo>
                <a:lnTo>
                  <a:pt x="1525598" y="457431"/>
                </a:lnTo>
                <a:close/>
                <a:moveTo>
                  <a:pt x="1572741" y="0"/>
                </a:moveTo>
                <a:lnTo>
                  <a:pt x="1582606" y="0"/>
                </a:lnTo>
                <a:lnTo>
                  <a:pt x="1551854" y="139329"/>
                </a:lnTo>
                <a:close/>
                <a:moveTo>
                  <a:pt x="1530595" y="0"/>
                </a:moveTo>
                <a:lnTo>
                  <a:pt x="1559132" y="0"/>
                </a:lnTo>
                <a:lnTo>
                  <a:pt x="1495341" y="316427"/>
                </a:lnTo>
                <a:close/>
                <a:moveTo>
                  <a:pt x="1485035" y="0"/>
                </a:moveTo>
                <a:lnTo>
                  <a:pt x="1498869" y="0"/>
                </a:lnTo>
                <a:lnTo>
                  <a:pt x="1471139" y="170647"/>
                </a:lnTo>
                <a:close/>
                <a:moveTo>
                  <a:pt x="1431738" y="0"/>
                </a:moveTo>
                <a:lnTo>
                  <a:pt x="1460645" y="0"/>
                </a:lnTo>
                <a:lnTo>
                  <a:pt x="1418031" y="322477"/>
                </a:lnTo>
                <a:close/>
                <a:moveTo>
                  <a:pt x="1387050" y="0"/>
                </a:moveTo>
                <a:lnTo>
                  <a:pt x="1410798" y="0"/>
                </a:lnTo>
                <a:lnTo>
                  <a:pt x="1383262" y="296473"/>
                </a:lnTo>
                <a:close/>
                <a:moveTo>
                  <a:pt x="1345939" y="0"/>
                </a:moveTo>
                <a:lnTo>
                  <a:pt x="1372647" y="0"/>
                </a:lnTo>
                <a:lnTo>
                  <a:pt x="1353543" y="303288"/>
                </a:lnTo>
                <a:close/>
                <a:moveTo>
                  <a:pt x="1306454" y="0"/>
                </a:moveTo>
                <a:lnTo>
                  <a:pt x="1313874" y="0"/>
                </a:lnTo>
                <a:lnTo>
                  <a:pt x="1311419" y="97922"/>
                </a:lnTo>
                <a:close/>
                <a:moveTo>
                  <a:pt x="1247750" y="0"/>
                </a:moveTo>
                <a:lnTo>
                  <a:pt x="1281832" y="0"/>
                </a:lnTo>
                <a:lnTo>
                  <a:pt x="1282024" y="365325"/>
                </a:lnTo>
                <a:close/>
                <a:moveTo>
                  <a:pt x="1208387" y="0"/>
                </a:moveTo>
                <a:lnTo>
                  <a:pt x="1226812" y="0"/>
                </a:lnTo>
                <a:lnTo>
                  <a:pt x="1237306" y="241603"/>
                </a:lnTo>
                <a:close/>
                <a:moveTo>
                  <a:pt x="1166605" y="0"/>
                </a:moveTo>
                <a:lnTo>
                  <a:pt x="1194184" y="0"/>
                </a:lnTo>
                <a:lnTo>
                  <a:pt x="1215560" y="309304"/>
                </a:lnTo>
                <a:close/>
                <a:moveTo>
                  <a:pt x="1127471" y="0"/>
                </a:moveTo>
                <a:lnTo>
                  <a:pt x="1134859" y="0"/>
                </a:lnTo>
                <a:lnTo>
                  <a:pt x="1145220" y="96608"/>
                </a:lnTo>
                <a:close/>
                <a:moveTo>
                  <a:pt x="1065623" y="0"/>
                </a:moveTo>
                <a:lnTo>
                  <a:pt x="1103378" y="0"/>
                </a:lnTo>
                <a:lnTo>
                  <a:pt x="1154878" y="389161"/>
                </a:lnTo>
                <a:close/>
                <a:moveTo>
                  <a:pt x="1025928" y="0"/>
                </a:moveTo>
                <a:lnTo>
                  <a:pt x="1045556" y="0"/>
                </a:lnTo>
                <a:lnTo>
                  <a:pt x="1089908" y="250379"/>
                </a:lnTo>
                <a:close/>
                <a:moveTo>
                  <a:pt x="981739" y="0"/>
                </a:moveTo>
                <a:lnTo>
                  <a:pt x="1012912" y="0"/>
                </a:lnTo>
                <a:lnTo>
                  <a:pt x="1080513" y="333401"/>
                </a:lnTo>
                <a:close/>
                <a:moveTo>
                  <a:pt x="949902" y="0"/>
                </a:moveTo>
                <a:lnTo>
                  <a:pt x="951030" y="0"/>
                </a:lnTo>
                <a:lnTo>
                  <a:pt x="954739" y="15294"/>
                </a:lnTo>
                <a:close/>
                <a:moveTo>
                  <a:pt x="874203" y="0"/>
                </a:moveTo>
                <a:lnTo>
                  <a:pt x="927140" y="0"/>
                </a:lnTo>
                <a:lnTo>
                  <a:pt x="1052675" y="479236"/>
                </a:lnTo>
                <a:close/>
                <a:moveTo>
                  <a:pt x="841446" y="0"/>
                </a:moveTo>
                <a:lnTo>
                  <a:pt x="856065" y="0"/>
                </a:lnTo>
                <a:lnTo>
                  <a:pt x="916069" y="189690"/>
                </a:lnTo>
                <a:close/>
                <a:moveTo>
                  <a:pt x="793003" y="0"/>
                </a:moveTo>
                <a:lnTo>
                  <a:pt x="830719" y="0"/>
                </a:lnTo>
                <a:lnTo>
                  <a:pt x="956160" y="372696"/>
                </a:lnTo>
                <a:close/>
                <a:moveTo>
                  <a:pt x="739988" y="0"/>
                </a:moveTo>
                <a:lnTo>
                  <a:pt x="764229" y="0"/>
                </a:lnTo>
                <a:lnTo>
                  <a:pt x="861646" y="256852"/>
                </a:lnTo>
                <a:close/>
                <a:moveTo>
                  <a:pt x="674794" y="0"/>
                </a:moveTo>
                <a:lnTo>
                  <a:pt x="719990" y="0"/>
                </a:lnTo>
                <a:lnTo>
                  <a:pt x="892472" y="416981"/>
                </a:lnTo>
                <a:close/>
                <a:moveTo>
                  <a:pt x="618749" y="0"/>
                </a:moveTo>
                <a:lnTo>
                  <a:pt x="659937" y="0"/>
                </a:lnTo>
                <a:lnTo>
                  <a:pt x="848145" y="409313"/>
                </a:lnTo>
                <a:close/>
                <a:moveTo>
                  <a:pt x="562659" y="0"/>
                </a:moveTo>
                <a:lnTo>
                  <a:pt x="612437" y="0"/>
                </a:lnTo>
                <a:lnTo>
                  <a:pt x="827337" y="432997"/>
                </a:lnTo>
                <a:close/>
                <a:moveTo>
                  <a:pt x="509741" y="0"/>
                </a:moveTo>
                <a:lnTo>
                  <a:pt x="537729" y="0"/>
                </a:lnTo>
                <a:lnTo>
                  <a:pt x="686247" y="272812"/>
                </a:lnTo>
                <a:close/>
                <a:moveTo>
                  <a:pt x="425782" y="0"/>
                </a:moveTo>
                <a:lnTo>
                  <a:pt x="494544" y="0"/>
                </a:lnTo>
                <a:lnTo>
                  <a:pt x="796689" y="522698"/>
                </a:lnTo>
                <a:close/>
                <a:moveTo>
                  <a:pt x="300453" y="0"/>
                </a:moveTo>
                <a:lnTo>
                  <a:pt x="417158" y="0"/>
                </a:lnTo>
                <a:lnTo>
                  <a:pt x="693471" y="433939"/>
                </a:lnTo>
                <a:lnTo>
                  <a:pt x="379627" y="14810"/>
                </a:lnTo>
                <a:lnTo>
                  <a:pt x="379637" y="14824"/>
                </a:lnTo>
                <a:lnTo>
                  <a:pt x="379626" y="14810"/>
                </a:lnTo>
                <a:lnTo>
                  <a:pt x="711556" y="507781"/>
                </a:lnTo>
                <a:close/>
                <a:moveTo>
                  <a:pt x="239274" y="0"/>
                </a:moveTo>
                <a:lnTo>
                  <a:pt x="282338" y="0"/>
                </a:lnTo>
                <a:lnTo>
                  <a:pt x="540781" y="354133"/>
                </a:lnTo>
                <a:close/>
                <a:moveTo>
                  <a:pt x="0" y="0"/>
                </a:moveTo>
                <a:lnTo>
                  <a:pt x="232526" y="0"/>
                </a:lnTo>
                <a:lnTo>
                  <a:pt x="699210" y="607349"/>
                </a:lnTo>
                <a:lnTo>
                  <a:pt x="157128" y="24356"/>
                </a:lnTo>
                <a:lnTo>
                  <a:pt x="157141" y="24370"/>
                </a:lnTo>
                <a:lnTo>
                  <a:pt x="157127" y="24356"/>
                </a:lnTo>
                <a:lnTo>
                  <a:pt x="569245" y="514715"/>
                </a:lnTo>
                <a:lnTo>
                  <a:pt x="213186" y="150284"/>
                </a:lnTo>
                <a:lnTo>
                  <a:pt x="607489" y="596561"/>
                </a:lnTo>
                <a:lnTo>
                  <a:pt x="0" y="201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4A92B635-9C92-4E3E-A337-DE211DAB47ED}"/>
              </a:ext>
            </a:extLst>
          </p:cNvPr>
          <p:cNvSpPr/>
          <p:nvPr/>
        </p:nvSpPr>
        <p:spPr>
          <a:xfrm>
            <a:off x="672860" y="836762"/>
            <a:ext cx="2691442" cy="2691442"/>
          </a:xfrm>
          <a:custGeom>
            <a:avLst/>
            <a:gdLst>
              <a:gd name="connsiteX0" fmla="*/ 1123865 w 2691442"/>
              <a:gd name="connsiteY0" fmla="*/ 2650735 h 2691442"/>
              <a:gd name="connsiteX1" fmla="*/ 1119330 w 2691442"/>
              <a:gd name="connsiteY1" fmla="*/ 2691442 h 2691442"/>
              <a:gd name="connsiteX2" fmla="*/ 1114880 w 2691442"/>
              <a:gd name="connsiteY2" fmla="*/ 2691442 h 2691442"/>
              <a:gd name="connsiteX3" fmla="*/ 1803220 w 2691442"/>
              <a:gd name="connsiteY3" fmla="*/ 2586277 h 2691442"/>
              <a:gd name="connsiteX4" fmla="*/ 1849259 w 2691442"/>
              <a:gd name="connsiteY4" fmla="*/ 2691442 h 2691442"/>
              <a:gd name="connsiteX5" fmla="*/ 1836486 w 2691442"/>
              <a:gd name="connsiteY5" fmla="*/ 2691442 h 2691442"/>
              <a:gd name="connsiteX6" fmla="*/ 1462604 w 2691442"/>
              <a:gd name="connsiteY6" fmla="*/ 2578857 h 2691442"/>
              <a:gd name="connsiteX7" fmla="*/ 1480424 w 2691442"/>
              <a:gd name="connsiteY7" fmla="*/ 2691442 h 2691442"/>
              <a:gd name="connsiteX8" fmla="*/ 1467495 w 2691442"/>
              <a:gd name="connsiteY8" fmla="*/ 2691442 h 2691442"/>
              <a:gd name="connsiteX9" fmla="*/ 1624725 w 2691442"/>
              <a:gd name="connsiteY9" fmla="*/ 2561761 h 2691442"/>
              <a:gd name="connsiteX10" fmla="*/ 1663144 w 2691442"/>
              <a:gd name="connsiteY10" fmla="*/ 2691442 h 2691442"/>
              <a:gd name="connsiteX11" fmla="*/ 1647696 w 2691442"/>
              <a:gd name="connsiteY11" fmla="*/ 2691442 h 2691442"/>
              <a:gd name="connsiteX12" fmla="*/ 1298965 w 2691442"/>
              <a:gd name="connsiteY12" fmla="*/ 2540648 h 2691442"/>
              <a:gd name="connsiteX13" fmla="*/ 1302745 w 2691442"/>
              <a:gd name="connsiteY13" fmla="*/ 2691442 h 2691442"/>
              <a:gd name="connsiteX14" fmla="*/ 1284959 w 2691442"/>
              <a:gd name="connsiteY14" fmla="*/ 2691442 h 2691442"/>
              <a:gd name="connsiteX15" fmla="*/ 981538 w 2691442"/>
              <a:gd name="connsiteY15" fmla="*/ 2540266 h 2691442"/>
              <a:gd name="connsiteX16" fmla="*/ 945251 w 2691442"/>
              <a:gd name="connsiteY16" fmla="*/ 2691442 h 2691442"/>
              <a:gd name="connsiteX17" fmla="*/ 926649 w 2691442"/>
              <a:gd name="connsiteY17" fmla="*/ 2691442 h 2691442"/>
              <a:gd name="connsiteX18" fmla="*/ 1387804 w 2691442"/>
              <a:gd name="connsiteY18" fmla="*/ 2531355 h 2691442"/>
              <a:gd name="connsiteX19" fmla="*/ 1402823 w 2691442"/>
              <a:gd name="connsiteY19" fmla="*/ 2691442 h 2691442"/>
              <a:gd name="connsiteX20" fmla="*/ 1383790 w 2691442"/>
              <a:gd name="connsiteY20" fmla="*/ 2691442 h 2691442"/>
              <a:gd name="connsiteX21" fmla="*/ 1227305 w 2691442"/>
              <a:gd name="connsiteY21" fmla="*/ 2526450 h 2691442"/>
              <a:gd name="connsiteX22" fmla="*/ 1220291 w 2691442"/>
              <a:gd name="connsiteY22" fmla="*/ 2691442 h 2691442"/>
              <a:gd name="connsiteX23" fmla="*/ 1200494 w 2691442"/>
              <a:gd name="connsiteY23" fmla="*/ 2691442 h 2691442"/>
              <a:gd name="connsiteX24" fmla="*/ 1542680 w 2691442"/>
              <a:gd name="connsiteY24" fmla="*/ 2515209 h 2691442"/>
              <a:gd name="connsiteX25" fmla="*/ 1583099 w 2691442"/>
              <a:gd name="connsiteY25" fmla="*/ 2691442 h 2691442"/>
              <a:gd name="connsiteX26" fmla="*/ 1561581 w 2691442"/>
              <a:gd name="connsiteY26" fmla="*/ 2691442 h 2691442"/>
              <a:gd name="connsiteX27" fmla="*/ 1082072 w 2691442"/>
              <a:gd name="connsiteY27" fmla="*/ 2502924 h 2691442"/>
              <a:gd name="connsiteX28" fmla="*/ 1050274 w 2691442"/>
              <a:gd name="connsiteY28" fmla="*/ 2691442 h 2691442"/>
              <a:gd name="connsiteX29" fmla="*/ 1026696 w 2691442"/>
              <a:gd name="connsiteY29" fmla="*/ 2691442 h 2691442"/>
              <a:gd name="connsiteX30" fmla="*/ 1693125 w 2691442"/>
              <a:gd name="connsiteY30" fmla="*/ 2479176 h 2691442"/>
              <a:gd name="connsiteX31" fmla="*/ 1772175 w 2691442"/>
              <a:gd name="connsiteY31" fmla="*/ 2691442 h 2691442"/>
              <a:gd name="connsiteX32" fmla="*/ 1744595 w 2691442"/>
              <a:gd name="connsiteY32" fmla="*/ 2691442 h 2691442"/>
              <a:gd name="connsiteX33" fmla="*/ 832596 w 2691442"/>
              <a:gd name="connsiteY33" fmla="*/ 2473999 h 2691442"/>
              <a:gd name="connsiteX34" fmla="*/ 749101 w 2691442"/>
              <a:gd name="connsiteY34" fmla="*/ 2691442 h 2691442"/>
              <a:gd name="connsiteX35" fmla="*/ 719340 w 2691442"/>
              <a:gd name="connsiteY35" fmla="*/ 2691442 h 2691442"/>
              <a:gd name="connsiteX36" fmla="*/ 933765 w 2691442"/>
              <a:gd name="connsiteY36" fmla="*/ 2458917 h 2691442"/>
              <a:gd name="connsiteX37" fmla="*/ 862309 w 2691442"/>
              <a:gd name="connsiteY37" fmla="*/ 2691442 h 2691442"/>
              <a:gd name="connsiteX38" fmla="*/ 830830 w 2691442"/>
              <a:gd name="connsiteY38" fmla="*/ 2691442 h 2691442"/>
              <a:gd name="connsiteX39" fmla="*/ 1830663 w 2691442"/>
              <a:gd name="connsiteY39" fmla="*/ 2426934 h 2691442"/>
              <a:gd name="connsiteX40" fmla="*/ 1968745 w 2691442"/>
              <a:gd name="connsiteY40" fmla="*/ 2691442 h 2691442"/>
              <a:gd name="connsiteX41" fmla="*/ 1930983 w 2691442"/>
              <a:gd name="connsiteY41" fmla="*/ 2691442 h 2691442"/>
              <a:gd name="connsiteX42" fmla="*/ 1899823 w 2691442"/>
              <a:gd name="connsiteY42" fmla="*/ 2403401 h 2691442"/>
              <a:gd name="connsiteX43" fmla="*/ 2075894 w 2691442"/>
              <a:gd name="connsiteY43" fmla="*/ 2691442 h 2691442"/>
              <a:gd name="connsiteX44" fmla="*/ 2032269 w 2691442"/>
              <a:gd name="connsiteY44" fmla="*/ 2691442 h 2691442"/>
              <a:gd name="connsiteX45" fmla="*/ 791566 w 2691442"/>
              <a:gd name="connsiteY45" fmla="*/ 2395462 h 2691442"/>
              <a:gd name="connsiteX46" fmla="*/ 655803 w 2691442"/>
              <a:gd name="connsiteY46" fmla="*/ 2691442 h 2691442"/>
              <a:gd name="connsiteX47" fmla="*/ 610642 w 2691442"/>
              <a:gd name="connsiteY47" fmla="*/ 2691442 h 2691442"/>
              <a:gd name="connsiteX48" fmla="*/ 503301 w 2691442"/>
              <a:gd name="connsiteY48" fmla="*/ 2366877 h 2691442"/>
              <a:gd name="connsiteX49" fmla="*/ 264383 w 2691442"/>
              <a:gd name="connsiteY49" fmla="*/ 2691442 h 2691442"/>
              <a:gd name="connsiteX50" fmla="*/ 206448 w 2691442"/>
              <a:gd name="connsiteY50" fmla="*/ 2691442 h 2691442"/>
              <a:gd name="connsiteX51" fmla="*/ 709977 w 2691442"/>
              <a:gd name="connsiteY51" fmla="*/ 2359101 h 2691442"/>
              <a:gd name="connsiteX52" fmla="*/ 529051 w 2691442"/>
              <a:gd name="connsiteY52" fmla="*/ 2691442 h 2691442"/>
              <a:gd name="connsiteX53" fmla="*/ 474612 w 2691442"/>
              <a:gd name="connsiteY53" fmla="*/ 2691442 h 2691442"/>
              <a:gd name="connsiteX54" fmla="*/ 2060629 w 2691442"/>
              <a:gd name="connsiteY54" fmla="*/ 2354649 h 2691442"/>
              <a:gd name="connsiteX55" fmla="*/ 2333300 w 2691442"/>
              <a:gd name="connsiteY55" fmla="*/ 2691442 h 2691442"/>
              <a:gd name="connsiteX56" fmla="*/ 2275084 w 2691442"/>
              <a:gd name="connsiteY56" fmla="*/ 2691442 h 2691442"/>
              <a:gd name="connsiteX57" fmla="*/ 1972107 w 2691442"/>
              <a:gd name="connsiteY57" fmla="*/ 2350925 h 2691442"/>
              <a:gd name="connsiteX58" fmla="*/ 2213739 w 2691442"/>
              <a:gd name="connsiteY58" fmla="*/ 2691442 h 2691442"/>
              <a:gd name="connsiteX59" fmla="*/ 2157484 w 2691442"/>
              <a:gd name="connsiteY59" fmla="*/ 2691442 h 2691442"/>
              <a:gd name="connsiteX60" fmla="*/ 655016 w 2691442"/>
              <a:gd name="connsiteY60" fmla="*/ 2310974 h 2691442"/>
              <a:gd name="connsiteX61" fmla="*/ 413247 w 2691442"/>
              <a:gd name="connsiteY61" fmla="*/ 2691442 h 2691442"/>
              <a:gd name="connsiteX62" fmla="*/ 344384 w 2691442"/>
              <a:gd name="connsiteY62" fmla="*/ 2691442 h 2691442"/>
              <a:gd name="connsiteX63" fmla="*/ 2098169 w 2691442"/>
              <a:gd name="connsiteY63" fmla="*/ 2259512 h 2691442"/>
              <a:gd name="connsiteX64" fmla="*/ 2499790 w 2691442"/>
              <a:gd name="connsiteY64" fmla="*/ 2691442 h 2691442"/>
              <a:gd name="connsiteX65" fmla="*/ 2413389 w 2691442"/>
              <a:gd name="connsiteY65" fmla="*/ 2691442 h 2691442"/>
              <a:gd name="connsiteX66" fmla="*/ 2192492 w 2691442"/>
              <a:gd name="connsiteY66" fmla="*/ 2258798 h 2691442"/>
              <a:gd name="connsiteX67" fmla="*/ 2648442 w 2691442"/>
              <a:gd name="connsiteY67" fmla="*/ 2691442 h 2691442"/>
              <a:gd name="connsiteX68" fmla="*/ 2556105 w 2691442"/>
              <a:gd name="connsiteY68" fmla="*/ 2691442 h 2691442"/>
              <a:gd name="connsiteX69" fmla="*/ 541007 w 2691442"/>
              <a:gd name="connsiteY69" fmla="*/ 2217979 h 2691442"/>
              <a:gd name="connsiteX70" fmla="*/ 149684 w 2691442"/>
              <a:gd name="connsiteY70" fmla="*/ 2691442 h 2691442"/>
              <a:gd name="connsiteX71" fmla="*/ 44344 w 2691442"/>
              <a:gd name="connsiteY71" fmla="*/ 2691442 h 2691442"/>
              <a:gd name="connsiteX72" fmla="*/ 435280 w 2691442"/>
              <a:gd name="connsiteY72" fmla="*/ 2200041 h 2691442"/>
              <a:gd name="connsiteX73" fmla="*/ 0 w 2691442"/>
              <a:gd name="connsiteY73" fmla="*/ 2658769 h 2691442"/>
              <a:gd name="connsiteX74" fmla="*/ 0 w 2691442"/>
              <a:gd name="connsiteY74" fmla="*/ 2565868 h 2691442"/>
              <a:gd name="connsiteX75" fmla="*/ 2359325 w 2691442"/>
              <a:gd name="connsiteY75" fmla="*/ 2190775 h 2691442"/>
              <a:gd name="connsiteX76" fmla="*/ 2691442 w 2691442"/>
              <a:gd name="connsiteY76" fmla="*/ 2435252 h 2691442"/>
              <a:gd name="connsiteX77" fmla="*/ 2691442 w 2691442"/>
              <a:gd name="connsiteY77" fmla="*/ 2494536 h 2691442"/>
              <a:gd name="connsiteX78" fmla="*/ 2210438 w 2691442"/>
              <a:gd name="connsiteY78" fmla="*/ 2153078 h 2691442"/>
              <a:gd name="connsiteX79" fmla="*/ 2691442 w 2691442"/>
              <a:gd name="connsiteY79" fmla="*/ 2550635 h 2691442"/>
              <a:gd name="connsiteX80" fmla="*/ 2691442 w 2691442"/>
              <a:gd name="connsiteY80" fmla="*/ 2657653 h 2691442"/>
              <a:gd name="connsiteX81" fmla="*/ 434571 w 2691442"/>
              <a:gd name="connsiteY81" fmla="*/ 2105713 h 2691442"/>
              <a:gd name="connsiteX82" fmla="*/ 0 w 2691442"/>
              <a:gd name="connsiteY82" fmla="*/ 2509788 h 2691442"/>
              <a:gd name="connsiteX83" fmla="*/ 0 w 2691442"/>
              <a:gd name="connsiteY83" fmla="*/ 2422859 h 2691442"/>
              <a:gd name="connsiteX84" fmla="*/ 339430 w 2691442"/>
              <a:gd name="connsiteY84" fmla="*/ 2068176 h 2691442"/>
              <a:gd name="connsiteX85" fmla="*/ 0 w 2691442"/>
              <a:gd name="connsiteY85" fmla="*/ 2342982 h 2691442"/>
              <a:gd name="connsiteX86" fmla="*/ 0 w 2691442"/>
              <a:gd name="connsiteY86" fmla="*/ 2284310 h 2691442"/>
              <a:gd name="connsiteX87" fmla="*/ 2303437 w 2691442"/>
              <a:gd name="connsiteY87" fmla="*/ 2039069 h 2691442"/>
              <a:gd name="connsiteX88" fmla="*/ 2691442 w 2691442"/>
              <a:gd name="connsiteY88" fmla="*/ 2285628 h 2691442"/>
              <a:gd name="connsiteX89" fmla="*/ 2691442 w 2691442"/>
              <a:gd name="connsiteY89" fmla="*/ 2355855 h 2691442"/>
              <a:gd name="connsiteX90" fmla="*/ 2351561 w 2691442"/>
              <a:gd name="connsiteY90" fmla="*/ 1984105 h 2691442"/>
              <a:gd name="connsiteX91" fmla="*/ 2691442 w 2691442"/>
              <a:gd name="connsiteY91" fmla="*/ 2169137 h 2691442"/>
              <a:gd name="connsiteX92" fmla="*/ 2691442 w 2691442"/>
              <a:gd name="connsiteY92" fmla="*/ 2224812 h 2691442"/>
              <a:gd name="connsiteX93" fmla="*/ 343175 w 2691442"/>
              <a:gd name="connsiteY93" fmla="*/ 1979643 h 2691442"/>
              <a:gd name="connsiteX94" fmla="*/ 0 w 2691442"/>
              <a:gd name="connsiteY94" fmla="*/ 2223160 h 2691442"/>
              <a:gd name="connsiteX95" fmla="*/ 0 w 2691442"/>
              <a:gd name="connsiteY95" fmla="*/ 2166467 h 2691442"/>
              <a:gd name="connsiteX96" fmla="*/ 290683 w 2691442"/>
              <a:gd name="connsiteY96" fmla="*/ 1907370 h 2691442"/>
              <a:gd name="connsiteX97" fmla="*/ 0 w 2691442"/>
              <a:gd name="connsiteY97" fmla="*/ 2085056 h 2691442"/>
              <a:gd name="connsiteX98" fmla="*/ 0 w 2691442"/>
              <a:gd name="connsiteY98" fmla="*/ 2041031 h 2691442"/>
              <a:gd name="connsiteX99" fmla="*/ 2387915 w 2691442"/>
              <a:gd name="connsiteY99" fmla="*/ 1902516 h 2691442"/>
              <a:gd name="connsiteX100" fmla="*/ 2691442 w 2691442"/>
              <a:gd name="connsiteY100" fmla="*/ 2041740 h 2691442"/>
              <a:gd name="connsiteX101" fmla="*/ 2691442 w 2691442"/>
              <a:gd name="connsiteY101" fmla="*/ 2088053 h 2691442"/>
              <a:gd name="connsiteX102" fmla="*/ 2466417 w 2691442"/>
              <a:gd name="connsiteY102" fmla="*/ 1861468 h 2691442"/>
              <a:gd name="connsiteX103" fmla="*/ 2691442 w 2691442"/>
              <a:gd name="connsiteY103" fmla="*/ 1947875 h 2691442"/>
              <a:gd name="connsiteX104" fmla="*/ 2691442 w 2691442"/>
              <a:gd name="connsiteY104" fmla="*/ 1978673 h 2691442"/>
              <a:gd name="connsiteX105" fmla="*/ 267131 w 2691442"/>
              <a:gd name="connsiteY105" fmla="*/ 1838218 h 2691442"/>
              <a:gd name="connsiteX106" fmla="*/ 0 w 2691442"/>
              <a:gd name="connsiteY106" fmla="*/ 1977670 h 2691442"/>
              <a:gd name="connsiteX107" fmla="*/ 0 w 2691442"/>
              <a:gd name="connsiteY107" fmla="*/ 1939533 h 2691442"/>
              <a:gd name="connsiteX108" fmla="*/ 107804 w 2691442"/>
              <a:gd name="connsiteY108" fmla="*/ 1810767 h 2691442"/>
              <a:gd name="connsiteX109" fmla="*/ 0 w 2691442"/>
              <a:gd name="connsiteY109" fmla="*/ 1857961 h 2691442"/>
              <a:gd name="connsiteX110" fmla="*/ 0 w 2691442"/>
              <a:gd name="connsiteY110" fmla="*/ 1844868 h 2691442"/>
              <a:gd name="connsiteX111" fmla="*/ 2451367 w 2691442"/>
              <a:gd name="connsiteY111" fmla="*/ 1760311 h 2691442"/>
              <a:gd name="connsiteX112" fmla="*/ 2691442 w 2691442"/>
              <a:gd name="connsiteY112" fmla="*/ 1834088 h 2691442"/>
              <a:gd name="connsiteX113" fmla="*/ 2691442 w 2691442"/>
              <a:gd name="connsiteY113" fmla="*/ 1866589 h 2691442"/>
              <a:gd name="connsiteX114" fmla="*/ 2532687 w 2691442"/>
              <a:gd name="connsiteY114" fmla="*/ 1712529 h 2691442"/>
              <a:gd name="connsiteX115" fmla="*/ 2691442 w 2691442"/>
              <a:gd name="connsiteY115" fmla="*/ 1750636 h 2691442"/>
              <a:gd name="connsiteX116" fmla="*/ 2691442 w 2691442"/>
              <a:gd name="connsiteY116" fmla="*/ 1770170 h 2691442"/>
              <a:gd name="connsiteX117" fmla="*/ 214900 w 2691442"/>
              <a:gd name="connsiteY117" fmla="*/ 1700675 h 2691442"/>
              <a:gd name="connsiteX118" fmla="*/ 0 w 2691442"/>
              <a:gd name="connsiteY118" fmla="*/ 1780705 h 2691442"/>
              <a:gd name="connsiteX119" fmla="*/ 0 w 2691442"/>
              <a:gd name="connsiteY119" fmla="*/ 1752784 h 2691442"/>
              <a:gd name="connsiteX120" fmla="*/ 132330 w 2691442"/>
              <a:gd name="connsiteY120" fmla="*/ 1632270 h 2691442"/>
              <a:gd name="connsiteX121" fmla="*/ 0 w 2691442"/>
              <a:gd name="connsiteY121" fmla="*/ 1671474 h 2691442"/>
              <a:gd name="connsiteX122" fmla="*/ 0 w 2691442"/>
              <a:gd name="connsiteY122" fmla="*/ 1655711 h 2691442"/>
              <a:gd name="connsiteX123" fmla="*/ 2495391 w 2691442"/>
              <a:gd name="connsiteY123" fmla="*/ 1612007 h 2691442"/>
              <a:gd name="connsiteX124" fmla="*/ 2691442 w 2691442"/>
              <a:gd name="connsiteY124" fmla="*/ 1645076 h 2691442"/>
              <a:gd name="connsiteX125" fmla="*/ 2691442 w 2691442"/>
              <a:gd name="connsiteY125" fmla="*/ 1669597 h 2691442"/>
              <a:gd name="connsiteX126" fmla="*/ 2643167 w 2691442"/>
              <a:gd name="connsiteY126" fmla="*/ 1570208 h 2691442"/>
              <a:gd name="connsiteX127" fmla="*/ 2691442 w 2691442"/>
              <a:gd name="connsiteY127" fmla="*/ 1575586 h 2691442"/>
              <a:gd name="connsiteX128" fmla="*/ 2691442 w 2691442"/>
              <a:gd name="connsiteY128" fmla="*/ 1580863 h 2691442"/>
              <a:gd name="connsiteX129" fmla="*/ 178865 w 2691442"/>
              <a:gd name="connsiteY129" fmla="*/ 1550228 h 2691442"/>
              <a:gd name="connsiteX130" fmla="*/ 0 w 2691442"/>
              <a:gd name="connsiteY130" fmla="*/ 1591251 h 2691442"/>
              <a:gd name="connsiteX131" fmla="*/ 0 w 2691442"/>
              <a:gd name="connsiteY131" fmla="*/ 1569412 h 2691442"/>
              <a:gd name="connsiteX132" fmla="*/ 115264 w 2691442"/>
              <a:gd name="connsiteY132" fmla="*/ 1470146 h 2691442"/>
              <a:gd name="connsiteX133" fmla="*/ 0 w 2691442"/>
              <a:gd name="connsiteY133" fmla="*/ 1488390 h 2691442"/>
              <a:gd name="connsiteX134" fmla="*/ 0 w 2691442"/>
              <a:gd name="connsiteY134" fmla="*/ 1475153 h 2691442"/>
              <a:gd name="connsiteX135" fmla="*/ 2518910 w 2691442"/>
              <a:gd name="connsiteY135" fmla="*/ 1466773 h 2691442"/>
              <a:gd name="connsiteX136" fmla="*/ 2691442 w 2691442"/>
              <a:gd name="connsiteY136" fmla="*/ 1474107 h 2691442"/>
              <a:gd name="connsiteX137" fmla="*/ 2691442 w 2691442"/>
              <a:gd name="connsiteY137" fmla="*/ 1494809 h 2691442"/>
              <a:gd name="connsiteX138" fmla="*/ 0 w 2691442"/>
              <a:gd name="connsiteY138" fmla="*/ 1391269 h 2691442"/>
              <a:gd name="connsiteX139" fmla="*/ 162736 w 2691442"/>
              <a:gd name="connsiteY139" fmla="*/ 1395349 h 2691442"/>
              <a:gd name="connsiteX140" fmla="*/ 0 w 2691442"/>
              <a:gd name="connsiteY140" fmla="*/ 1410617 h 2691442"/>
              <a:gd name="connsiteX141" fmla="*/ 2691442 w 2691442"/>
              <a:gd name="connsiteY141" fmla="*/ 1391146 h 2691442"/>
              <a:gd name="connsiteX142" fmla="*/ 2691442 w 2691442"/>
              <a:gd name="connsiteY142" fmla="*/ 1409818 h 2691442"/>
              <a:gd name="connsiteX143" fmla="*/ 2533141 w 2691442"/>
              <a:gd name="connsiteY143" fmla="*/ 1395115 h 2691442"/>
              <a:gd name="connsiteX144" fmla="*/ 0 w 2691442"/>
              <a:gd name="connsiteY144" fmla="*/ 1292265 h 2691442"/>
              <a:gd name="connsiteX145" fmla="*/ 153407 w 2691442"/>
              <a:gd name="connsiteY145" fmla="*/ 1306514 h 2691442"/>
              <a:gd name="connsiteX146" fmla="*/ 0 w 2691442"/>
              <a:gd name="connsiteY146" fmla="*/ 1310360 h 2691442"/>
              <a:gd name="connsiteX147" fmla="*/ 2691442 w 2691442"/>
              <a:gd name="connsiteY147" fmla="*/ 1290551 h 2691442"/>
              <a:gd name="connsiteX148" fmla="*/ 2691442 w 2691442"/>
              <a:gd name="connsiteY148" fmla="*/ 1310482 h 2691442"/>
              <a:gd name="connsiteX149" fmla="*/ 2523795 w 2691442"/>
              <a:gd name="connsiteY149" fmla="*/ 1306279 h 2691442"/>
              <a:gd name="connsiteX150" fmla="*/ 2691442 w 2691442"/>
              <a:gd name="connsiteY150" fmla="*/ 1212457 h 2691442"/>
              <a:gd name="connsiteX151" fmla="*/ 2691442 w 2691442"/>
              <a:gd name="connsiteY151" fmla="*/ 1226262 h 2691442"/>
              <a:gd name="connsiteX152" fmla="*/ 2571232 w 2691442"/>
              <a:gd name="connsiteY152" fmla="*/ 1231484 h 2691442"/>
              <a:gd name="connsiteX153" fmla="*/ 0 w 2691442"/>
              <a:gd name="connsiteY153" fmla="*/ 1207617 h 2691442"/>
              <a:gd name="connsiteX154" fmla="*/ 167620 w 2691442"/>
              <a:gd name="connsiteY154" fmla="*/ 1234855 h 2691442"/>
              <a:gd name="connsiteX155" fmla="*/ 0 w 2691442"/>
              <a:gd name="connsiteY155" fmla="*/ 1227730 h 2691442"/>
              <a:gd name="connsiteX156" fmla="*/ 0 w 2691442"/>
              <a:gd name="connsiteY156" fmla="*/ 1121850 h 2691442"/>
              <a:gd name="connsiteX157" fmla="*/ 43355 w 2691442"/>
              <a:gd name="connsiteY157" fmla="*/ 1131419 h 2691442"/>
              <a:gd name="connsiteX158" fmla="*/ 0 w 2691442"/>
              <a:gd name="connsiteY158" fmla="*/ 1126588 h 2691442"/>
              <a:gd name="connsiteX159" fmla="*/ 2691442 w 2691442"/>
              <a:gd name="connsiteY159" fmla="*/ 1109248 h 2691442"/>
              <a:gd name="connsiteX160" fmla="*/ 2691442 w 2691442"/>
              <a:gd name="connsiteY160" fmla="*/ 1131686 h 2691442"/>
              <a:gd name="connsiteX161" fmla="*/ 2507669 w 2691442"/>
              <a:gd name="connsiteY161" fmla="*/ 1151396 h 2691442"/>
              <a:gd name="connsiteX162" fmla="*/ 0 w 2691442"/>
              <a:gd name="connsiteY162" fmla="*/ 1033475 h 2691442"/>
              <a:gd name="connsiteX163" fmla="*/ 191125 w 2691442"/>
              <a:gd name="connsiteY163" fmla="*/ 1089617 h 2691442"/>
              <a:gd name="connsiteX164" fmla="*/ 0 w 2691442"/>
              <a:gd name="connsiteY164" fmla="*/ 1057380 h 2691442"/>
              <a:gd name="connsiteX165" fmla="*/ 2691442 w 2691442"/>
              <a:gd name="connsiteY165" fmla="*/ 1028697 h 2691442"/>
              <a:gd name="connsiteX166" fmla="*/ 2691442 w 2691442"/>
              <a:gd name="connsiteY166" fmla="*/ 1045044 h 2691442"/>
              <a:gd name="connsiteX167" fmla="*/ 2607945 w 2691442"/>
              <a:gd name="connsiteY167" fmla="*/ 1059835 h 2691442"/>
              <a:gd name="connsiteX168" fmla="*/ 2554197 w 2691442"/>
              <a:gd name="connsiteY168" fmla="*/ 1069357 h 2691442"/>
              <a:gd name="connsiteX169" fmla="*/ 0 w 2691442"/>
              <a:gd name="connsiteY169" fmla="*/ 933241 h 2691442"/>
              <a:gd name="connsiteX170" fmla="*/ 153840 w 2691442"/>
              <a:gd name="connsiteY170" fmla="*/ 989097 h 2691442"/>
              <a:gd name="connsiteX171" fmla="*/ 0 w 2691442"/>
              <a:gd name="connsiteY171" fmla="*/ 952171 h 2691442"/>
              <a:gd name="connsiteX172" fmla="*/ 2691442 w 2691442"/>
              <a:gd name="connsiteY172" fmla="*/ 919092 h 2691442"/>
              <a:gd name="connsiteX173" fmla="*/ 2691442 w 2691442"/>
              <a:gd name="connsiteY173" fmla="*/ 947651 h 2691442"/>
              <a:gd name="connsiteX174" fmla="*/ 2471636 w 2691442"/>
              <a:gd name="connsiteY174" fmla="*/ 1000950 h 2691442"/>
              <a:gd name="connsiteX175" fmla="*/ 2691442 w 2691442"/>
              <a:gd name="connsiteY175" fmla="*/ 841513 h 2691442"/>
              <a:gd name="connsiteX176" fmla="*/ 2691442 w 2691442"/>
              <a:gd name="connsiteY176" fmla="*/ 855205 h 2691442"/>
              <a:gd name="connsiteX177" fmla="*/ 2578709 w 2691442"/>
              <a:gd name="connsiteY177" fmla="*/ 890865 h 2691442"/>
              <a:gd name="connsiteX178" fmla="*/ 0 w 2691442"/>
              <a:gd name="connsiteY178" fmla="*/ 837214 h 2691442"/>
              <a:gd name="connsiteX179" fmla="*/ 235140 w 2691442"/>
              <a:gd name="connsiteY179" fmla="*/ 941307 h 2691442"/>
              <a:gd name="connsiteX180" fmla="*/ 0 w 2691442"/>
              <a:gd name="connsiteY180" fmla="*/ 869047 h 2691442"/>
              <a:gd name="connsiteX181" fmla="*/ 0 w 2691442"/>
              <a:gd name="connsiteY181" fmla="*/ 725508 h 2691442"/>
              <a:gd name="connsiteX182" fmla="*/ 220133 w 2691442"/>
              <a:gd name="connsiteY182" fmla="*/ 840164 h 2691442"/>
              <a:gd name="connsiteX183" fmla="*/ 0 w 2691442"/>
              <a:gd name="connsiteY183" fmla="*/ 755636 h 2691442"/>
              <a:gd name="connsiteX184" fmla="*/ 2691442 w 2691442"/>
              <a:gd name="connsiteY184" fmla="*/ 721392 h 2691442"/>
              <a:gd name="connsiteX185" fmla="*/ 2691442 w 2691442"/>
              <a:gd name="connsiteY185" fmla="*/ 760230 h 2691442"/>
              <a:gd name="connsiteX186" fmla="*/ 2419398 w 2691442"/>
              <a:gd name="connsiteY186" fmla="*/ 863408 h 2691442"/>
              <a:gd name="connsiteX187" fmla="*/ 0 w 2691442"/>
              <a:gd name="connsiteY187" fmla="*/ 616574 h 2691442"/>
              <a:gd name="connsiteX188" fmla="*/ 298635 w 2691442"/>
              <a:gd name="connsiteY188" fmla="*/ 799120 h 2691442"/>
              <a:gd name="connsiteX189" fmla="*/ 0 w 2691442"/>
              <a:gd name="connsiteY189" fmla="*/ 662139 h 2691442"/>
              <a:gd name="connsiteX190" fmla="*/ 2691442 w 2691442"/>
              <a:gd name="connsiteY190" fmla="*/ 613574 h 2691442"/>
              <a:gd name="connsiteX191" fmla="*/ 2691442 w 2691442"/>
              <a:gd name="connsiteY191" fmla="*/ 658337 h 2691442"/>
              <a:gd name="connsiteX192" fmla="*/ 2395891 w 2691442"/>
              <a:gd name="connsiteY192" fmla="*/ 794235 h 2691442"/>
              <a:gd name="connsiteX193" fmla="*/ 0 w 2691442"/>
              <a:gd name="connsiteY193" fmla="*/ 480295 h 2691442"/>
              <a:gd name="connsiteX194" fmla="*/ 334958 w 2691442"/>
              <a:gd name="connsiteY194" fmla="*/ 717514 h 2691442"/>
              <a:gd name="connsiteX195" fmla="*/ 0 w 2691442"/>
              <a:gd name="connsiteY195" fmla="*/ 535164 h 2691442"/>
              <a:gd name="connsiteX196" fmla="*/ 2691442 w 2691442"/>
              <a:gd name="connsiteY196" fmla="*/ 474989 h 2691442"/>
              <a:gd name="connsiteX197" fmla="*/ 2691442 w 2691442"/>
              <a:gd name="connsiteY197" fmla="*/ 532492 h 2691442"/>
              <a:gd name="connsiteX198" fmla="*/ 2343368 w 2691442"/>
              <a:gd name="connsiteY198" fmla="*/ 721983 h 2691442"/>
              <a:gd name="connsiteX199" fmla="*/ 2691442 w 2691442"/>
              <a:gd name="connsiteY199" fmla="*/ 354667 h 2691442"/>
              <a:gd name="connsiteX200" fmla="*/ 2691442 w 2691442"/>
              <a:gd name="connsiteY200" fmla="*/ 414197 h 2691442"/>
              <a:gd name="connsiteX201" fmla="*/ 2347050 w 2691442"/>
              <a:gd name="connsiteY201" fmla="*/ 633491 h 2691442"/>
              <a:gd name="connsiteX202" fmla="*/ 0 w 2691442"/>
              <a:gd name="connsiteY202" fmla="*/ 349787 h 2691442"/>
              <a:gd name="connsiteX203" fmla="*/ 383090 w 2691442"/>
              <a:gd name="connsiteY203" fmla="*/ 662559 h 2691442"/>
              <a:gd name="connsiteX204" fmla="*/ 0 w 2691442"/>
              <a:gd name="connsiteY204" fmla="*/ 419124 h 2691442"/>
              <a:gd name="connsiteX205" fmla="*/ 0 w 2691442"/>
              <a:gd name="connsiteY205" fmla="*/ 211589 h 2691442"/>
              <a:gd name="connsiteX206" fmla="*/ 327210 w 2691442"/>
              <a:gd name="connsiteY206" fmla="*/ 510861 h 2691442"/>
              <a:gd name="connsiteX207" fmla="*/ 0 w 2691442"/>
              <a:gd name="connsiteY207" fmla="*/ 269996 h 2691442"/>
              <a:gd name="connsiteX208" fmla="*/ 2691442 w 2691442"/>
              <a:gd name="connsiteY208" fmla="*/ 187271 h 2691442"/>
              <a:gd name="connsiteX209" fmla="*/ 2691442 w 2691442"/>
              <a:gd name="connsiteY209" fmla="*/ 275179 h 2691442"/>
              <a:gd name="connsiteX210" fmla="*/ 2251977 w 2691442"/>
              <a:gd name="connsiteY210" fmla="*/ 595898 h 2691442"/>
              <a:gd name="connsiteX211" fmla="*/ 0 w 2691442"/>
              <a:gd name="connsiteY211" fmla="*/ 49135 h 2691442"/>
              <a:gd name="connsiteX212" fmla="*/ 476076 w 2691442"/>
              <a:gd name="connsiteY212" fmla="*/ 548539 h 2691442"/>
              <a:gd name="connsiteX213" fmla="*/ 0 w 2691442"/>
              <a:gd name="connsiteY213" fmla="*/ 155056 h 2691442"/>
              <a:gd name="connsiteX214" fmla="*/ 2691442 w 2691442"/>
              <a:gd name="connsiteY214" fmla="*/ 37676 h 2691442"/>
              <a:gd name="connsiteX215" fmla="*/ 2691442 w 2691442"/>
              <a:gd name="connsiteY215" fmla="*/ 131629 h 2691442"/>
              <a:gd name="connsiteX216" fmla="*/ 2251226 w 2691442"/>
              <a:gd name="connsiteY216" fmla="*/ 501605 h 2691442"/>
              <a:gd name="connsiteX217" fmla="*/ 2545262 w 2691442"/>
              <a:gd name="connsiteY217" fmla="*/ 0 h 2691442"/>
              <a:gd name="connsiteX218" fmla="*/ 2652865 w 2691442"/>
              <a:gd name="connsiteY218" fmla="*/ 0 h 2691442"/>
              <a:gd name="connsiteX219" fmla="*/ 2145532 w 2691442"/>
              <a:gd name="connsiteY219" fmla="*/ 483633 h 2691442"/>
              <a:gd name="connsiteX220" fmla="*/ 2429639 w 2691442"/>
              <a:gd name="connsiteY220" fmla="*/ 0 h 2691442"/>
              <a:gd name="connsiteX221" fmla="*/ 2489395 w 2691442"/>
              <a:gd name="connsiteY221" fmla="*/ 0 h 2691442"/>
              <a:gd name="connsiteX222" fmla="*/ 2183212 w 2691442"/>
              <a:gd name="connsiteY222" fmla="*/ 334766 h 2691442"/>
              <a:gd name="connsiteX223" fmla="*/ 2279753 w 2691442"/>
              <a:gd name="connsiteY223" fmla="*/ 0 h 2691442"/>
              <a:gd name="connsiteX224" fmla="*/ 2350456 w 2691442"/>
              <a:gd name="connsiteY224" fmla="*/ 0 h 2691442"/>
              <a:gd name="connsiteX225" fmla="*/ 2031524 w 2691442"/>
              <a:gd name="connsiteY225" fmla="*/ 390636 h 2691442"/>
              <a:gd name="connsiteX226" fmla="*/ 2163028 w 2691442"/>
              <a:gd name="connsiteY226" fmla="*/ 0 h 2691442"/>
              <a:gd name="connsiteX227" fmla="*/ 2219129 w 2691442"/>
              <a:gd name="connsiteY227" fmla="*/ 0 h 2691442"/>
              <a:gd name="connsiteX228" fmla="*/ 1976583 w 2691442"/>
              <a:gd name="connsiteY228" fmla="*/ 342479 h 2691442"/>
              <a:gd name="connsiteX229" fmla="*/ 2035405 w 2691442"/>
              <a:gd name="connsiteY229" fmla="*/ 0 h 2691442"/>
              <a:gd name="connsiteX230" fmla="*/ 2082121 w 2691442"/>
              <a:gd name="connsiteY230" fmla="*/ 0 h 2691442"/>
              <a:gd name="connsiteX231" fmla="*/ 1894967 w 2691442"/>
              <a:gd name="connsiteY231" fmla="*/ 306173 h 2691442"/>
              <a:gd name="connsiteX232" fmla="*/ 1941339 w 2691442"/>
              <a:gd name="connsiteY232" fmla="*/ 0 h 2691442"/>
              <a:gd name="connsiteX233" fmla="*/ 1972504 w 2691442"/>
              <a:gd name="connsiteY233" fmla="*/ 0 h 2691442"/>
              <a:gd name="connsiteX234" fmla="*/ 1853904 w 2691442"/>
              <a:gd name="connsiteY234" fmla="*/ 227706 h 2691442"/>
              <a:gd name="connsiteX235" fmla="*/ 1827351 w 2691442"/>
              <a:gd name="connsiteY235" fmla="*/ 0 h 2691442"/>
              <a:gd name="connsiteX236" fmla="*/ 1860205 w 2691442"/>
              <a:gd name="connsiteY236" fmla="*/ 0 h 2691442"/>
              <a:gd name="connsiteX237" fmla="*/ 1752772 w 2691442"/>
              <a:gd name="connsiteY237" fmla="*/ 242683 h 2691442"/>
              <a:gd name="connsiteX238" fmla="*/ 1743718 w 2691442"/>
              <a:gd name="connsiteY238" fmla="*/ 0 h 2691442"/>
              <a:gd name="connsiteX239" fmla="*/ 1763578 w 2691442"/>
              <a:gd name="connsiteY239" fmla="*/ 0 h 2691442"/>
              <a:gd name="connsiteX240" fmla="*/ 1704975 w 2691442"/>
              <a:gd name="connsiteY240" fmla="*/ 161404 h 2691442"/>
              <a:gd name="connsiteX241" fmla="*/ 1637970 w 2691442"/>
              <a:gd name="connsiteY241" fmla="*/ 0 h 2691442"/>
              <a:gd name="connsiteX242" fmla="*/ 1662819 w 2691442"/>
              <a:gd name="connsiteY242" fmla="*/ 0 h 2691442"/>
              <a:gd name="connsiteX243" fmla="*/ 1604459 w 2691442"/>
              <a:gd name="connsiteY243" fmla="*/ 198676 h 2691442"/>
              <a:gd name="connsiteX244" fmla="*/ 1568330 w 2691442"/>
              <a:gd name="connsiteY244" fmla="*/ 0 h 2691442"/>
              <a:gd name="connsiteX245" fmla="*/ 1573896 w 2691442"/>
              <a:gd name="connsiteY245" fmla="*/ 0 h 2691442"/>
              <a:gd name="connsiteX246" fmla="*/ 1562657 w 2691442"/>
              <a:gd name="connsiteY246" fmla="*/ 50918 h 2691442"/>
              <a:gd name="connsiteX247" fmla="*/ 1466669 w 2691442"/>
              <a:gd name="connsiteY247" fmla="*/ 0 h 2691442"/>
              <a:gd name="connsiteX248" fmla="*/ 1487684 w 2691442"/>
              <a:gd name="connsiteY248" fmla="*/ 0 h 2691442"/>
              <a:gd name="connsiteX249" fmla="*/ 1459225 w 2691442"/>
              <a:gd name="connsiteY249" fmla="*/ 175140 h 2691442"/>
              <a:gd name="connsiteX250" fmla="*/ 1383533 w 2691442"/>
              <a:gd name="connsiteY250" fmla="*/ 0 h 2691442"/>
              <a:gd name="connsiteX251" fmla="*/ 1402513 w 2691442"/>
              <a:gd name="connsiteY251" fmla="*/ 0 h 2691442"/>
              <a:gd name="connsiteX252" fmla="*/ 1387568 w 2691442"/>
              <a:gd name="connsiteY252" fmla="*/ 160913 h 2691442"/>
              <a:gd name="connsiteX253" fmla="*/ 1282758 w 2691442"/>
              <a:gd name="connsiteY253" fmla="*/ 0 h 2691442"/>
              <a:gd name="connsiteX254" fmla="*/ 1303001 w 2691442"/>
              <a:gd name="connsiteY254" fmla="*/ 0 h 2691442"/>
              <a:gd name="connsiteX255" fmla="*/ 1298732 w 2691442"/>
              <a:gd name="connsiteY255" fmla="*/ 170269 h 2691442"/>
              <a:gd name="connsiteX256" fmla="*/ 1204491 w 2691442"/>
              <a:gd name="connsiteY256" fmla="*/ 0 h 2691442"/>
              <a:gd name="connsiteX257" fmla="*/ 1218600 w 2691442"/>
              <a:gd name="connsiteY257" fmla="*/ 0 h 2691442"/>
              <a:gd name="connsiteX258" fmla="*/ 1223937 w 2691442"/>
              <a:gd name="connsiteY258" fmla="*/ 122858 h 2691442"/>
              <a:gd name="connsiteX259" fmla="*/ 1101095 w 2691442"/>
              <a:gd name="connsiteY259" fmla="*/ 0 h 2691442"/>
              <a:gd name="connsiteX260" fmla="*/ 1123853 w 2691442"/>
              <a:gd name="connsiteY260" fmla="*/ 0 h 2691442"/>
              <a:gd name="connsiteX261" fmla="*/ 1143844 w 2691442"/>
              <a:gd name="connsiteY261" fmla="*/ 186393 h 2691442"/>
              <a:gd name="connsiteX262" fmla="*/ 1020365 w 2691442"/>
              <a:gd name="connsiteY262" fmla="*/ 0 h 2691442"/>
              <a:gd name="connsiteX263" fmla="*/ 1037029 w 2691442"/>
              <a:gd name="connsiteY263" fmla="*/ 0 h 2691442"/>
              <a:gd name="connsiteX264" fmla="*/ 1061810 w 2691442"/>
              <a:gd name="connsiteY264" fmla="*/ 139893 h 2691442"/>
              <a:gd name="connsiteX265" fmla="*/ 910561 w 2691442"/>
              <a:gd name="connsiteY265" fmla="*/ 0 h 2691442"/>
              <a:gd name="connsiteX266" fmla="*/ 939462 w 2691442"/>
              <a:gd name="connsiteY266" fmla="*/ 0 h 2691442"/>
              <a:gd name="connsiteX267" fmla="*/ 993398 w 2691442"/>
              <a:gd name="connsiteY267" fmla="*/ 222435 h 2691442"/>
              <a:gd name="connsiteX268" fmla="*/ 832809 w 2691442"/>
              <a:gd name="connsiteY268" fmla="*/ 0 h 2691442"/>
              <a:gd name="connsiteX269" fmla="*/ 846821 w 2691442"/>
              <a:gd name="connsiteY269" fmla="*/ 0 h 2691442"/>
              <a:gd name="connsiteX270" fmla="*/ 883314 w 2691442"/>
              <a:gd name="connsiteY270" fmla="*/ 115368 h 2691442"/>
              <a:gd name="connsiteX271" fmla="*/ 712466 w 2691442"/>
              <a:gd name="connsiteY271" fmla="*/ 0 h 2691442"/>
              <a:gd name="connsiteX272" fmla="*/ 751679 w 2691442"/>
              <a:gd name="connsiteY272" fmla="*/ 0 h 2691442"/>
              <a:gd name="connsiteX273" fmla="*/ 855854 w 2691442"/>
              <a:gd name="connsiteY273" fmla="*/ 274673 h 2691442"/>
              <a:gd name="connsiteX274" fmla="*/ 604414 w 2691442"/>
              <a:gd name="connsiteY274" fmla="*/ 0 h 2691442"/>
              <a:gd name="connsiteX275" fmla="*/ 649576 w 2691442"/>
              <a:gd name="connsiteY275" fmla="*/ 0 h 2691442"/>
              <a:gd name="connsiteX276" fmla="*/ 786685 w 2691442"/>
              <a:gd name="connsiteY276" fmla="*/ 298183 h 2691442"/>
              <a:gd name="connsiteX277" fmla="*/ 465570 w 2691442"/>
              <a:gd name="connsiteY277" fmla="*/ 0 h 2691442"/>
              <a:gd name="connsiteX278" fmla="*/ 523506 w 2691442"/>
              <a:gd name="connsiteY278" fmla="*/ 0 h 2691442"/>
              <a:gd name="connsiteX279" fmla="*/ 714424 w 2691442"/>
              <a:gd name="connsiteY279" fmla="*/ 350694 h 2691442"/>
              <a:gd name="connsiteX280" fmla="*/ 344983 w 2691442"/>
              <a:gd name="connsiteY280" fmla="*/ 0 h 2691442"/>
              <a:gd name="connsiteX281" fmla="*/ 404967 w 2691442"/>
              <a:gd name="connsiteY281" fmla="*/ 0 h 2691442"/>
              <a:gd name="connsiteX282" fmla="*/ 625937 w 2691442"/>
              <a:gd name="connsiteY282" fmla="*/ 347024 h 2691442"/>
              <a:gd name="connsiteX283" fmla="*/ 177272 w 2691442"/>
              <a:gd name="connsiteY283" fmla="*/ 0 h 2691442"/>
              <a:gd name="connsiteX284" fmla="*/ 265706 w 2691442"/>
              <a:gd name="connsiteY284" fmla="*/ 0 h 2691442"/>
              <a:gd name="connsiteX285" fmla="*/ 588346 w 2691442"/>
              <a:gd name="connsiteY285" fmla="*/ 442099 h 2691442"/>
              <a:gd name="connsiteX286" fmla="*/ 27346 w 2691442"/>
              <a:gd name="connsiteY286" fmla="*/ 0 h 2691442"/>
              <a:gd name="connsiteX287" fmla="*/ 121865 w 2691442"/>
              <a:gd name="connsiteY287" fmla="*/ 0 h 2691442"/>
              <a:gd name="connsiteX288" fmla="*/ 494058 w 2691442"/>
              <a:gd name="connsiteY288" fmla="*/ 442855 h 269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2691442" h="2691442">
                <a:moveTo>
                  <a:pt x="1123865" y="2650735"/>
                </a:moveTo>
                <a:lnTo>
                  <a:pt x="1119330" y="2691442"/>
                </a:lnTo>
                <a:lnTo>
                  <a:pt x="1114880" y="2691442"/>
                </a:lnTo>
                <a:close/>
                <a:moveTo>
                  <a:pt x="1803220" y="2586277"/>
                </a:moveTo>
                <a:lnTo>
                  <a:pt x="1849259" y="2691442"/>
                </a:lnTo>
                <a:lnTo>
                  <a:pt x="1836486" y="2691442"/>
                </a:lnTo>
                <a:close/>
                <a:moveTo>
                  <a:pt x="1462604" y="2578857"/>
                </a:moveTo>
                <a:lnTo>
                  <a:pt x="1480424" y="2691442"/>
                </a:lnTo>
                <a:lnTo>
                  <a:pt x="1467495" y="2691442"/>
                </a:lnTo>
                <a:close/>
                <a:moveTo>
                  <a:pt x="1624725" y="2561761"/>
                </a:moveTo>
                <a:lnTo>
                  <a:pt x="1663144" y="2691442"/>
                </a:lnTo>
                <a:lnTo>
                  <a:pt x="1647696" y="2691442"/>
                </a:lnTo>
                <a:close/>
                <a:moveTo>
                  <a:pt x="1298965" y="2540648"/>
                </a:moveTo>
                <a:lnTo>
                  <a:pt x="1302745" y="2691442"/>
                </a:lnTo>
                <a:lnTo>
                  <a:pt x="1284959" y="2691442"/>
                </a:lnTo>
                <a:close/>
                <a:moveTo>
                  <a:pt x="981538" y="2540266"/>
                </a:moveTo>
                <a:lnTo>
                  <a:pt x="945251" y="2691442"/>
                </a:lnTo>
                <a:lnTo>
                  <a:pt x="926649" y="2691442"/>
                </a:lnTo>
                <a:close/>
                <a:moveTo>
                  <a:pt x="1387804" y="2531355"/>
                </a:moveTo>
                <a:lnTo>
                  <a:pt x="1402823" y="2691442"/>
                </a:lnTo>
                <a:lnTo>
                  <a:pt x="1383790" y="2691442"/>
                </a:lnTo>
                <a:close/>
                <a:moveTo>
                  <a:pt x="1227305" y="2526450"/>
                </a:moveTo>
                <a:lnTo>
                  <a:pt x="1220291" y="2691442"/>
                </a:lnTo>
                <a:lnTo>
                  <a:pt x="1200494" y="2691442"/>
                </a:lnTo>
                <a:close/>
                <a:moveTo>
                  <a:pt x="1542680" y="2515209"/>
                </a:moveTo>
                <a:lnTo>
                  <a:pt x="1583099" y="2691442"/>
                </a:lnTo>
                <a:lnTo>
                  <a:pt x="1561581" y="2691442"/>
                </a:lnTo>
                <a:close/>
                <a:moveTo>
                  <a:pt x="1082072" y="2502924"/>
                </a:moveTo>
                <a:lnTo>
                  <a:pt x="1050274" y="2691442"/>
                </a:lnTo>
                <a:lnTo>
                  <a:pt x="1026696" y="2691442"/>
                </a:lnTo>
                <a:close/>
                <a:moveTo>
                  <a:pt x="1693125" y="2479176"/>
                </a:moveTo>
                <a:lnTo>
                  <a:pt x="1772175" y="2691442"/>
                </a:lnTo>
                <a:lnTo>
                  <a:pt x="1744595" y="2691442"/>
                </a:lnTo>
                <a:close/>
                <a:moveTo>
                  <a:pt x="832596" y="2473999"/>
                </a:moveTo>
                <a:lnTo>
                  <a:pt x="749101" y="2691442"/>
                </a:lnTo>
                <a:lnTo>
                  <a:pt x="719340" y="2691442"/>
                </a:lnTo>
                <a:close/>
                <a:moveTo>
                  <a:pt x="933765" y="2458917"/>
                </a:moveTo>
                <a:lnTo>
                  <a:pt x="862309" y="2691442"/>
                </a:lnTo>
                <a:lnTo>
                  <a:pt x="830830" y="2691442"/>
                </a:lnTo>
                <a:close/>
                <a:moveTo>
                  <a:pt x="1830663" y="2426934"/>
                </a:moveTo>
                <a:lnTo>
                  <a:pt x="1968745" y="2691442"/>
                </a:lnTo>
                <a:lnTo>
                  <a:pt x="1930983" y="2691442"/>
                </a:lnTo>
                <a:close/>
                <a:moveTo>
                  <a:pt x="1899823" y="2403401"/>
                </a:moveTo>
                <a:lnTo>
                  <a:pt x="2075894" y="2691442"/>
                </a:lnTo>
                <a:lnTo>
                  <a:pt x="2032269" y="2691442"/>
                </a:lnTo>
                <a:close/>
                <a:moveTo>
                  <a:pt x="791566" y="2395462"/>
                </a:moveTo>
                <a:lnTo>
                  <a:pt x="655803" y="2691442"/>
                </a:lnTo>
                <a:lnTo>
                  <a:pt x="610642" y="2691442"/>
                </a:lnTo>
                <a:close/>
                <a:moveTo>
                  <a:pt x="503301" y="2366877"/>
                </a:moveTo>
                <a:lnTo>
                  <a:pt x="264383" y="2691442"/>
                </a:lnTo>
                <a:lnTo>
                  <a:pt x="206448" y="2691442"/>
                </a:lnTo>
                <a:close/>
                <a:moveTo>
                  <a:pt x="709977" y="2359101"/>
                </a:moveTo>
                <a:lnTo>
                  <a:pt x="529051" y="2691442"/>
                </a:lnTo>
                <a:lnTo>
                  <a:pt x="474612" y="2691442"/>
                </a:lnTo>
                <a:close/>
                <a:moveTo>
                  <a:pt x="2060629" y="2354649"/>
                </a:moveTo>
                <a:lnTo>
                  <a:pt x="2333300" y="2691442"/>
                </a:lnTo>
                <a:lnTo>
                  <a:pt x="2275084" y="2691442"/>
                </a:lnTo>
                <a:close/>
                <a:moveTo>
                  <a:pt x="1972107" y="2350925"/>
                </a:moveTo>
                <a:lnTo>
                  <a:pt x="2213739" y="2691442"/>
                </a:lnTo>
                <a:lnTo>
                  <a:pt x="2157484" y="2691442"/>
                </a:lnTo>
                <a:close/>
                <a:moveTo>
                  <a:pt x="655016" y="2310974"/>
                </a:moveTo>
                <a:lnTo>
                  <a:pt x="413247" y="2691442"/>
                </a:lnTo>
                <a:lnTo>
                  <a:pt x="344384" y="2691442"/>
                </a:lnTo>
                <a:close/>
                <a:moveTo>
                  <a:pt x="2098169" y="2259512"/>
                </a:moveTo>
                <a:lnTo>
                  <a:pt x="2499790" y="2691442"/>
                </a:lnTo>
                <a:lnTo>
                  <a:pt x="2413389" y="2691442"/>
                </a:lnTo>
                <a:close/>
                <a:moveTo>
                  <a:pt x="2192492" y="2258798"/>
                </a:moveTo>
                <a:lnTo>
                  <a:pt x="2648442" y="2691442"/>
                </a:lnTo>
                <a:lnTo>
                  <a:pt x="2556105" y="2691442"/>
                </a:lnTo>
                <a:close/>
                <a:moveTo>
                  <a:pt x="541007" y="2217979"/>
                </a:moveTo>
                <a:lnTo>
                  <a:pt x="149684" y="2691442"/>
                </a:lnTo>
                <a:lnTo>
                  <a:pt x="44344" y="2691442"/>
                </a:lnTo>
                <a:close/>
                <a:moveTo>
                  <a:pt x="435280" y="2200041"/>
                </a:moveTo>
                <a:lnTo>
                  <a:pt x="0" y="2658769"/>
                </a:lnTo>
                <a:lnTo>
                  <a:pt x="0" y="2565868"/>
                </a:lnTo>
                <a:close/>
                <a:moveTo>
                  <a:pt x="2359325" y="2190775"/>
                </a:moveTo>
                <a:lnTo>
                  <a:pt x="2691442" y="2435252"/>
                </a:lnTo>
                <a:lnTo>
                  <a:pt x="2691442" y="2494536"/>
                </a:lnTo>
                <a:close/>
                <a:moveTo>
                  <a:pt x="2210438" y="2153078"/>
                </a:moveTo>
                <a:lnTo>
                  <a:pt x="2691442" y="2550635"/>
                </a:lnTo>
                <a:lnTo>
                  <a:pt x="2691442" y="2657653"/>
                </a:lnTo>
                <a:close/>
                <a:moveTo>
                  <a:pt x="434571" y="2105713"/>
                </a:moveTo>
                <a:lnTo>
                  <a:pt x="0" y="2509788"/>
                </a:lnTo>
                <a:lnTo>
                  <a:pt x="0" y="2422859"/>
                </a:lnTo>
                <a:close/>
                <a:moveTo>
                  <a:pt x="339430" y="2068176"/>
                </a:moveTo>
                <a:lnTo>
                  <a:pt x="0" y="2342982"/>
                </a:lnTo>
                <a:lnTo>
                  <a:pt x="0" y="2284310"/>
                </a:lnTo>
                <a:close/>
                <a:moveTo>
                  <a:pt x="2303437" y="2039069"/>
                </a:moveTo>
                <a:lnTo>
                  <a:pt x="2691442" y="2285628"/>
                </a:lnTo>
                <a:lnTo>
                  <a:pt x="2691442" y="2355855"/>
                </a:lnTo>
                <a:close/>
                <a:moveTo>
                  <a:pt x="2351561" y="1984105"/>
                </a:moveTo>
                <a:lnTo>
                  <a:pt x="2691442" y="2169137"/>
                </a:lnTo>
                <a:lnTo>
                  <a:pt x="2691442" y="2224812"/>
                </a:lnTo>
                <a:close/>
                <a:moveTo>
                  <a:pt x="343175" y="1979643"/>
                </a:moveTo>
                <a:lnTo>
                  <a:pt x="0" y="2223160"/>
                </a:lnTo>
                <a:lnTo>
                  <a:pt x="0" y="2166467"/>
                </a:lnTo>
                <a:close/>
                <a:moveTo>
                  <a:pt x="290683" y="1907370"/>
                </a:moveTo>
                <a:lnTo>
                  <a:pt x="0" y="2085056"/>
                </a:lnTo>
                <a:lnTo>
                  <a:pt x="0" y="2041031"/>
                </a:lnTo>
                <a:close/>
                <a:moveTo>
                  <a:pt x="2387915" y="1902516"/>
                </a:moveTo>
                <a:lnTo>
                  <a:pt x="2691442" y="2041740"/>
                </a:lnTo>
                <a:lnTo>
                  <a:pt x="2691442" y="2088053"/>
                </a:lnTo>
                <a:close/>
                <a:moveTo>
                  <a:pt x="2466417" y="1861468"/>
                </a:moveTo>
                <a:lnTo>
                  <a:pt x="2691442" y="1947875"/>
                </a:lnTo>
                <a:lnTo>
                  <a:pt x="2691442" y="1978673"/>
                </a:lnTo>
                <a:close/>
                <a:moveTo>
                  <a:pt x="267131" y="1838218"/>
                </a:moveTo>
                <a:lnTo>
                  <a:pt x="0" y="1977670"/>
                </a:lnTo>
                <a:lnTo>
                  <a:pt x="0" y="1939533"/>
                </a:lnTo>
                <a:close/>
                <a:moveTo>
                  <a:pt x="107804" y="1810767"/>
                </a:moveTo>
                <a:lnTo>
                  <a:pt x="0" y="1857961"/>
                </a:lnTo>
                <a:lnTo>
                  <a:pt x="0" y="1844868"/>
                </a:lnTo>
                <a:close/>
                <a:moveTo>
                  <a:pt x="2451367" y="1760311"/>
                </a:moveTo>
                <a:lnTo>
                  <a:pt x="2691442" y="1834088"/>
                </a:lnTo>
                <a:lnTo>
                  <a:pt x="2691442" y="1866589"/>
                </a:lnTo>
                <a:close/>
                <a:moveTo>
                  <a:pt x="2532687" y="1712529"/>
                </a:moveTo>
                <a:lnTo>
                  <a:pt x="2691442" y="1750636"/>
                </a:lnTo>
                <a:lnTo>
                  <a:pt x="2691442" y="1770170"/>
                </a:lnTo>
                <a:close/>
                <a:moveTo>
                  <a:pt x="214900" y="1700675"/>
                </a:moveTo>
                <a:lnTo>
                  <a:pt x="0" y="1780705"/>
                </a:lnTo>
                <a:lnTo>
                  <a:pt x="0" y="1752784"/>
                </a:lnTo>
                <a:close/>
                <a:moveTo>
                  <a:pt x="132330" y="1632270"/>
                </a:moveTo>
                <a:lnTo>
                  <a:pt x="0" y="1671474"/>
                </a:lnTo>
                <a:lnTo>
                  <a:pt x="0" y="1655711"/>
                </a:lnTo>
                <a:close/>
                <a:moveTo>
                  <a:pt x="2495391" y="1612007"/>
                </a:moveTo>
                <a:lnTo>
                  <a:pt x="2691442" y="1645076"/>
                </a:lnTo>
                <a:lnTo>
                  <a:pt x="2691442" y="1669597"/>
                </a:lnTo>
                <a:close/>
                <a:moveTo>
                  <a:pt x="2643167" y="1570208"/>
                </a:moveTo>
                <a:lnTo>
                  <a:pt x="2691442" y="1575586"/>
                </a:lnTo>
                <a:lnTo>
                  <a:pt x="2691442" y="1580863"/>
                </a:lnTo>
                <a:close/>
                <a:moveTo>
                  <a:pt x="178865" y="1550228"/>
                </a:moveTo>
                <a:lnTo>
                  <a:pt x="0" y="1591251"/>
                </a:lnTo>
                <a:lnTo>
                  <a:pt x="0" y="1569412"/>
                </a:lnTo>
                <a:close/>
                <a:moveTo>
                  <a:pt x="115264" y="1470146"/>
                </a:moveTo>
                <a:lnTo>
                  <a:pt x="0" y="1488390"/>
                </a:lnTo>
                <a:lnTo>
                  <a:pt x="0" y="1475153"/>
                </a:lnTo>
                <a:close/>
                <a:moveTo>
                  <a:pt x="2518910" y="1466773"/>
                </a:moveTo>
                <a:lnTo>
                  <a:pt x="2691442" y="1474107"/>
                </a:lnTo>
                <a:lnTo>
                  <a:pt x="2691442" y="1494809"/>
                </a:lnTo>
                <a:close/>
                <a:moveTo>
                  <a:pt x="0" y="1391269"/>
                </a:moveTo>
                <a:lnTo>
                  <a:pt x="162736" y="1395349"/>
                </a:lnTo>
                <a:lnTo>
                  <a:pt x="0" y="1410617"/>
                </a:lnTo>
                <a:close/>
                <a:moveTo>
                  <a:pt x="2691442" y="1391146"/>
                </a:moveTo>
                <a:lnTo>
                  <a:pt x="2691442" y="1409818"/>
                </a:lnTo>
                <a:lnTo>
                  <a:pt x="2533141" y="1395115"/>
                </a:lnTo>
                <a:close/>
                <a:moveTo>
                  <a:pt x="0" y="1292265"/>
                </a:moveTo>
                <a:lnTo>
                  <a:pt x="153407" y="1306514"/>
                </a:lnTo>
                <a:lnTo>
                  <a:pt x="0" y="1310360"/>
                </a:lnTo>
                <a:close/>
                <a:moveTo>
                  <a:pt x="2691442" y="1290551"/>
                </a:moveTo>
                <a:lnTo>
                  <a:pt x="2691442" y="1310482"/>
                </a:lnTo>
                <a:lnTo>
                  <a:pt x="2523795" y="1306279"/>
                </a:lnTo>
                <a:close/>
                <a:moveTo>
                  <a:pt x="2691442" y="1212457"/>
                </a:moveTo>
                <a:lnTo>
                  <a:pt x="2691442" y="1226262"/>
                </a:lnTo>
                <a:lnTo>
                  <a:pt x="2571232" y="1231484"/>
                </a:lnTo>
                <a:close/>
                <a:moveTo>
                  <a:pt x="0" y="1207617"/>
                </a:moveTo>
                <a:lnTo>
                  <a:pt x="167620" y="1234855"/>
                </a:lnTo>
                <a:lnTo>
                  <a:pt x="0" y="1227730"/>
                </a:lnTo>
                <a:close/>
                <a:moveTo>
                  <a:pt x="0" y="1121850"/>
                </a:moveTo>
                <a:lnTo>
                  <a:pt x="43355" y="1131419"/>
                </a:lnTo>
                <a:lnTo>
                  <a:pt x="0" y="1126588"/>
                </a:lnTo>
                <a:close/>
                <a:moveTo>
                  <a:pt x="2691442" y="1109248"/>
                </a:moveTo>
                <a:lnTo>
                  <a:pt x="2691442" y="1131686"/>
                </a:lnTo>
                <a:lnTo>
                  <a:pt x="2507669" y="1151396"/>
                </a:lnTo>
                <a:close/>
                <a:moveTo>
                  <a:pt x="0" y="1033475"/>
                </a:moveTo>
                <a:lnTo>
                  <a:pt x="191125" y="1089617"/>
                </a:lnTo>
                <a:lnTo>
                  <a:pt x="0" y="1057380"/>
                </a:lnTo>
                <a:close/>
                <a:moveTo>
                  <a:pt x="2691442" y="1028697"/>
                </a:moveTo>
                <a:lnTo>
                  <a:pt x="2691442" y="1045044"/>
                </a:lnTo>
                <a:lnTo>
                  <a:pt x="2607945" y="1059835"/>
                </a:lnTo>
                <a:lnTo>
                  <a:pt x="2554197" y="1069357"/>
                </a:lnTo>
                <a:close/>
                <a:moveTo>
                  <a:pt x="0" y="933241"/>
                </a:moveTo>
                <a:lnTo>
                  <a:pt x="153840" y="989097"/>
                </a:lnTo>
                <a:lnTo>
                  <a:pt x="0" y="952171"/>
                </a:lnTo>
                <a:close/>
                <a:moveTo>
                  <a:pt x="2691442" y="919092"/>
                </a:moveTo>
                <a:lnTo>
                  <a:pt x="2691442" y="947651"/>
                </a:lnTo>
                <a:lnTo>
                  <a:pt x="2471636" y="1000950"/>
                </a:lnTo>
                <a:close/>
                <a:moveTo>
                  <a:pt x="2691442" y="841513"/>
                </a:moveTo>
                <a:lnTo>
                  <a:pt x="2691442" y="855205"/>
                </a:lnTo>
                <a:lnTo>
                  <a:pt x="2578709" y="890865"/>
                </a:lnTo>
                <a:close/>
                <a:moveTo>
                  <a:pt x="0" y="837214"/>
                </a:moveTo>
                <a:lnTo>
                  <a:pt x="235140" y="941307"/>
                </a:lnTo>
                <a:lnTo>
                  <a:pt x="0" y="869047"/>
                </a:lnTo>
                <a:close/>
                <a:moveTo>
                  <a:pt x="0" y="725508"/>
                </a:moveTo>
                <a:lnTo>
                  <a:pt x="220133" y="840164"/>
                </a:lnTo>
                <a:lnTo>
                  <a:pt x="0" y="755636"/>
                </a:lnTo>
                <a:close/>
                <a:moveTo>
                  <a:pt x="2691442" y="721392"/>
                </a:moveTo>
                <a:lnTo>
                  <a:pt x="2691442" y="760230"/>
                </a:lnTo>
                <a:lnTo>
                  <a:pt x="2419398" y="863408"/>
                </a:lnTo>
                <a:close/>
                <a:moveTo>
                  <a:pt x="0" y="616574"/>
                </a:moveTo>
                <a:lnTo>
                  <a:pt x="298635" y="799120"/>
                </a:lnTo>
                <a:lnTo>
                  <a:pt x="0" y="662139"/>
                </a:lnTo>
                <a:close/>
                <a:moveTo>
                  <a:pt x="2691442" y="613574"/>
                </a:moveTo>
                <a:lnTo>
                  <a:pt x="2691442" y="658337"/>
                </a:lnTo>
                <a:lnTo>
                  <a:pt x="2395891" y="794235"/>
                </a:lnTo>
                <a:close/>
                <a:moveTo>
                  <a:pt x="0" y="480295"/>
                </a:moveTo>
                <a:lnTo>
                  <a:pt x="334958" y="717514"/>
                </a:lnTo>
                <a:lnTo>
                  <a:pt x="0" y="535164"/>
                </a:lnTo>
                <a:close/>
                <a:moveTo>
                  <a:pt x="2691442" y="474989"/>
                </a:moveTo>
                <a:lnTo>
                  <a:pt x="2691442" y="532492"/>
                </a:lnTo>
                <a:lnTo>
                  <a:pt x="2343368" y="721983"/>
                </a:lnTo>
                <a:close/>
                <a:moveTo>
                  <a:pt x="2691442" y="354667"/>
                </a:moveTo>
                <a:lnTo>
                  <a:pt x="2691442" y="414197"/>
                </a:lnTo>
                <a:lnTo>
                  <a:pt x="2347050" y="633491"/>
                </a:lnTo>
                <a:close/>
                <a:moveTo>
                  <a:pt x="0" y="349787"/>
                </a:moveTo>
                <a:lnTo>
                  <a:pt x="383090" y="662559"/>
                </a:lnTo>
                <a:lnTo>
                  <a:pt x="0" y="419124"/>
                </a:lnTo>
                <a:close/>
                <a:moveTo>
                  <a:pt x="0" y="211589"/>
                </a:moveTo>
                <a:lnTo>
                  <a:pt x="327210" y="510861"/>
                </a:lnTo>
                <a:lnTo>
                  <a:pt x="0" y="269996"/>
                </a:lnTo>
                <a:close/>
                <a:moveTo>
                  <a:pt x="2691442" y="187271"/>
                </a:moveTo>
                <a:lnTo>
                  <a:pt x="2691442" y="275179"/>
                </a:lnTo>
                <a:lnTo>
                  <a:pt x="2251977" y="595898"/>
                </a:lnTo>
                <a:close/>
                <a:moveTo>
                  <a:pt x="0" y="49135"/>
                </a:moveTo>
                <a:lnTo>
                  <a:pt x="476076" y="548539"/>
                </a:lnTo>
                <a:lnTo>
                  <a:pt x="0" y="155056"/>
                </a:lnTo>
                <a:close/>
                <a:moveTo>
                  <a:pt x="2691442" y="37676"/>
                </a:moveTo>
                <a:lnTo>
                  <a:pt x="2691442" y="131629"/>
                </a:lnTo>
                <a:lnTo>
                  <a:pt x="2251226" y="501605"/>
                </a:lnTo>
                <a:close/>
                <a:moveTo>
                  <a:pt x="2545262" y="0"/>
                </a:moveTo>
                <a:lnTo>
                  <a:pt x="2652865" y="0"/>
                </a:lnTo>
                <a:lnTo>
                  <a:pt x="2145532" y="483633"/>
                </a:lnTo>
                <a:close/>
                <a:moveTo>
                  <a:pt x="2429639" y="0"/>
                </a:moveTo>
                <a:lnTo>
                  <a:pt x="2489395" y="0"/>
                </a:lnTo>
                <a:lnTo>
                  <a:pt x="2183212" y="334766"/>
                </a:lnTo>
                <a:close/>
                <a:moveTo>
                  <a:pt x="2279753" y="0"/>
                </a:moveTo>
                <a:lnTo>
                  <a:pt x="2350456" y="0"/>
                </a:lnTo>
                <a:lnTo>
                  <a:pt x="2031524" y="390636"/>
                </a:lnTo>
                <a:close/>
                <a:moveTo>
                  <a:pt x="2163028" y="0"/>
                </a:moveTo>
                <a:lnTo>
                  <a:pt x="2219129" y="0"/>
                </a:lnTo>
                <a:lnTo>
                  <a:pt x="1976583" y="342479"/>
                </a:lnTo>
                <a:close/>
                <a:moveTo>
                  <a:pt x="2035405" y="0"/>
                </a:moveTo>
                <a:lnTo>
                  <a:pt x="2082121" y="0"/>
                </a:lnTo>
                <a:lnTo>
                  <a:pt x="1894967" y="306173"/>
                </a:lnTo>
                <a:close/>
                <a:moveTo>
                  <a:pt x="1941339" y="0"/>
                </a:moveTo>
                <a:lnTo>
                  <a:pt x="1972504" y="0"/>
                </a:lnTo>
                <a:lnTo>
                  <a:pt x="1853904" y="227706"/>
                </a:lnTo>
                <a:close/>
                <a:moveTo>
                  <a:pt x="1827351" y="0"/>
                </a:moveTo>
                <a:lnTo>
                  <a:pt x="1860205" y="0"/>
                </a:lnTo>
                <a:lnTo>
                  <a:pt x="1752772" y="242683"/>
                </a:lnTo>
                <a:close/>
                <a:moveTo>
                  <a:pt x="1743718" y="0"/>
                </a:moveTo>
                <a:lnTo>
                  <a:pt x="1763578" y="0"/>
                </a:lnTo>
                <a:lnTo>
                  <a:pt x="1704975" y="161404"/>
                </a:lnTo>
                <a:close/>
                <a:moveTo>
                  <a:pt x="1637970" y="0"/>
                </a:moveTo>
                <a:lnTo>
                  <a:pt x="1662819" y="0"/>
                </a:lnTo>
                <a:lnTo>
                  <a:pt x="1604459" y="198676"/>
                </a:lnTo>
                <a:close/>
                <a:moveTo>
                  <a:pt x="1568330" y="0"/>
                </a:moveTo>
                <a:lnTo>
                  <a:pt x="1573896" y="0"/>
                </a:lnTo>
                <a:lnTo>
                  <a:pt x="1562657" y="50918"/>
                </a:lnTo>
                <a:close/>
                <a:moveTo>
                  <a:pt x="1466669" y="0"/>
                </a:moveTo>
                <a:lnTo>
                  <a:pt x="1487684" y="0"/>
                </a:lnTo>
                <a:lnTo>
                  <a:pt x="1459225" y="175140"/>
                </a:lnTo>
                <a:close/>
                <a:moveTo>
                  <a:pt x="1383533" y="0"/>
                </a:moveTo>
                <a:lnTo>
                  <a:pt x="1402513" y="0"/>
                </a:lnTo>
                <a:lnTo>
                  <a:pt x="1387568" y="160913"/>
                </a:lnTo>
                <a:close/>
                <a:moveTo>
                  <a:pt x="1282758" y="0"/>
                </a:moveTo>
                <a:lnTo>
                  <a:pt x="1303001" y="0"/>
                </a:lnTo>
                <a:lnTo>
                  <a:pt x="1298732" y="170269"/>
                </a:lnTo>
                <a:close/>
                <a:moveTo>
                  <a:pt x="1204491" y="0"/>
                </a:moveTo>
                <a:lnTo>
                  <a:pt x="1218600" y="0"/>
                </a:lnTo>
                <a:lnTo>
                  <a:pt x="1223937" y="122858"/>
                </a:lnTo>
                <a:close/>
                <a:moveTo>
                  <a:pt x="1101095" y="0"/>
                </a:moveTo>
                <a:lnTo>
                  <a:pt x="1123853" y="0"/>
                </a:lnTo>
                <a:lnTo>
                  <a:pt x="1143844" y="186393"/>
                </a:lnTo>
                <a:close/>
                <a:moveTo>
                  <a:pt x="1020365" y="0"/>
                </a:moveTo>
                <a:lnTo>
                  <a:pt x="1037029" y="0"/>
                </a:lnTo>
                <a:lnTo>
                  <a:pt x="1061810" y="139893"/>
                </a:lnTo>
                <a:close/>
                <a:moveTo>
                  <a:pt x="910561" y="0"/>
                </a:moveTo>
                <a:lnTo>
                  <a:pt x="939462" y="0"/>
                </a:lnTo>
                <a:lnTo>
                  <a:pt x="993398" y="222435"/>
                </a:lnTo>
                <a:close/>
                <a:moveTo>
                  <a:pt x="832809" y="0"/>
                </a:moveTo>
                <a:lnTo>
                  <a:pt x="846821" y="0"/>
                </a:lnTo>
                <a:lnTo>
                  <a:pt x="883314" y="115368"/>
                </a:lnTo>
                <a:close/>
                <a:moveTo>
                  <a:pt x="712466" y="0"/>
                </a:moveTo>
                <a:lnTo>
                  <a:pt x="751679" y="0"/>
                </a:lnTo>
                <a:lnTo>
                  <a:pt x="855854" y="274673"/>
                </a:lnTo>
                <a:close/>
                <a:moveTo>
                  <a:pt x="604414" y="0"/>
                </a:moveTo>
                <a:lnTo>
                  <a:pt x="649576" y="0"/>
                </a:lnTo>
                <a:lnTo>
                  <a:pt x="786685" y="298183"/>
                </a:lnTo>
                <a:close/>
                <a:moveTo>
                  <a:pt x="465570" y="0"/>
                </a:moveTo>
                <a:lnTo>
                  <a:pt x="523506" y="0"/>
                </a:lnTo>
                <a:lnTo>
                  <a:pt x="714424" y="350694"/>
                </a:lnTo>
                <a:close/>
                <a:moveTo>
                  <a:pt x="344983" y="0"/>
                </a:moveTo>
                <a:lnTo>
                  <a:pt x="404967" y="0"/>
                </a:lnTo>
                <a:lnTo>
                  <a:pt x="625937" y="347024"/>
                </a:lnTo>
                <a:close/>
                <a:moveTo>
                  <a:pt x="177272" y="0"/>
                </a:moveTo>
                <a:lnTo>
                  <a:pt x="265706" y="0"/>
                </a:lnTo>
                <a:lnTo>
                  <a:pt x="588346" y="442099"/>
                </a:lnTo>
                <a:close/>
                <a:moveTo>
                  <a:pt x="27346" y="0"/>
                </a:moveTo>
                <a:lnTo>
                  <a:pt x="121865" y="0"/>
                </a:lnTo>
                <a:lnTo>
                  <a:pt x="494058" y="442855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A42B79D2-6610-4EE8-8CF4-6AD878D1A249}"/>
              </a:ext>
            </a:extLst>
          </p:cNvPr>
          <p:cNvSpPr/>
          <p:nvPr/>
        </p:nvSpPr>
        <p:spPr>
          <a:xfrm>
            <a:off x="6617552" y="870804"/>
            <a:ext cx="2633545" cy="2633545"/>
          </a:xfrm>
          <a:custGeom>
            <a:avLst/>
            <a:gdLst>
              <a:gd name="connsiteX0" fmla="*/ 1504801 w 2633545"/>
              <a:gd name="connsiteY0" fmla="*/ 2602166 h 2633545"/>
              <a:gd name="connsiteX1" fmla="*/ 1507892 w 2633545"/>
              <a:gd name="connsiteY1" fmla="*/ 2618987 h 2633545"/>
              <a:gd name="connsiteX2" fmla="*/ 1506626 w 2633545"/>
              <a:gd name="connsiteY2" fmla="*/ 2619180 h 2633545"/>
              <a:gd name="connsiteX3" fmla="*/ 1334472 w 2633545"/>
              <a:gd name="connsiteY3" fmla="*/ 2601208 h 2633545"/>
              <a:gd name="connsiteX4" fmla="*/ 1336105 w 2633545"/>
              <a:gd name="connsiteY4" fmla="*/ 2633421 h 2633545"/>
              <a:gd name="connsiteX5" fmla="*/ 1333661 w 2633545"/>
              <a:gd name="connsiteY5" fmla="*/ 2633544 h 2633545"/>
              <a:gd name="connsiteX6" fmla="*/ 1087388 w 2633545"/>
              <a:gd name="connsiteY6" fmla="*/ 2561943 h 2633545"/>
              <a:gd name="connsiteX7" fmla="*/ 1079884 w 2633545"/>
              <a:gd name="connsiteY7" fmla="*/ 2612002 h 2633545"/>
              <a:gd name="connsiteX8" fmla="*/ 1076455 w 2633545"/>
              <a:gd name="connsiteY8" fmla="*/ 2611478 h 2633545"/>
              <a:gd name="connsiteX9" fmla="*/ 1170767 w 2633545"/>
              <a:gd name="connsiteY9" fmla="*/ 2526276 h 2633545"/>
              <a:gd name="connsiteX10" fmla="*/ 1162757 w 2633545"/>
              <a:gd name="connsiteY10" fmla="*/ 2624649 h 2633545"/>
              <a:gd name="connsiteX11" fmla="*/ 1154975 w 2633545"/>
              <a:gd name="connsiteY11" fmla="*/ 2623462 h 2633545"/>
              <a:gd name="connsiteX12" fmla="*/ 837175 w 2633545"/>
              <a:gd name="connsiteY12" fmla="*/ 2523379 h 2633545"/>
              <a:gd name="connsiteX13" fmla="*/ 830987 w 2633545"/>
              <a:gd name="connsiteY13" fmla="*/ 2540768 h 2633545"/>
              <a:gd name="connsiteX14" fmla="*/ 829688 w 2633545"/>
              <a:gd name="connsiteY14" fmla="*/ 2540293 h 2633545"/>
              <a:gd name="connsiteX15" fmla="*/ 1740396 w 2633545"/>
              <a:gd name="connsiteY15" fmla="*/ 2508840 h 2633545"/>
              <a:gd name="connsiteX16" fmla="*/ 1759200 w 2633545"/>
              <a:gd name="connsiteY16" fmla="*/ 2556637 h 2633545"/>
              <a:gd name="connsiteX17" fmla="*/ 1755898 w 2633545"/>
              <a:gd name="connsiteY17" fmla="*/ 2557846 h 2633545"/>
              <a:gd name="connsiteX18" fmla="*/ 1410737 w 2633545"/>
              <a:gd name="connsiteY18" fmla="*/ 2457322 h 2633545"/>
              <a:gd name="connsiteX19" fmla="*/ 1431241 w 2633545"/>
              <a:gd name="connsiteY19" fmla="*/ 2628617 h 2633545"/>
              <a:gd name="connsiteX20" fmla="*/ 1418206 w 2633545"/>
              <a:gd name="connsiteY20" fmla="*/ 2629275 h 2633545"/>
              <a:gd name="connsiteX21" fmla="*/ 1562160 w 2633545"/>
              <a:gd name="connsiteY21" fmla="*/ 2447638 h 2633545"/>
              <a:gd name="connsiteX22" fmla="*/ 1601765 w 2633545"/>
              <a:gd name="connsiteY22" fmla="*/ 2602628 h 2633545"/>
              <a:gd name="connsiteX23" fmla="*/ 1590144 w 2633545"/>
              <a:gd name="connsiteY23" fmla="*/ 2605616 h 2633545"/>
              <a:gd name="connsiteX24" fmla="*/ 690779 w 2633545"/>
              <a:gd name="connsiteY24" fmla="*/ 2436509 h 2633545"/>
              <a:gd name="connsiteX25" fmla="*/ 675122 w 2633545"/>
              <a:gd name="connsiteY25" fmla="*/ 2467110 h 2633545"/>
              <a:gd name="connsiteX26" fmla="*/ 672900 w 2633545"/>
              <a:gd name="connsiteY26" fmla="*/ 2465759 h 2633545"/>
              <a:gd name="connsiteX27" fmla="*/ 1794589 w 2633545"/>
              <a:gd name="connsiteY27" fmla="*/ 2435944 h 2633545"/>
              <a:gd name="connsiteX28" fmla="*/ 1837705 w 2633545"/>
              <a:gd name="connsiteY28" fmla="*/ 2526972 h 2633545"/>
              <a:gd name="connsiteX29" fmla="*/ 1830441 w 2633545"/>
              <a:gd name="connsiteY29" fmla="*/ 2530471 h 2633545"/>
              <a:gd name="connsiteX30" fmla="*/ 963883 w 2633545"/>
              <a:gd name="connsiteY30" fmla="*/ 2418738 h 2633545"/>
              <a:gd name="connsiteX31" fmla="*/ 920476 w 2633545"/>
              <a:gd name="connsiteY31" fmla="*/ 2573521 h 2633545"/>
              <a:gd name="connsiteX32" fmla="*/ 909185 w 2633545"/>
              <a:gd name="connsiteY32" fmla="*/ 2569389 h 2633545"/>
              <a:gd name="connsiteX33" fmla="*/ 1973112 w 2633545"/>
              <a:gd name="connsiteY33" fmla="*/ 2418064 h 2633545"/>
              <a:gd name="connsiteX34" fmla="*/ 1991746 w 2633545"/>
              <a:gd name="connsiteY34" fmla="*/ 2446865 h 2633545"/>
              <a:gd name="connsiteX35" fmla="*/ 1989526 w 2633545"/>
              <a:gd name="connsiteY35" fmla="*/ 2448214 h 2633545"/>
              <a:gd name="connsiteX36" fmla="*/ 1260655 w 2633545"/>
              <a:gd name="connsiteY36" fmla="*/ 2400815 h 2633545"/>
              <a:gd name="connsiteX37" fmla="*/ 1257709 w 2633545"/>
              <a:gd name="connsiteY37" fmla="*/ 2631415 h 2633545"/>
              <a:gd name="connsiteX38" fmla="*/ 1239324 w 2633545"/>
              <a:gd name="connsiteY38" fmla="*/ 2630486 h 2633545"/>
              <a:gd name="connsiteX39" fmla="*/ 828408 w 2633545"/>
              <a:gd name="connsiteY39" fmla="*/ 2350475 h 2633545"/>
              <a:gd name="connsiteX40" fmla="*/ 760204 w 2633545"/>
              <a:gd name="connsiteY40" fmla="*/ 2509805 h 2633545"/>
              <a:gd name="connsiteX41" fmla="*/ 748386 w 2633545"/>
              <a:gd name="connsiteY41" fmla="*/ 2504112 h 2633545"/>
              <a:gd name="connsiteX42" fmla="*/ 1292460 w 2633545"/>
              <a:gd name="connsiteY42" fmla="*/ 2337230 h 2633545"/>
              <a:gd name="connsiteX43" fmla="*/ 1299889 w 2633545"/>
              <a:gd name="connsiteY43" fmla="*/ 2633545 h 2633545"/>
              <a:gd name="connsiteX44" fmla="*/ 1273877 w 2633545"/>
              <a:gd name="connsiteY44" fmla="*/ 2632231 h 2633545"/>
              <a:gd name="connsiteX45" fmla="*/ 2120228 w 2633545"/>
              <a:gd name="connsiteY45" fmla="*/ 2333092 h 2633545"/>
              <a:gd name="connsiteX46" fmla="*/ 2133937 w 2633545"/>
              <a:gd name="connsiteY46" fmla="*/ 2349194 h 2633545"/>
              <a:gd name="connsiteX47" fmla="*/ 2132671 w 2633545"/>
              <a:gd name="connsiteY47" fmla="*/ 2350141 h 2633545"/>
              <a:gd name="connsiteX48" fmla="*/ 1426885 w 2633545"/>
              <a:gd name="connsiteY48" fmla="*/ 2331551 h 2633545"/>
              <a:gd name="connsiteX49" fmla="*/ 1473218 w 2633545"/>
              <a:gd name="connsiteY49" fmla="*/ 2624279 h 2633545"/>
              <a:gd name="connsiteX50" fmla="*/ 1451492 w 2633545"/>
              <a:gd name="connsiteY50" fmla="*/ 2627594 h 2633545"/>
              <a:gd name="connsiteX51" fmla="*/ 1447360 w 2633545"/>
              <a:gd name="connsiteY51" fmla="*/ 2627803 h 2633545"/>
              <a:gd name="connsiteX52" fmla="*/ 1154280 w 2633545"/>
              <a:gd name="connsiteY52" fmla="*/ 2324724 h 2633545"/>
              <a:gd name="connsiteX53" fmla="*/ 1121564 w 2633545"/>
              <a:gd name="connsiteY53" fmla="*/ 2618363 h 2633545"/>
              <a:gd name="connsiteX54" fmla="*/ 1095874 w 2633545"/>
              <a:gd name="connsiteY54" fmla="*/ 2614442 h 2633545"/>
              <a:gd name="connsiteX55" fmla="*/ 1229774 w 2633545"/>
              <a:gd name="connsiteY55" fmla="*/ 2318561 h 2633545"/>
              <a:gd name="connsiteX56" fmla="*/ 1216564 w 2633545"/>
              <a:gd name="connsiteY56" fmla="*/ 2629337 h 2633545"/>
              <a:gd name="connsiteX57" fmla="*/ 1188891 w 2633545"/>
              <a:gd name="connsiteY57" fmla="*/ 2627940 h 2633545"/>
              <a:gd name="connsiteX58" fmla="*/ 1558611 w 2633545"/>
              <a:gd name="connsiteY58" fmla="*/ 2308689 h 2633545"/>
              <a:gd name="connsiteX59" fmla="*/ 1642584 w 2633545"/>
              <a:gd name="connsiteY59" fmla="*/ 2592132 h 2633545"/>
              <a:gd name="connsiteX60" fmla="*/ 1617395 w 2633545"/>
              <a:gd name="connsiteY60" fmla="*/ 2598609 h 2633545"/>
              <a:gd name="connsiteX61" fmla="*/ 1030148 w 2633545"/>
              <a:gd name="connsiteY61" fmla="*/ 2297146 h 2633545"/>
              <a:gd name="connsiteX62" fmla="*/ 961179 w 2633545"/>
              <a:gd name="connsiteY62" fmla="*/ 2584475 h 2633545"/>
              <a:gd name="connsiteX63" fmla="*/ 935971 w 2633545"/>
              <a:gd name="connsiteY63" fmla="*/ 2577993 h 2633545"/>
              <a:gd name="connsiteX64" fmla="*/ 587219 w 2633545"/>
              <a:gd name="connsiteY64" fmla="*/ 2289219 h 2633545"/>
              <a:gd name="connsiteX65" fmla="*/ 530032 w 2633545"/>
              <a:gd name="connsiteY65" fmla="*/ 2371945 h 2633545"/>
              <a:gd name="connsiteX66" fmla="*/ 523603 w 2633545"/>
              <a:gd name="connsiteY66" fmla="*/ 2367138 h 2633545"/>
              <a:gd name="connsiteX67" fmla="*/ 1809407 w 2633545"/>
              <a:gd name="connsiteY67" fmla="*/ 2281925 h 2633545"/>
              <a:gd name="connsiteX68" fmla="*/ 1923562 w 2633545"/>
              <a:gd name="connsiteY68" fmla="*/ 2485613 h 2633545"/>
              <a:gd name="connsiteX69" fmla="*/ 1906782 w 2633545"/>
              <a:gd name="connsiteY69" fmla="*/ 2493696 h 2633545"/>
              <a:gd name="connsiteX70" fmla="*/ 497968 w 2633545"/>
              <a:gd name="connsiteY70" fmla="*/ 2277769 h 2633545"/>
              <a:gd name="connsiteX71" fmla="*/ 464104 w 2633545"/>
              <a:gd name="connsiteY71" fmla="*/ 2320304 h 2633545"/>
              <a:gd name="connsiteX72" fmla="*/ 461352 w 2633545"/>
              <a:gd name="connsiteY72" fmla="*/ 2317803 h 2633545"/>
              <a:gd name="connsiteX73" fmla="*/ 1362253 w 2633545"/>
              <a:gd name="connsiteY73" fmla="*/ 2276630 h 2633545"/>
              <a:gd name="connsiteX74" fmla="*/ 1395445 w 2633545"/>
              <a:gd name="connsiteY74" fmla="*/ 2630425 h 2633545"/>
              <a:gd name="connsiteX75" fmla="*/ 1362440 w 2633545"/>
              <a:gd name="connsiteY75" fmla="*/ 2632091 h 2633545"/>
              <a:gd name="connsiteX76" fmla="*/ 1680204 w 2633545"/>
              <a:gd name="connsiteY76" fmla="*/ 2271338 h 2633545"/>
              <a:gd name="connsiteX77" fmla="*/ 1798762 w 2633545"/>
              <a:gd name="connsiteY77" fmla="*/ 2542157 h 2633545"/>
              <a:gd name="connsiteX78" fmla="*/ 1774362 w 2633545"/>
              <a:gd name="connsiteY78" fmla="*/ 2551088 h 2633545"/>
              <a:gd name="connsiteX79" fmla="*/ 1966784 w 2633545"/>
              <a:gd name="connsiteY79" fmla="*/ 2254963 h 2633545"/>
              <a:gd name="connsiteX80" fmla="*/ 2072017 w 2633545"/>
              <a:gd name="connsiteY80" fmla="*/ 2395497 h 2633545"/>
              <a:gd name="connsiteX81" fmla="*/ 2061350 w 2633545"/>
              <a:gd name="connsiteY81" fmla="*/ 2403474 h 2633545"/>
              <a:gd name="connsiteX82" fmla="*/ 1486157 w 2633545"/>
              <a:gd name="connsiteY82" fmla="*/ 2253820 h 2633545"/>
              <a:gd name="connsiteX83" fmla="*/ 1567810 w 2633545"/>
              <a:gd name="connsiteY83" fmla="*/ 2609842 h 2633545"/>
              <a:gd name="connsiteX84" fmla="*/ 1533955 w 2633545"/>
              <a:gd name="connsiteY84" fmla="*/ 2615009 h 2633545"/>
              <a:gd name="connsiteX85" fmla="*/ 904263 w 2633545"/>
              <a:gd name="connsiteY85" fmla="*/ 2251903 h 2633545"/>
              <a:gd name="connsiteX86" fmla="*/ 798204 w 2633545"/>
              <a:gd name="connsiteY86" fmla="*/ 2528111 h 2633545"/>
              <a:gd name="connsiteX87" fmla="*/ 774785 w 2633545"/>
              <a:gd name="connsiteY87" fmla="*/ 2516829 h 2633545"/>
              <a:gd name="connsiteX88" fmla="*/ 1742738 w 2633545"/>
              <a:gd name="connsiteY88" fmla="*/ 2228642 h 2633545"/>
              <a:gd name="connsiteX89" fmla="*/ 1886265 w 2633545"/>
              <a:gd name="connsiteY89" fmla="*/ 2503579 h 2633545"/>
              <a:gd name="connsiteX90" fmla="*/ 1861416 w 2633545"/>
              <a:gd name="connsiteY90" fmla="*/ 2515550 h 2633545"/>
              <a:gd name="connsiteX91" fmla="*/ 727358 w 2633545"/>
              <a:gd name="connsiteY91" fmla="*/ 2225822 h 2633545"/>
              <a:gd name="connsiteX92" fmla="*/ 608112 w 2633545"/>
              <a:gd name="connsiteY92" fmla="*/ 2426400 h 2633545"/>
              <a:gd name="connsiteX93" fmla="*/ 592168 w 2633545"/>
              <a:gd name="connsiteY93" fmla="*/ 2416713 h 2633545"/>
              <a:gd name="connsiteX94" fmla="*/ 1806666 w 2633545"/>
              <a:gd name="connsiteY94" fmla="*/ 2213851 h 2633545"/>
              <a:gd name="connsiteX95" fmla="*/ 1960649 w 2633545"/>
              <a:gd name="connsiteY95" fmla="*/ 2465757 h 2633545"/>
              <a:gd name="connsiteX96" fmla="*/ 1944830 w 2633545"/>
              <a:gd name="connsiteY96" fmla="*/ 2475367 h 2633545"/>
              <a:gd name="connsiteX97" fmla="*/ 1938074 w 2633545"/>
              <a:gd name="connsiteY97" fmla="*/ 2478622 h 2633545"/>
              <a:gd name="connsiteX98" fmla="*/ 994692 w 2633545"/>
              <a:gd name="connsiteY98" fmla="*/ 2213779 h 2633545"/>
              <a:gd name="connsiteX99" fmla="*/ 887815 w 2633545"/>
              <a:gd name="connsiteY99" fmla="*/ 2561567 h 2633545"/>
              <a:gd name="connsiteX100" fmla="*/ 855758 w 2633545"/>
              <a:gd name="connsiteY100" fmla="*/ 2549834 h 2633545"/>
              <a:gd name="connsiteX101" fmla="*/ 784415 w 2633545"/>
              <a:gd name="connsiteY101" fmla="*/ 2190330 h 2633545"/>
              <a:gd name="connsiteX102" fmla="*/ 644023 w 2633545"/>
              <a:gd name="connsiteY102" fmla="*/ 2448216 h 2633545"/>
              <a:gd name="connsiteX103" fmla="*/ 621956 w 2633545"/>
              <a:gd name="connsiteY103" fmla="*/ 2434810 h 2633545"/>
              <a:gd name="connsiteX104" fmla="*/ 1124901 w 2633545"/>
              <a:gd name="connsiteY104" fmla="*/ 2187489 h 2633545"/>
              <a:gd name="connsiteX105" fmla="*/ 1053965 w 2633545"/>
              <a:gd name="connsiteY105" fmla="*/ 2608046 h 2633545"/>
              <a:gd name="connsiteX106" fmla="*/ 1051225 w 2633545"/>
              <a:gd name="connsiteY106" fmla="*/ 2607628 h 2633545"/>
              <a:gd name="connsiteX107" fmla="*/ 1012523 w 2633545"/>
              <a:gd name="connsiteY107" fmla="*/ 2597676 h 2633545"/>
              <a:gd name="connsiteX108" fmla="*/ 875516 w 2633545"/>
              <a:gd name="connsiteY108" fmla="*/ 2172333 h 2633545"/>
              <a:gd name="connsiteX109" fmla="*/ 727868 w 2633545"/>
              <a:gd name="connsiteY109" fmla="*/ 2494228 h 2633545"/>
              <a:gd name="connsiteX110" fmla="*/ 698151 w 2633545"/>
              <a:gd name="connsiteY110" fmla="*/ 2479913 h 2633545"/>
              <a:gd name="connsiteX111" fmla="*/ 2092119 w 2633545"/>
              <a:gd name="connsiteY111" fmla="*/ 2170348 h 2633545"/>
              <a:gd name="connsiteX112" fmla="*/ 2206088 w 2633545"/>
              <a:gd name="connsiteY112" fmla="*/ 2286996 h 2633545"/>
              <a:gd name="connsiteX113" fmla="*/ 2197055 w 2633545"/>
              <a:gd name="connsiteY113" fmla="*/ 2295206 h 2633545"/>
              <a:gd name="connsiteX114" fmla="*/ 1585953 w 2633545"/>
              <a:gd name="connsiteY114" fmla="*/ 2166739 h 2633545"/>
              <a:gd name="connsiteX115" fmla="*/ 1734519 w 2633545"/>
              <a:gd name="connsiteY115" fmla="*/ 2565670 h 2633545"/>
              <a:gd name="connsiteX116" fmla="*/ 1708594 w 2633545"/>
              <a:gd name="connsiteY116" fmla="*/ 2575159 h 2633545"/>
              <a:gd name="connsiteX117" fmla="*/ 1693927 w 2633545"/>
              <a:gd name="connsiteY117" fmla="*/ 2578931 h 2633545"/>
              <a:gd name="connsiteX118" fmla="*/ 739112 w 2633545"/>
              <a:gd name="connsiteY118" fmla="*/ 2143087 h 2633545"/>
              <a:gd name="connsiteX119" fmla="*/ 573181 w 2633545"/>
              <a:gd name="connsiteY119" fmla="*/ 2404211 h 2633545"/>
              <a:gd name="connsiteX120" fmla="*/ 551180 w 2633545"/>
              <a:gd name="connsiteY120" fmla="*/ 2387759 h 2633545"/>
              <a:gd name="connsiteX121" fmla="*/ 1920957 w 2633545"/>
              <a:gd name="connsiteY121" fmla="*/ 2142313 h 2633545"/>
              <a:gd name="connsiteX122" fmla="*/ 2105604 w 2633545"/>
              <a:gd name="connsiteY122" fmla="*/ 2370381 h 2633545"/>
              <a:gd name="connsiteX123" fmla="*/ 2084931 w 2633545"/>
              <a:gd name="connsiteY123" fmla="*/ 2385840 h 2633545"/>
              <a:gd name="connsiteX124" fmla="*/ 2275708 w 2633545"/>
              <a:gd name="connsiteY124" fmla="*/ 2133694 h 2633545"/>
              <a:gd name="connsiteX125" fmla="*/ 2320431 w 2633545"/>
              <a:gd name="connsiteY125" fmla="*/ 2169301 h 2633545"/>
              <a:gd name="connsiteX126" fmla="*/ 2317802 w 2633545"/>
              <a:gd name="connsiteY126" fmla="*/ 2172194 h 2633545"/>
              <a:gd name="connsiteX127" fmla="*/ 1837098 w 2633545"/>
              <a:gd name="connsiteY127" fmla="*/ 2126718 h 2633545"/>
              <a:gd name="connsiteX128" fmla="*/ 2042427 w 2633545"/>
              <a:gd name="connsiteY128" fmla="*/ 2416075 h 2633545"/>
              <a:gd name="connsiteX129" fmla="*/ 2014255 w 2633545"/>
              <a:gd name="connsiteY129" fmla="*/ 2433190 h 2633545"/>
              <a:gd name="connsiteX130" fmla="*/ 301922 w 2633545"/>
              <a:gd name="connsiteY130" fmla="*/ 2119154 h 2633545"/>
              <a:gd name="connsiteX131" fmla="*/ 284431 w 2633545"/>
              <a:gd name="connsiteY131" fmla="*/ 2134046 h 2633545"/>
              <a:gd name="connsiteX132" fmla="*/ 283402 w 2633545"/>
              <a:gd name="connsiteY132" fmla="*/ 2132670 h 2633545"/>
              <a:gd name="connsiteX133" fmla="*/ 670222 w 2633545"/>
              <a:gd name="connsiteY133" fmla="*/ 2110955 h 2633545"/>
              <a:gd name="connsiteX134" fmla="*/ 496539 w 2633545"/>
              <a:gd name="connsiteY134" fmla="*/ 2346900 h 2633545"/>
              <a:gd name="connsiteX135" fmla="*/ 478640 w 2633545"/>
              <a:gd name="connsiteY135" fmla="*/ 2333516 h 2633545"/>
              <a:gd name="connsiteX136" fmla="*/ 476077 w 2633545"/>
              <a:gd name="connsiteY136" fmla="*/ 2331186 h 2633545"/>
              <a:gd name="connsiteX137" fmla="*/ 463408 w 2633545"/>
              <a:gd name="connsiteY137" fmla="*/ 2091943 h 2633545"/>
              <a:gd name="connsiteX138" fmla="*/ 346563 w 2633545"/>
              <a:gd name="connsiteY138" fmla="*/ 2206104 h 2633545"/>
              <a:gd name="connsiteX139" fmla="*/ 338339 w 2633545"/>
              <a:gd name="connsiteY139" fmla="*/ 2197056 h 2633545"/>
              <a:gd name="connsiteX140" fmla="*/ 2024441 w 2633545"/>
              <a:gd name="connsiteY140" fmla="*/ 2057036 h 2633545"/>
              <a:gd name="connsiteX141" fmla="*/ 2237092 w 2633545"/>
              <a:gd name="connsiteY141" fmla="*/ 2258818 h 2633545"/>
              <a:gd name="connsiteX142" fmla="*/ 2218030 w 2633545"/>
              <a:gd name="connsiteY142" fmla="*/ 2276143 h 2633545"/>
              <a:gd name="connsiteX143" fmla="*/ 1933707 w 2633545"/>
              <a:gd name="connsiteY143" fmla="*/ 2045438 h 2633545"/>
              <a:gd name="connsiteX144" fmla="*/ 2180196 w 2633545"/>
              <a:gd name="connsiteY144" fmla="*/ 2310529 h 2633545"/>
              <a:gd name="connsiteX145" fmla="*/ 2154998 w 2633545"/>
              <a:gd name="connsiteY145" fmla="*/ 2333430 h 2633545"/>
              <a:gd name="connsiteX146" fmla="*/ 2286285 w 2633545"/>
              <a:gd name="connsiteY146" fmla="*/ 2043931 h 2633545"/>
              <a:gd name="connsiteX147" fmla="*/ 2372126 w 2633545"/>
              <a:gd name="connsiteY147" fmla="*/ 2103271 h 2633545"/>
              <a:gd name="connsiteX148" fmla="*/ 2367137 w 2633545"/>
              <a:gd name="connsiteY148" fmla="*/ 2109942 h 2633545"/>
              <a:gd name="connsiteX149" fmla="*/ 575690 w 2633545"/>
              <a:gd name="connsiteY149" fmla="*/ 2025305 h 2633545"/>
              <a:gd name="connsiteX150" fmla="*/ 374727 w 2633545"/>
              <a:gd name="connsiteY150" fmla="*/ 2237093 h 2633545"/>
              <a:gd name="connsiteX151" fmla="*/ 357473 w 2633545"/>
              <a:gd name="connsiteY151" fmla="*/ 2218108 h 2633545"/>
              <a:gd name="connsiteX152" fmla="*/ 713268 w 2633545"/>
              <a:gd name="connsiteY152" fmla="*/ 1977298 h 2633545"/>
              <a:gd name="connsiteX153" fmla="*/ 444497 w 2633545"/>
              <a:gd name="connsiteY153" fmla="*/ 2302484 h 2633545"/>
              <a:gd name="connsiteX154" fmla="*/ 413189 w 2633545"/>
              <a:gd name="connsiteY154" fmla="*/ 2274030 h 2633545"/>
              <a:gd name="connsiteX155" fmla="*/ 219583 w 2633545"/>
              <a:gd name="connsiteY155" fmla="*/ 1970879 h 2633545"/>
              <a:gd name="connsiteX156" fmla="*/ 186863 w 2633545"/>
              <a:gd name="connsiteY156" fmla="*/ 1992049 h 2633545"/>
              <a:gd name="connsiteX157" fmla="*/ 185331 w 2633545"/>
              <a:gd name="connsiteY157" fmla="*/ 1989526 h 2633545"/>
              <a:gd name="connsiteX158" fmla="*/ 381252 w 2633545"/>
              <a:gd name="connsiteY158" fmla="*/ 1965085 h 2633545"/>
              <a:gd name="connsiteX159" fmla="*/ 238190 w 2633545"/>
              <a:gd name="connsiteY159" fmla="*/ 2072209 h 2633545"/>
              <a:gd name="connsiteX160" fmla="*/ 230071 w 2633545"/>
              <a:gd name="connsiteY160" fmla="*/ 2061350 h 2633545"/>
              <a:gd name="connsiteX161" fmla="*/ 2111935 w 2633545"/>
              <a:gd name="connsiteY161" fmla="*/ 1964046 h 2633545"/>
              <a:gd name="connsiteX162" fmla="*/ 2346899 w 2633545"/>
              <a:gd name="connsiteY162" fmla="*/ 2137007 h 2633545"/>
              <a:gd name="connsiteX163" fmla="*/ 2333516 w 2633545"/>
              <a:gd name="connsiteY163" fmla="*/ 2154904 h 2633545"/>
              <a:gd name="connsiteX164" fmla="*/ 2331256 w 2633545"/>
              <a:gd name="connsiteY164" fmla="*/ 2157390 h 2633545"/>
              <a:gd name="connsiteX165" fmla="*/ 2430640 w 2633545"/>
              <a:gd name="connsiteY165" fmla="*/ 1939181 h 2633545"/>
              <a:gd name="connsiteX166" fmla="*/ 2467379 w 2633545"/>
              <a:gd name="connsiteY166" fmla="*/ 1957979 h 2633545"/>
              <a:gd name="connsiteX167" fmla="*/ 2465758 w 2633545"/>
              <a:gd name="connsiteY167" fmla="*/ 1960647 h 2633545"/>
              <a:gd name="connsiteX168" fmla="*/ 586395 w 2633545"/>
              <a:gd name="connsiteY168" fmla="*/ 1935300 h 2633545"/>
              <a:gd name="connsiteX169" fmla="*/ 323016 w 2633545"/>
              <a:gd name="connsiteY169" fmla="*/ 2180196 h 2633545"/>
              <a:gd name="connsiteX170" fmla="*/ 300263 w 2633545"/>
              <a:gd name="connsiteY170" fmla="*/ 2155162 h 2633545"/>
              <a:gd name="connsiteX171" fmla="*/ 488371 w 2633545"/>
              <a:gd name="connsiteY171" fmla="*/ 1923273 h 2633545"/>
              <a:gd name="connsiteX172" fmla="*/ 263163 w 2633545"/>
              <a:gd name="connsiteY172" fmla="*/ 2105604 h 2633545"/>
              <a:gd name="connsiteX173" fmla="*/ 247898 w 2633545"/>
              <a:gd name="connsiteY173" fmla="*/ 2085190 h 2633545"/>
              <a:gd name="connsiteX174" fmla="*/ 1977240 w 2633545"/>
              <a:gd name="connsiteY174" fmla="*/ 1920230 h 2633545"/>
              <a:gd name="connsiteX175" fmla="*/ 2302483 w 2633545"/>
              <a:gd name="connsiteY175" fmla="*/ 2189049 h 2633545"/>
              <a:gd name="connsiteX176" fmla="*/ 2274023 w 2633545"/>
              <a:gd name="connsiteY176" fmla="*/ 2220362 h 2633545"/>
              <a:gd name="connsiteX177" fmla="*/ 2221582 w 2633545"/>
              <a:gd name="connsiteY177" fmla="*/ 1903185 h 2633545"/>
              <a:gd name="connsiteX178" fmla="*/ 2426615 w 2633545"/>
              <a:gd name="connsiteY178" fmla="*/ 2025079 h 2633545"/>
              <a:gd name="connsiteX179" fmla="*/ 2416713 w 2633545"/>
              <a:gd name="connsiteY179" fmla="*/ 2041378 h 2633545"/>
              <a:gd name="connsiteX180" fmla="*/ 2145165 w 2633545"/>
              <a:gd name="connsiteY180" fmla="*/ 1895754 h 2633545"/>
              <a:gd name="connsiteX181" fmla="*/ 2404211 w 2633545"/>
              <a:gd name="connsiteY181" fmla="*/ 2060365 h 2633545"/>
              <a:gd name="connsiteX182" fmla="*/ 2387890 w 2633545"/>
              <a:gd name="connsiteY182" fmla="*/ 2082190 h 2633545"/>
              <a:gd name="connsiteX183" fmla="*/ 2193649 w 2633545"/>
              <a:gd name="connsiteY183" fmla="*/ 1850938 h 2633545"/>
              <a:gd name="connsiteX184" fmla="*/ 2448215 w 2633545"/>
              <a:gd name="connsiteY184" fmla="*/ 1989524 h 2633545"/>
              <a:gd name="connsiteX185" fmla="*/ 2434982 w 2633545"/>
              <a:gd name="connsiteY185" fmla="*/ 2011306 h 2633545"/>
              <a:gd name="connsiteX186" fmla="*/ 503027 w 2633545"/>
              <a:gd name="connsiteY186" fmla="*/ 1839798 h 2633545"/>
              <a:gd name="connsiteX187" fmla="*/ 217470 w 2633545"/>
              <a:gd name="connsiteY187" fmla="*/ 2042429 h 2633545"/>
              <a:gd name="connsiteX188" fmla="*/ 200580 w 2633545"/>
              <a:gd name="connsiteY188" fmla="*/ 2014627 h 2633545"/>
              <a:gd name="connsiteX189" fmla="*/ 414485 w 2633545"/>
              <a:gd name="connsiteY189" fmla="*/ 1809852 h 2633545"/>
              <a:gd name="connsiteX190" fmla="*/ 167788 w 2633545"/>
              <a:gd name="connsiteY190" fmla="*/ 1960650 h 2633545"/>
              <a:gd name="connsiteX191" fmla="*/ 158177 w 2633545"/>
              <a:gd name="connsiteY191" fmla="*/ 1944830 h 2633545"/>
              <a:gd name="connsiteX192" fmla="*/ 155156 w 2633545"/>
              <a:gd name="connsiteY192" fmla="*/ 1938559 h 2633545"/>
              <a:gd name="connsiteX193" fmla="*/ 356836 w 2633545"/>
              <a:gd name="connsiteY193" fmla="*/ 1807009 h 2633545"/>
              <a:gd name="connsiteX194" fmla="*/ 148131 w 2633545"/>
              <a:gd name="connsiteY194" fmla="*/ 1923975 h 2633545"/>
              <a:gd name="connsiteX195" fmla="*/ 139849 w 2633545"/>
              <a:gd name="connsiteY195" fmla="*/ 1906783 h 2633545"/>
              <a:gd name="connsiteX196" fmla="*/ 2343099 w 2633545"/>
              <a:gd name="connsiteY196" fmla="*/ 1801298 h 2633545"/>
              <a:gd name="connsiteX197" fmla="*/ 2510077 w 2633545"/>
              <a:gd name="connsiteY197" fmla="*/ 1872776 h 2633545"/>
              <a:gd name="connsiteX198" fmla="*/ 2504111 w 2633545"/>
              <a:gd name="connsiteY198" fmla="*/ 1885161 h 2633545"/>
              <a:gd name="connsiteX199" fmla="*/ 2514503 w 2633545"/>
              <a:gd name="connsiteY199" fmla="*/ 1792441 h 2633545"/>
              <a:gd name="connsiteX200" fmla="*/ 2541017 w 2633545"/>
              <a:gd name="connsiteY200" fmla="*/ 1801877 h 2633545"/>
              <a:gd name="connsiteX201" fmla="*/ 2540292 w 2633545"/>
              <a:gd name="connsiteY201" fmla="*/ 1803857 h 2633545"/>
              <a:gd name="connsiteX202" fmla="*/ 204251 w 2633545"/>
              <a:gd name="connsiteY202" fmla="*/ 1792069 h 2633545"/>
              <a:gd name="connsiteX203" fmla="*/ 106819 w 2633545"/>
              <a:gd name="connsiteY203" fmla="*/ 1838217 h 2633545"/>
              <a:gd name="connsiteX204" fmla="*/ 103074 w 2633545"/>
              <a:gd name="connsiteY204" fmla="*/ 1830442 h 2633545"/>
              <a:gd name="connsiteX205" fmla="*/ 2176637 w 2633545"/>
              <a:gd name="connsiteY205" fmla="*/ 1760005 h 2633545"/>
              <a:gd name="connsiteX206" fmla="*/ 2494227 w 2633545"/>
              <a:gd name="connsiteY206" fmla="*/ 1905680 h 2633545"/>
              <a:gd name="connsiteX207" fmla="*/ 2480103 w 2633545"/>
              <a:gd name="connsiteY207" fmla="*/ 1934999 h 2633545"/>
              <a:gd name="connsiteX208" fmla="*/ 398459 w 2633545"/>
              <a:gd name="connsiteY208" fmla="*/ 1746103 h 2633545"/>
              <a:gd name="connsiteX209" fmla="*/ 129965 w 2633545"/>
              <a:gd name="connsiteY209" fmla="*/ 1886266 h 2633545"/>
              <a:gd name="connsiteX210" fmla="*/ 118276 w 2633545"/>
              <a:gd name="connsiteY210" fmla="*/ 1861999 h 2633545"/>
              <a:gd name="connsiteX211" fmla="*/ 134099 w 2633545"/>
              <a:gd name="connsiteY211" fmla="*/ 1737425 h 2633545"/>
              <a:gd name="connsiteX212" fmla="*/ 77139 w 2633545"/>
              <a:gd name="connsiteY212" fmla="*/ 1759833 h 2633545"/>
              <a:gd name="connsiteX213" fmla="*/ 75699 w 2633545"/>
              <a:gd name="connsiteY213" fmla="*/ 1755898 h 2633545"/>
              <a:gd name="connsiteX214" fmla="*/ 2257715 w 2633545"/>
              <a:gd name="connsiteY214" fmla="*/ 1731512 h 2633545"/>
              <a:gd name="connsiteX215" fmla="*/ 2528111 w 2633545"/>
              <a:gd name="connsiteY215" fmla="*/ 1835341 h 2633545"/>
              <a:gd name="connsiteX216" fmla="*/ 2517067 w 2633545"/>
              <a:gd name="connsiteY216" fmla="*/ 1858267 h 2633545"/>
              <a:gd name="connsiteX217" fmla="*/ 354382 w 2633545"/>
              <a:gd name="connsiteY217" fmla="*/ 1683630 h 2633545"/>
              <a:gd name="connsiteX218" fmla="*/ 91387 w 2633545"/>
              <a:gd name="connsiteY218" fmla="*/ 1798762 h 2633545"/>
              <a:gd name="connsiteX219" fmla="*/ 82715 w 2633545"/>
              <a:gd name="connsiteY219" fmla="*/ 1775067 h 2633545"/>
              <a:gd name="connsiteX220" fmla="*/ 2408335 w 2633545"/>
              <a:gd name="connsiteY220" fmla="*/ 1665886 h 2633545"/>
              <a:gd name="connsiteX221" fmla="*/ 2573806 w 2633545"/>
              <a:gd name="connsiteY221" fmla="*/ 1712291 h 2633545"/>
              <a:gd name="connsiteX222" fmla="*/ 2569388 w 2633545"/>
              <a:gd name="connsiteY222" fmla="*/ 1724361 h 2633545"/>
              <a:gd name="connsiteX223" fmla="*/ 2220383 w 2633545"/>
              <a:gd name="connsiteY223" fmla="*/ 1640883 h 2633545"/>
              <a:gd name="connsiteX224" fmla="*/ 2561567 w 2633545"/>
              <a:gd name="connsiteY224" fmla="*/ 1745732 h 2633545"/>
              <a:gd name="connsiteX225" fmla="*/ 2550057 w 2633545"/>
              <a:gd name="connsiteY225" fmla="*/ 1777179 h 2633545"/>
              <a:gd name="connsiteX226" fmla="*/ 2305448 w 2633545"/>
              <a:gd name="connsiteY226" fmla="*/ 1605388 h 2633545"/>
              <a:gd name="connsiteX227" fmla="*/ 2584475 w 2633545"/>
              <a:gd name="connsiteY227" fmla="*/ 1672364 h 2633545"/>
              <a:gd name="connsiteX228" fmla="*/ 2578180 w 2633545"/>
              <a:gd name="connsiteY228" fmla="*/ 1696845 h 2633545"/>
              <a:gd name="connsiteX229" fmla="*/ 458834 w 2633545"/>
              <a:gd name="connsiteY229" fmla="*/ 1588923 h 2633545"/>
              <a:gd name="connsiteX230" fmla="*/ 67874 w 2633545"/>
              <a:gd name="connsiteY230" fmla="*/ 1734520 h 2633545"/>
              <a:gd name="connsiteX231" fmla="*/ 58385 w 2633545"/>
              <a:gd name="connsiteY231" fmla="*/ 1708593 h 2633545"/>
              <a:gd name="connsiteX232" fmla="*/ 54826 w 2633545"/>
              <a:gd name="connsiteY232" fmla="*/ 1694752 h 2633545"/>
              <a:gd name="connsiteX233" fmla="*/ 314694 w 2633545"/>
              <a:gd name="connsiteY233" fmla="*/ 1561621 h 2633545"/>
              <a:gd name="connsiteX234" fmla="*/ 41412 w 2633545"/>
              <a:gd name="connsiteY234" fmla="*/ 1642583 h 2633545"/>
              <a:gd name="connsiteX235" fmla="*/ 35168 w 2633545"/>
              <a:gd name="connsiteY235" fmla="*/ 1618298 h 2633545"/>
              <a:gd name="connsiteX236" fmla="*/ 197244 w 2633545"/>
              <a:gd name="connsiteY236" fmla="*/ 1560151 h 2633545"/>
              <a:gd name="connsiteX237" fmla="*/ 31131 w 2633545"/>
              <a:gd name="connsiteY237" fmla="*/ 1602598 h 2633545"/>
              <a:gd name="connsiteX238" fmla="*/ 27928 w 2633545"/>
              <a:gd name="connsiteY238" fmla="*/ 1590143 h 2633545"/>
              <a:gd name="connsiteX239" fmla="*/ 2547623 w 2633545"/>
              <a:gd name="connsiteY239" fmla="*/ 1542996 h 2633545"/>
              <a:gd name="connsiteX240" fmla="*/ 2612153 w 2633545"/>
              <a:gd name="connsiteY240" fmla="*/ 1552670 h 2633545"/>
              <a:gd name="connsiteX241" fmla="*/ 2611478 w 2633545"/>
              <a:gd name="connsiteY241" fmla="*/ 1557090 h 2633545"/>
              <a:gd name="connsiteX242" fmla="*/ 2195717 w 2633545"/>
              <a:gd name="connsiteY242" fmla="*/ 1510031 h 2633545"/>
              <a:gd name="connsiteX243" fmla="*/ 2608046 w 2633545"/>
              <a:gd name="connsiteY243" fmla="*/ 1579580 h 2633545"/>
              <a:gd name="connsiteX244" fmla="*/ 2607628 w 2633545"/>
              <a:gd name="connsiteY244" fmla="*/ 1582319 h 2633545"/>
              <a:gd name="connsiteX245" fmla="*/ 2597885 w 2633545"/>
              <a:gd name="connsiteY245" fmla="*/ 1620212 h 2633545"/>
              <a:gd name="connsiteX246" fmla="*/ 44116 w 2633545"/>
              <a:gd name="connsiteY246" fmla="*/ 1503435 h 2633545"/>
              <a:gd name="connsiteX247" fmla="*/ 14702 w 2633545"/>
              <a:gd name="connsiteY247" fmla="*/ 1508839 h 2633545"/>
              <a:gd name="connsiteX248" fmla="*/ 14364 w 2633545"/>
              <a:gd name="connsiteY248" fmla="*/ 1506626 h 2633545"/>
              <a:gd name="connsiteX249" fmla="*/ 369050 w 2633545"/>
              <a:gd name="connsiteY249" fmla="*/ 1488604 h 2633545"/>
              <a:gd name="connsiteX250" fmla="*/ 23702 w 2633545"/>
              <a:gd name="connsiteY250" fmla="*/ 1567810 h 2633545"/>
              <a:gd name="connsiteX251" fmla="*/ 18690 w 2633545"/>
              <a:gd name="connsiteY251" fmla="*/ 1534969 h 2633545"/>
              <a:gd name="connsiteX252" fmla="*/ 2335276 w 2633545"/>
              <a:gd name="connsiteY252" fmla="*/ 1480439 h 2633545"/>
              <a:gd name="connsiteX253" fmla="*/ 2618363 w 2633545"/>
              <a:gd name="connsiteY253" fmla="*/ 1511979 h 2633545"/>
              <a:gd name="connsiteX254" fmla="*/ 2614583 w 2633545"/>
              <a:gd name="connsiteY254" fmla="*/ 1536747 h 2633545"/>
              <a:gd name="connsiteX255" fmla="*/ 2512800 w 2633545"/>
              <a:gd name="connsiteY255" fmla="*/ 1460587 h 2633545"/>
              <a:gd name="connsiteX256" fmla="*/ 2624814 w 2633545"/>
              <a:gd name="connsiteY256" fmla="*/ 1469708 h 2633545"/>
              <a:gd name="connsiteX257" fmla="*/ 2623462 w 2633545"/>
              <a:gd name="connsiteY257" fmla="*/ 1478569 h 2633545"/>
              <a:gd name="connsiteX258" fmla="*/ 289555 w 2633545"/>
              <a:gd name="connsiteY258" fmla="*/ 1428853 h 2633545"/>
              <a:gd name="connsiteX259" fmla="*/ 9266 w 2633545"/>
              <a:gd name="connsiteY259" fmla="*/ 1473217 h 2633545"/>
              <a:gd name="connsiteX260" fmla="*/ 5950 w 2633545"/>
              <a:gd name="connsiteY260" fmla="*/ 1451492 h 2633545"/>
              <a:gd name="connsiteX261" fmla="*/ 5797 w 2633545"/>
              <a:gd name="connsiteY261" fmla="*/ 1448464 h 2633545"/>
              <a:gd name="connsiteX262" fmla="*/ 190018 w 2633545"/>
              <a:gd name="connsiteY262" fmla="*/ 1410135 h 2633545"/>
              <a:gd name="connsiteX263" fmla="*/ 4980 w 2633545"/>
              <a:gd name="connsiteY263" fmla="*/ 1432284 h 2633545"/>
              <a:gd name="connsiteX264" fmla="*/ 4269 w 2633545"/>
              <a:gd name="connsiteY264" fmla="*/ 1418203 h 2633545"/>
              <a:gd name="connsiteX265" fmla="*/ 2330064 w 2633545"/>
              <a:gd name="connsiteY265" fmla="*/ 1404260 h 2633545"/>
              <a:gd name="connsiteX266" fmla="*/ 2629337 w 2633545"/>
              <a:gd name="connsiteY266" fmla="*/ 1416981 h 2633545"/>
              <a:gd name="connsiteX267" fmla="*/ 2627992 w 2633545"/>
              <a:gd name="connsiteY267" fmla="*/ 1443630 h 2633545"/>
              <a:gd name="connsiteX268" fmla="*/ 2386160 w 2633545"/>
              <a:gd name="connsiteY268" fmla="*/ 1371528 h 2633545"/>
              <a:gd name="connsiteX269" fmla="*/ 2631474 w 2633545"/>
              <a:gd name="connsiteY269" fmla="*/ 1374662 h 2633545"/>
              <a:gd name="connsiteX270" fmla="*/ 2630486 w 2633545"/>
              <a:gd name="connsiteY270" fmla="*/ 1394221 h 2633545"/>
              <a:gd name="connsiteX271" fmla="*/ 344132 w 2633545"/>
              <a:gd name="connsiteY271" fmla="*/ 1363452 h 2633545"/>
              <a:gd name="connsiteX272" fmla="*/ 3120 w 2633545"/>
              <a:gd name="connsiteY272" fmla="*/ 1395445 h 2633545"/>
              <a:gd name="connsiteX273" fmla="*/ 1513 w 2633545"/>
              <a:gd name="connsiteY273" fmla="*/ 1363632 h 2633545"/>
              <a:gd name="connsiteX274" fmla="*/ 0 w 2633545"/>
              <a:gd name="connsiteY274" fmla="*/ 1333659 h 2633545"/>
              <a:gd name="connsiteX275" fmla="*/ 47303 w 2633545"/>
              <a:gd name="connsiteY275" fmla="*/ 1334845 h 2633545"/>
              <a:gd name="connsiteX276" fmla="*/ 180 w 2633545"/>
              <a:gd name="connsiteY276" fmla="*/ 1337234 h 2633545"/>
              <a:gd name="connsiteX277" fmla="*/ 2633545 w 2633545"/>
              <a:gd name="connsiteY277" fmla="*/ 1333659 h 2633545"/>
              <a:gd name="connsiteX278" fmla="*/ 2632287 w 2633545"/>
              <a:gd name="connsiteY278" fmla="*/ 1358558 h 2633545"/>
              <a:gd name="connsiteX279" fmla="*/ 2349897 w 2633545"/>
              <a:gd name="connsiteY279" fmla="*/ 1340770 h 2633545"/>
              <a:gd name="connsiteX280" fmla="*/ 2633358 w 2633545"/>
              <a:gd name="connsiteY280" fmla="*/ 1296190 h 2633545"/>
              <a:gd name="connsiteX281" fmla="*/ 2633545 w 2633545"/>
              <a:gd name="connsiteY281" fmla="*/ 1299888 h 2633545"/>
              <a:gd name="connsiteX282" fmla="*/ 2584613 w 2633545"/>
              <a:gd name="connsiteY282" fmla="*/ 1298662 h 2633545"/>
              <a:gd name="connsiteX283" fmla="*/ 1250 w 2633545"/>
              <a:gd name="connsiteY283" fmla="*/ 1275138 h 2633545"/>
              <a:gd name="connsiteX284" fmla="*/ 281948 w 2633545"/>
              <a:gd name="connsiteY284" fmla="*/ 1292820 h 2633545"/>
              <a:gd name="connsiteX285" fmla="*/ 0 w 2633545"/>
              <a:gd name="connsiteY285" fmla="*/ 1299889 h 2633545"/>
              <a:gd name="connsiteX286" fmla="*/ 3058 w 2633545"/>
              <a:gd name="connsiteY286" fmla="*/ 1239324 h 2633545"/>
              <a:gd name="connsiteX287" fmla="*/ 247782 w 2633545"/>
              <a:gd name="connsiteY287" fmla="*/ 1262054 h 2633545"/>
              <a:gd name="connsiteX288" fmla="*/ 2069 w 2633545"/>
              <a:gd name="connsiteY288" fmla="*/ 1258915 h 2633545"/>
              <a:gd name="connsiteX289" fmla="*/ 2630425 w 2633545"/>
              <a:gd name="connsiteY289" fmla="*/ 1238103 h 2633545"/>
              <a:gd name="connsiteX290" fmla="*/ 2632031 w 2633545"/>
              <a:gd name="connsiteY290" fmla="*/ 1269911 h 2633545"/>
              <a:gd name="connsiteX291" fmla="*/ 2289455 w 2633545"/>
              <a:gd name="connsiteY291" fmla="*/ 1270091 h 2633545"/>
              <a:gd name="connsiteX292" fmla="*/ 2628550 w 2633545"/>
              <a:gd name="connsiteY292" fmla="*/ 1200976 h 2633545"/>
              <a:gd name="connsiteX293" fmla="*/ 2629276 w 2633545"/>
              <a:gd name="connsiteY293" fmla="*/ 1215343 h 2633545"/>
              <a:gd name="connsiteX294" fmla="*/ 2439753 w 2633545"/>
              <a:gd name="connsiteY294" fmla="*/ 1223575 h 2633545"/>
              <a:gd name="connsiteX295" fmla="*/ 5537 w 2633545"/>
              <a:gd name="connsiteY295" fmla="*/ 1190229 h 2633545"/>
              <a:gd name="connsiteX296" fmla="*/ 299963 w 2633545"/>
              <a:gd name="connsiteY296" fmla="*/ 1229136 h 2633545"/>
              <a:gd name="connsiteX297" fmla="*/ 4207 w 2633545"/>
              <a:gd name="connsiteY297" fmla="*/ 1216564 h 2633545"/>
              <a:gd name="connsiteX298" fmla="*/ 2624279 w 2633545"/>
              <a:gd name="connsiteY298" fmla="*/ 1160327 h 2633545"/>
              <a:gd name="connsiteX299" fmla="*/ 2627595 w 2633545"/>
              <a:gd name="connsiteY299" fmla="*/ 1182053 h 2633545"/>
              <a:gd name="connsiteX300" fmla="*/ 2627739 w 2633545"/>
              <a:gd name="connsiteY300" fmla="*/ 1184915 h 2633545"/>
              <a:gd name="connsiteX301" fmla="*/ 2345839 w 2633545"/>
              <a:gd name="connsiteY301" fmla="*/ 1204398 h 2633545"/>
              <a:gd name="connsiteX302" fmla="*/ 10082 w 2633545"/>
              <a:gd name="connsiteY302" fmla="*/ 1154976 h 2633545"/>
              <a:gd name="connsiteX303" fmla="*/ 123151 w 2633545"/>
              <a:gd name="connsiteY303" fmla="*/ 1173349 h 2633545"/>
              <a:gd name="connsiteX304" fmla="*/ 8701 w 2633545"/>
              <a:gd name="connsiteY304" fmla="*/ 1164029 h 2633545"/>
              <a:gd name="connsiteX305" fmla="*/ 2618777 w 2633545"/>
              <a:gd name="connsiteY305" fmla="*/ 1124280 h 2633545"/>
              <a:gd name="connsiteX306" fmla="*/ 2619180 w 2633545"/>
              <a:gd name="connsiteY306" fmla="*/ 1126919 h 2633545"/>
              <a:gd name="connsiteX307" fmla="*/ 2583708 w 2633545"/>
              <a:gd name="connsiteY307" fmla="*/ 1130723 h 2633545"/>
              <a:gd name="connsiteX308" fmla="*/ 18890 w 2633545"/>
              <a:gd name="connsiteY308" fmla="*/ 1097264 h 2633545"/>
              <a:gd name="connsiteX309" fmla="*/ 292948 w 2633545"/>
              <a:gd name="connsiteY309" fmla="*/ 1152513 h 2633545"/>
              <a:gd name="connsiteX310" fmla="*/ 15181 w 2633545"/>
              <a:gd name="connsiteY310" fmla="*/ 1121565 h 2633545"/>
              <a:gd name="connsiteX311" fmla="*/ 22066 w 2633545"/>
              <a:gd name="connsiteY311" fmla="*/ 1076455 h 2633545"/>
              <a:gd name="connsiteX312" fmla="*/ 90962 w 2633545"/>
              <a:gd name="connsiteY312" fmla="*/ 1091662 h 2633545"/>
              <a:gd name="connsiteX313" fmla="*/ 21338 w 2633545"/>
              <a:gd name="connsiteY313" fmla="*/ 1081224 h 2633545"/>
              <a:gd name="connsiteX314" fmla="*/ 2609842 w 2633545"/>
              <a:gd name="connsiteY314" fmla="*/ 1065734 h 2633545"/>
              <a:gd name="connsiteX315" fmla="*/ 2614807 w 2633545"/>
              <a:gd name="connsiteY315" fmla="*/ 1098266 h 2633545"/>
              <a:gd name="connsiteX316" fmla="*/ 2267746 w 2633545"/>
              <a:gd name="connsiteY316" fmla="*/ 1144194 h 2633545"/>
              <a:gd name="connsiteX317" fmla="*/ 2602267 w 2633545"/>
              <a:gd name="connsiteY317" fmla="*/ 1030376 h 2633545"/>
              <a:gd name="connsiteX318" fmla="*/ 2605616 w 2633545"/>
              <a:gd name="connsiteY318" fmla="*/ 1043402 h 2633545"/>
              <a:gd name="connsiteX319" fmla="*/ 2428540 w 2633545"/>
              <a:gd name="connsiteY319" fmla="*/ 1074769 h 2633545"/>
              <a:gd name="connsiteX320" fmla="*/ 35503 w 2633545"/>
              <a:gd name="connsiteY320" fmla="*/ 1013943 h 2633545"/>
              <a:gd name="connsiteX321" fmla="*/ 431620 w 2633545"/>
              <a:gd name="connsiteY321" fmla="*/ 1122467 h 2633545"/>
              <a:gd name="connsiteX322" fmla="*/ 25498 w 2633545"/>
              <a:gd name="connsiteY322" fmla="*/ 1053965 h 2633545"/>
              <a:gd name="connsiteX323" fmla="*/ 25917 w 2633545"/>
              <a:gd name="connsiteY323" fmla="*/ 1051225 h 2633545"/>
              <a:gd name="connsiteX324" fmla="*/ 2592133 w 2633545"/>
              <a:gd name="connsiteY324" fmla="*/ 990962 h 2633545"/>
              <a:gd name="connsiteX325" fmla="*/ 2598259 w 2633545"/>
              <a:gd name="connsiteY325" fmla="*/ 1014788 h 2633545"/>
              <a:gd name="connsiteX326" fmla="*/ 2324018 w 2633545"/>
              <a:gd name="connsiteY326" fmla="*/ 1070393 h 2633545"/>
              <a:gd name="connsiteX327" fmla="*/ 55175 w 2633545"/>
              <a:gd name="connsiteY327" fmla="*/ 937436 h 2633545"/>
              <a:gd name="connsiteX328" fmla="*/ 319703 w 2633545"/>
              <a:gd name="connsiteY328" fmla="*/ 1026142 h 2633545"/>
              <a:gd name="connsiteX329" fmla="*/ 49069 w 2633545"/>
              <a:gd name="connsiteY329" fmla="*/ 961181 h 2633545"/>
              <a:gd name="connsiteX330" fmla="*/ 64156 w 2633545"/>
              <a:gd name="connsiteY330" fmla="*/ 909185 h 2633545"/>
              <a:gd name="connsiteX331" fmla="*/ 233292 w 2633545"/>
              <a:gd name="connsiteY331" fmla="*/ 970595 h 2633545"/>
              <a:gd name="connsiteX332" fmla="*/ 59516 w 2633545"/>
              <a:gd name="connsiteY332" fmla="*/ 921860 h 2633545"/>
              <a:gd name="connsiteX333" fmla="*/ 2565671 w 2633545"/>
              <a:gd name="connsiteY333" fmla="*/ 899026 h 2633545"/>
              <a:gd name="connsiteX334" fmla="*/ 2575159 w 2633545"/>
              <a:gd name="connsiteY334" fmla="*/ 924951 h 2633545"/>
              <a:gd name="connsiteX335" fmla="*/ 2578568 w 2633545"/>
              <a:gd name="connsiteY335" fmla="*/ 938208 h 2633545"/>
              <a:gd name="connsiteX336" fmla="*/ 2180375 w 2633545"/>
              <a:gd name="connsiteY336" fmla="*/ 1042513 h 2633545"/>
              <a:gd name="connsiteX337" fmla="*/ 2556106 w 2633545"/>
              <a:gd name="connsiteY337" fmla="*/ 872893 h 2633545"/>
              <a:gd name="connsiteX338" fmla="*/ 2557846 w 2633545"/>
              <a:gd name="connsiteY338" fmla="*/ 877648 h 2633545"/>
              <a:gd name="connsiteX339" fmla="*/ 2487271 w 2633545"/>
              <a:gd name="connsiteY339" fmla="*/ 899972 h 2633545"/>
              <a:gd name="connsiteX340" fmla="*/ 83174 w 2633545"/>
              <a:gd name="connsiteY340" fmla="*/ 857223 h 2633545"/>
              <a:gd name="connsiteX341" fmla="*/ 403856 w 2633545"/>
              <a:gd name="connsiteY341" fmla="*/ 989802 h 2633545"/>
              <a:gd name="connsiteX342" fmla="*/ 71977 w 2633545"/>
              <a:gd name="connsiteY342" fmla="*/ 887814 h 2633545"/>
              <a:gd name="connsiteX343" fmla="*/ 2542157 w 2633545"/>
              <a:gd name="connsiteY343" fmla="*/ 834782 h 2633545"/>
              <a:gd name="connsiteX344" fmla="*/ 2550569 w 2633545"/>
              <a:gd name="connsiteY344" fmla="*/ 857764 h 2633545"/>
              <a:gd name="connsiteX345" fmla="*/ 2287086 w 2633545"/>
              <a:gd name="connsiteY345" fmla="*/ 946446 h 2633545"/>
              <a:gd name="connsiteX346" fmla="*/ 93252 w 2633545"/>
              <a:gd name="connsiteY346" fmla="*/ 829688 h 2633545"/>
              <a:gd name="connsiteX347" fmla="*/ 128800 w 2633545"/>
              <a:gd name="connsiteY347" fmla="*/ 845425 h 2633545"/>
              <a:gd name="connsiteX348" fmla="*/ 92252 w 2633545"/>
              <a:gd name="connsiteY348" fmla="*/ 832419 h 2633545"/>
              <a:gd name="connsiteX349" fmla="*/ 2526284 w 2633545"/>
              <a:gd name="connsiteY349" fmla="*/ 794411 h 2633545"/>
              <a:gd name="connsiteX350" fmla="*/ 2530471 w 2633545"/>
              <a:gd name="connsiteY350" fmla="*/ 803103 h 2633545"/>
              <a:gd name="connsiteX351" fmla="*/ 2417370 w 2633545"/>
              <a:gd name="connsiteY351" fmla="*/ 845998 h 2633545"/>
              <a:gd name="connsiteX352" fmla="*/ 116023 w 2633545"/>
              <a:gd name="connsiteY352" fmla="*/ 776222 h 2633545"/>
              <a:gd name="connsiteX353" fmla="*/ 364688 w 2633545"/>
              <a:gd name="connsiteY353" fmla="*/ 897754 h 2633545"/>
              <a:gd name="connsiteX354" fmla="*/ 105433 w 2633545"/>
              <a:gd name="connsiteY354" fmla="*/ 798204 h 2633545"/>
              <a:gd name="connsiteX355" fmla="*/ 129434 w 2633545"/>
              <a:gd name="connsiteY355" fmla="*/ 748382 h 2633545"/>
              <a:gd name="connsiteX356" fmla="*/ 301478 w 2633545"/>
              <a:gd name="connsiteY356" fmla="*/ 837991 h 2633545"/>
              <a:gd name="connsiteX357" fmla="*/ 123059 w 2633545"/>
              <a:gd name="connsiteY357" fmla="*/ 761616 h 2633545"/>
              <a:gd name="connsiteX358" fmla="*/ 2503580 w 2633545"/>
              <a:gd name="connsiteY358" fmla="*/ 747280 h 2633545"/>
              <a:gd name="connsiteX359" fmla="*/ 2514875 w 2633545"/>
              <a:gd name="connsiteY359" fmla="*/ 770727 h 2633545"/>
              <a:gd name="connsiteX360" fmla="*/ 2244151 w 2633545"/>
              <a:gd name="connsiteY360" fmla="*/ 882711 h 2633545"/>
              <a:gd name="connsiteX361" fmla="*/ 2484909 w 2633545"/>
              <a:gd name="connsiteY361" fmla="*/ 708521 h 2633545"/>
              <a:gd name="connsiteX362" fmla="*/ 2493696 w 2633545"/>
              <a:gd name="connsiteY362" fmla="*/ 726763 h 2633545"/>
              <a:gd name="connsiteX363" fmla="*/ 2263475 w 2633545"/>
              <a:gd name="connsiteY363" fmla="*/ 832622 h 2633545"/>
              <a:gd name="connsiteX364" fmla="*/ 152922 w 2633545"/>
              <a:gd name="connsiteY364" fmla="*/ 699623 h 2633545"/>
              <a:gd name="connsiteX365" fmla="*/ 445239 w 2633545"/>
              <a:gd name="connsiteY365" fmla="*/ 868187 h 2633545"/>
              <a:gd name="connsiteX366" fmla="*/ 139318 w 2633545"/>
              <a:gd name="connsiteY366" fmla="*/ 727864 h 2633545"/>
              <a:gd name="connsiteX367" fmla="*/ 2465759 w 2633545"/>
              <a:gd name="connsiteY367" fmla="*/ 672899 h 2633545"/>
              <a:gd name="connsiteX368" fmla="*/ 2475367 w 2633545"/>
              <a:gd name="connsiteY368" fmla="*/ 688714 h 2633545"/>
              <a:gd name="connsiteX369" fmla="*/ 2477930 w 2633545"/>
              <a:gd name="connsiteY369" fmla="*/ 694034 h 2633545"/>
              <a:gd name="connsiteX370" fmla="*/ 2229355 w 2633545"/>
              <a:gd name="connsiteY370" fmla="*/ 817405 h 2633545"/>
              <a:gd name="connsiteX371" fmla="*/ 167787 w 2633545"/>
              <a:gd name="connsiteY371" fmla="*/ 672897 h 2633545"/>
              <a:gd name="connsiteX372" fmla="*/ 215169 w 2633545"/>
              <a:gd name="connsiteY372" fmla="*/ 701860 h 2633545"/>
              <a:gd name="connsiteX373" fmla="*/ 165600 w 2633545"/>
              <a:gd name="connsiteY373" fmla="*/ 676497 h 2633545"/>
              <a:gd name="connsiteX374" fmla="*/ 2446009 w 2633545"/>
              <a:gd name="connsiteY374" fmla="*/ 640389 h 2633545"/>
              <a:gd name="connsiteX375" fmla="*/ 2448217 w 2633545"/>
              <a:gd name="connsiteY375" fmla="*/ 644023 h 2633545"/>
              <a:gd name="connsiteX376" fmla="*/ 2398869 w 2633545"/>
              <a:gd name="connsiteY376" fmla="*/ 670888 h 2633545"/>
              <a:gd name="connsiteX377" fmla="*/ 197877 w 2633545"/>
              <a:gd name="connsiteY377" fmla="*/ 623366 h 2633545"/>
              <a:gd name="connsiteX378" fmla="*/ 426726 w 2633545"/>
              <a:gd name="connsiteY378" fmla="*/ 775438 h 2633545"/>
              <a:gd name="connsiteX379" fmla="*/ 185329 w 2633545"/>
              <a:gd name="connsiteY379" fmla="*/ 644021 h 2633545"/>
              <a:gd name="connsiteX380" fmla="*/ 216831 w 2633545"/>
              <a:gd name="connsiteY380" fmla="*/ 592168 h 2633545"/>
              <a:gd name="connsiteX381" fmla="*/ 424416 w 2633545"/>
              <a:gd name="connsiteY381" fmla="*/ 739181 h 2633545"/>
              <a:gd name="connsiteX382" fmla="*/ 206297 w 2633545"/>
              <a:gd name="connsiteY382" fmla="*/ 609506 h 2633545"/>
              <a:gd name="connsiteX383" fmla="*/ 2416078 w 2633545"/>
              <a:gd name="connsiteY383" fmla="*/ 591121 h 2633545"/>
              <a:gd name="connsiteX384" fmla="*/ 2432345 w 2633545"/>
              <a:gd name="connsiteY384" fmla="*/ 617897 h 2633545"/>
              <a:gd name="connsiteX385" fmla="*/ 2141054 w 2633545"/>
              <a:gd name="connsiteY385" fmla="*/ 786278 h 2633545"/>
              <a:gd name="connsiteX386" fmla="*/ 2394499 w 2633545"/>
              <a:gd name="connsiteY386" fmla="*/ 560192 h 2633545"/>
              <a:gd name="connsiteX387" fmla="*/ 2403478 w 2633545"/>
              <a:gd name="connsiteY387" fmla="*/ 572199 h 2633545"/>
              <a:gd name="connsiteX388" fmla="*/ 2236309 w 2633545"/>
              <a:gd name="connsiteY388" fmla="*/ 678645 h 2633545"/>
              <a:gd name="connsiteX389" fmla="*/ 244785 w 2633545"/>
              <a:gd name="connsiteY389" fmla="*/ 552517 h 2633545"/>
              <a:gd name="connsiteX390" fmla="*/ 474601 w 2633545"/>
              <a:gd name="connsiteY390" fmla="*/ 729037 h 2633545"/>
              <a:gd name="connsiteX391" fmla="*/ 229333 w 2633545"/>
              <a:gd name="connsiteY391" fmla="*/ 573181 h 2633545"/>
              <a:gd name="connsiteX392" fmla="*/ 2370382 w 2633545"/>
              <a:gd name="connsiteY392" fmla="*/ 527941 h 2633545"/>
              <a:gd name="connsiteX393" fmla="*/ 2384848 w 2633545"/>
              <a:gd name="connsiteY393" fmla="*/ 547286 h 2633545"/>
              <a:gd name="connsiteX394" fmla="*/ 2156956 w 2633545"/>
              <a:gd name="connsiteY394" fmla="*/ 700733 h 2633545"/>
              <a:gd name="connsiteX395" fmla="*/ 266405 w 2633545"/>
              <a:gd name="connsiteY395" fmla="*/ 523605 h 2633545"/>
              <a:gd name="connsiteX396" fmla="*/ 360403 w 2633545"/>
              <a:gd name="connsiteY396" fmla="*/ 600349 h 2633545"/>
              <a:gd name="connsiteX397" fmla="*/ 260605 w 2633545"/>
              <a:gd name="connsiteY397" fmla="*/ 531360 h 2633545"/>
              <a:gd name="connsiteX398" fmla="*/ 2348185 w 2633545"/>
              <a:gd name="connsiteY398" fmla="*/ 498257 h 2633545"/>
              <a:gd name="connsiteX399" fmla="*/ 2350142 w 2633545"/>
              <a:gd name="connsiteY399" fmla="*/ 500874 h 2633545"/>
              <a:gd name="connsiteX400" fmla="*/ 2314919 w 2633545"/>
              <a:gd name="connsiteY400" fmla="*/ 526579 h 2633545"/>
              <a:gd name="connsiteX401" fmla="*/ 301226 w 2633545"/>
              <a:gd name="connsiteY401" fmla="*/ 477323 h 2633545"/>
              <a:gd name="connsiteX402" fmla="*/ 507173 w 2633545"/>
              <a:gd name="connsiteY402" fmla="*/ 658876 h 2633545"/>
              <a:gd name="connsiteX403" fmla="*/ 286643 w 2633545"/>
              <a:gd name="connsiteY403" fmla="*/ 496540 h 2633545"/>
              <a:gd name="connsiteX404" fmla="*/ 300029 w 2633545"/>
              <a:gd name="connsiteY404" fmla="*/ 478640 h 2633545"/>
              <a:gd name="connsiteX405" fmla="*/ 315741 w 2633545"/>
              <a:gd name="connsiteY405" fmla="*/ 461352 h 2633545"/>
              <a:gd name="connsiteX406" fmla="*/ 373858 w 2633545"/>
              <a:gd name="connsiteY406" fmla="*/ 514506 h 2633545"/>
              <a:gd name="connsiteX407" fmla="*/ 312111 w 2633545"/>
              <a:gd name="connsiteY407" fmla="*/ 465346 h 2633545"/>
              <a:gd name="connsiteX408" fmla="*/ 2310530 w 2633545"/>
              <a:gd name="connsiteY408" fmla="*/ 453349 h 2633545"/>
              <a:gd name="connsiteX409" fmla="*/ 2332301 w 2633545"/>
              <a:gd name="connsiteY409" fmla="*/ 477303 h 2633545"/>
              <a:gd name="connsiteX410" fmla="*/ 2058521 w 2633545"/>
              <a:gd name="connsiteY410" fmla="*/ 687673 h 2633545"/>
              <a:gd name="connsiteX411" fmla="*/ 2285861 w 2633545"/>
              <a:gd name="connsiteY411" fmla="*/ 426207 h 2633545"/>
              <a:gd name="connsiteX412" fmla="*/ 2295206 w 2633545"/>
              <a:gd name="connsiteY412" fmla="*/ 436489 h 2633545"/>
              <a:gd name="connsiteX413" fmla="*/ 2153074 w 2633545"/>
              <a:gd name="connsiteY413" fmla="*/ 555942 h 2633545"/>
              <a:gd name="connsiteX414" fmla="*/ 358378 w 2633545"/>
              <a:gd name="connsiteY414" fmla="*/ 414440 h 2633545"/>
              <a:gd name="connsiteX415" fmla="*/ 643251 w 2633545"/>
              <a:gd name="connsiteY415" fmla="*/ 702525 h 2633545"/>
              <a:gd name="connsiteX416" fmla="*/ 331061 w 2633545"/>
              <a:gd name="connsiteY416" fmla="*/ 444497 h 2633545"/>
              <a:gd name="connsiteX417" fmla="*/ 2258817 w 2633545"/>
              <a:gd name="connsiteY417" fmla="*/ 396451 h 2633545"/>
              <a:gd name="connsiteX418" fmla="*/ 2275010 w 2633545"/>
              <a:gd name="connsiteY418" fmla="*/ 414268 h 2633545"/>
              <a:gd name="connsiteX419" fmla="*/ 2070215 w 2633545"/>
              <a:gd name="connsiteY419" fmla="*/ 595213 h 2633545"/>
              <a:gd name="connsiteX420" fmla="*/ 414190 w 2633545"/>
              <a:gd name="connsiteY420" fmla="*/ 358605 h 2633545"/>
              <a:gd name="connsiteX421" fmla="*/ 594357 w 2633545"/>
              <a:gd name="connsiteY421" fmla="*/ 562520 h 2633545"/>
              <a:gd name="connsiteX422" fmla="*/ 396450 w 2633545"/>
              <a:gd name="connsiteY422" fmla="*/ 374729 h 2633545"/>
              <a:gd name="connsiteX423" fmla="*/ 436489 w 2633545"/>
              <a:gd name="connsiteY423" fmla="*/ 338339 h 2633545"/>
              <a:gd name="connsiteX424" fmla="*/ 556113 w 2633545"/>
              <a:gd name="connsiteY424" fmla="*/ 480674 h 2633545"/>
              <a:gd name="connsiteX425" fmla="*/ 426191 w 2633545"/>
              <a:gd name="connsiteY425" fmla="*/ 347698 h 2633545"/>
              <a:gd name="connsiteX426" fmla="*/ 2189048 w 2633545"/>
              <a:gd name="connsiteY426" fmla="*/ 331061 h 2633545"/>
              <a:gd name="connsiteX427" fmla="*/ 2219112 w 2633545"/>
              <a:gd name="connsiteY427" fmla="*/ 358385 h 2633545"/>
              <a:gd name="connsiteX428" fmla="*/ 1930954 w 2633545"/>
              <a:gd name="connsiteY428" fmla="*/ 643329 h 2633545"/>
              <a:gd name="connsiteX429" fmla="*/ 2168058 w 2633545"/>
              <a:gd name="connsiteY429" fmla="*/ 311984 h 2633545"/>
              <a:gd name="connsiteX430" fmla="*/ 2172193 w 2633545"/>
              <a:gd name="connsiteY430" fmla="*/ 315742 h 2633545"/>
              <a:gd name="connsiteX431" fmla="*/ 2117165 w 2633545"/>
              <a:gd name="connsiteY431" fmla="*/ 375907 h 2633545"/>
              <a:gd name="connsiteX432" fmla="*/ 477140 w 2633545"/>
              <a:gd name="connsiteY432" fmla="*/ 301393 h 2633545"/>
              <a:gd name="connsiteX433" fmla="*/ 686078 w 2633545"/>
              <a:gd name="connsiteY433" fmla="*/ 573308 h 2633545"/>
              <a:gd name="connsiteX434" fmla="*/ 453349 w 2633545"/>
              <a:gd name="connsiteY434" fmla="*/ 323015 h 2633545"/>
              <a:gd name="connsiteX435" fmla="*/ 2137005 w 2633545"/>
              <a:gd name="connsiteY435" fmla="*/ 286644 h 2633545"/>
              <a:gd name="connsiteX436" fmla="*/ 2154904 w 2633545"/>
              <a:gd name="connsiteY436" fmla="*/ 300029 h 2633545"/>
              <a:gd name="connsiteX437" fmla="*/ 2156144 w 2633545"/>
              <a:gd name="connsiteY437" fmla="*/ 301156 h 2633545"/>
              <a:gd name="connsiteX438" fmla="*/ 1975382 w 2633545"/>
              <a:gd name="connsiteY438" fmla="*/ 506204 h 2633545"/>
              <a:gd name="connsiteX439" fmla="*/ 500874 w 2633545"/>
              <a:gd name="connsiteY439" fmla="*/ 283403 h 2633545"/>
              <a:gd name="connsiteX440" fmla="*/ 527649 w 2633545"/>
              <a:gd name="connsiteY440" fmla="*/ 320092 h 2633545"/>
              <a:gd name="connsiteX441" fmla="*/ 498148 w 2633545"/>
              <a:gd name="connsiteY441" fmla="*/ 285442 h 2633545"/>
              <a:gd name="connsiteX442" fmla="*/ 2101944 w 2633545"/>
              <a:gd name="connsiteY442" fmla="*/ 260426 h 2633545"/>
              <a:gd name="connsiteX443" fmla="*/ 2109941 w 2633545"/>
              <a:gd name="connsiteY443" fmla="*/ 266406 h 2633545"/>
              <a:gd name="connsiteX444" fmla="*/ 2030807 w 2633545"/>
              <a:gd name="connsiteY444" fmla="*/ 363331 h 2633545"/>
              <a:gd name="connsiteX445" fmla="*/ 547027 w 2633545"/>
              <a:gd name="connsiteY445" fmla="*/ 248890 h 2633545"/>
              <a:gd name="connsiteX446" fmla="*/ 698424 w 2633545"/>
              <a:gd name="connsiteY446" fmla="*/ 473740 h 2633545"/>
              <a:gd name="connsiteX447" fmla="*/ 527940 w 2633545"/>
              <a:gd name="connsiteY447" fmla="*/ 263163 h 2633545"/>
              <a:gd name="connsiteX448" fmla="*/ 572198 w 2633545"/>
              <a:gd name="connsiteY448" fmla="*/ 230068 h 2633545"/>
              <a:gd name="connsiteX449" fmla="*/ 680339 w 2633545"/>
              <a:gd name="connsiteY449" fmla="*/ 399898 h 2633545"/>
              <a:gd name="connsiteX450" fmla="*/ 560000 w 2633545"/>
              <a:gd name="connsiteY450" fmla="*/ 239189 h 2633545"/>
              <a:gd name="connsiteX451" fmla="*/ 2060365 w 2633545"/>
              <a:gd name="connsiteY451" fmla="*/ 229334 h 2633545"/>
              <a:gd name="connsiteX452" fmla="*/ 2080854 w 2633545"/>
              <a:gd name="connsiteY452" fmla="*/ 244655 h 2633545"/>
              <a:gd name="connsiteX453" fmla="*/ 1905836 w 2633545"/>
              <a:gd name="connsiteY453" fmla="*/ 472514 h 2633545"/>
              <a:gd name="connsiteX454" fmla="*/ 2023685 w 2633545"/>
              <a:gd name="connsiteY454" fmla="*/ 206083 h 2633545"/>
              <a:gd name="connsiteX455" fmla="*/ 2041378 w 2633545"/>
              <a:gd name="connsiteY455" fmla="*/ 216831 h 2633545"/>
              <a:gd name="connsiteX456" fmla="*/ 1891366 w 2633545"/>
              <a:gd name="connsiteY456" fmla="*/ 428651 h 2633545"/>
              <a:gd name="connsiteX457" fmla="*/ 617524 w 2633545"/>
              <a:gd name="connsiteY457" fmla="*/ 201427 h 2633545"/>
              <a:gd name="connsiteX458" fmla="*/ 783557 w 2633545"/>
              <a:gd name="connsiteY458" fmla="*/ 488657 h 2633545"/>
              <a:gd name="connsiteX459" fmla="*/ 591120 w 2633545"/>
              <a:gd name="connsiteY459" fmla="*/ 217467 h 2633545"/>
              <a:gd name="connsiteX460" fmla="*/ 1989527 w 2633545"/>
              <a:gd name="connsiteY460" fmla="*/ 185331 h 2633545"/>
              <a:gd name="connsiteX461" fmla="*/ 2009895 w 2633545"/>
              <a:gd name="connsiteY461" fmla="*/ 197705 h 2633545"/>
              <a:gd name="connsiteX462" fmla="*/ 1859932 w 2633545"/>
              <a:gd name="connsiteY462" fmla="*/ 423381 h 2633545"/>
              <a:gd name="connsiteX463" fmla="*/ 644022 w 2633545"/>
              <a:gd name="connsiteY463" fmla="*/ 185329 h 2633545"/>
              <a:gd name="connsiteX464" fmla="*/ 673115 w 2633545"/>
              <a:gd name="connsiteY464" fmla="*/ 238771 h 2633545"/>
              <a:gd name="connsiteX465" fmla="*/ 640086 w 2633545"/>
              <a:gd name="connsiteY465" fmla="*/ 187720 h 2633545"/>
              <a:gd name="connsiteX466" fmla="*/ 1956604 w 2633545"/>
              <a:gd name="connsiteY466" fmla="*/ 165330 h 2633545"/>
              <a:gd name="connsiteX467" fmla="*/ 1960651 w 2633545"/>
              <a:gd name="connsiteY467" fmla="*/ 167788 h 2633545"/>
              <a:gd name="connsiteX468" fmla="*/ 1928099 w 2633545"/>
              <a:gd name="connsiteY468" fmla="*/ 221041 h 2633545"/>
              <a:gd name="connsiteX469" fmla="*/ 693549 w 2633545"/>
              <a:gd name="connsiteY469" fmla="*/ 155848 h 2633545"/>
              <a:gd name="connsiteX470" fmla="*/ 814205 w 2633545"/>
              <a:gd name="connsiteY470" fmla="*/ 398956 h 2633545"/>
              <a:gd name="connsiteX471" fmla="*/ 672898 w 2633545"/>
              <a:gd name="connsiteY471" fmla="*/ 167786 h 2633545"/>
              <a:gd name="connsiteX472" fmla="*/ 688714 w 2633545"/>
              <a:gd name="connsiteY472" fmla="*/ 158177 h 2633545"/>
              <a:gd name="connsiteX473" fmla="*/ 726762 w 2633545"/>
              <a:gd name="connsiteY473" fmla="*/ 139849 h 2633545"/>
              <a:gd name="connsiteX474" fmla="*/ 835013 w 2633545"/>
              <a:gd name="connsiteY474" fmla="*/ 375272 h 2633545"/>
              <a:gd name="connsiteX475" fmla="*/ 708108 w 2633545"/>
              <a:gd name="connsiteY475" fmla="*/ 148835 h 2633545"/>
              <a:gd name="connsiteX476" fmla="*/ 1905683 w 2633545"/>
              <a:gd name="connsiteY476" fmla="*/ 139319 h 2633545"/>
              <a:gd name="connsiteX477" fmla="*/ 1933527 w 2633545"/>
              <a:gd name="connsiteY477" fmla="*/ 152732 h 2633545"/>
              <a:gd name="connsiteX478" fmla="*/ 1767337 w 2633545"/>
              <a:gd name="connsiteY478" fmla="*/ 440930 h 2633545"/>
              <a:gd name="connsiteX479" fmla="*/ 1871365 w 2633545"/>
              <a:gd name="connsiteY479" fmla="*/ 122787 h 2633545"/>
              <a:gd name="connsiteX480" fmla="*/ 1885165 w 2633545"/>
              <a:gd name="connsiteY480" fmla="*/ 129435 h 2633545"/>
              <a:gd name="connsiteX481" fmla="*/ 1791718 w 2633545"/>
              <a:gd name="connsiteY481" fmla="*/ 308848 h 2633545"/>
              <a:gd name="connsiteX482" fmla="*/ 770142 w 2633545"/>
              <a:gd name="connsiteY482" fmla="*/ 118951 h 2633545"/>
              <a:gd name="connsiteX483" fmla="*/ 879340 w 2633545"/>
              <a:gd name="connsiteY483" fmla="*/ 382940 h 2633545"/>
              <a:gd name="connsiteX484" fmla="*/ 747279 w 2633545"/>
              <a:gd name="connsiteY484" fmla="*/ 129965 h 2633545"/>
              <a:gd name="connsiteX485" fmla="*/ 1835341 w 2633545"/>
              <a:gd name="connsiteY485" fmla="*/ 105433 h 2633545"/>
              <a:gd name="connsiteX486" fmla="*/ 1856830 w 2633545"/>
              <a:gd name="connsiteY486" fmla="*/ 115785 h 2633545"/>
              <a:gd name="connsiteX487" fmla="*/ 1738024 w 2633545"/>
              <a:gd name="connsiteY487" fmla="*/ 358872 h 2633545"/>
              <a:gd name="connsiteX488" fmla="*/ 803101 w 2633545"/>
              <a:gd name="connsiteY488" fmla="*/ 103074 h 2633545"/>
              <a:gd name="connsiteX489" fmla="*/ 848514 w 2633545"/>
              <a:gd name="connsiteY489" fmla="*/ 222811 h 2633545"/>
              <a:gd name="connsiteX490" fmla="*/ 793900 w 2633545"/>
              <a:gd name="connsiteY490" fmla="*/ 107507 h 2633545"/>
              <a:gd name="connsiteX491" fmla="*/ 1800445 w 2633545"/>
              <a:gd name="connsiteY491" fmla="*/ 92003 h 2633545"/>
              <a:gd name="connsiteX492" fmla="*/ 1803856 w 2633545"/>
              <a:gd name="connsiteY492" fmla="*/ 93252 h 2633545"/>
              <a:gd name="connsiteX493" fmla="*/ 1784198 w 2633545"/>
              <a:gd name="connsiteY493" fmla="*/ 137658 h 2633545"/>
              <a:gd name="connsiteX494" fmla="*/ 857059 w 2633545"/>
              <a:gd name="connsiteY494" fmla="*/ 83234 h 2633545"/>
              <a:gd name="connsiteX495" fmla="*/ 943028 w 2633545"/>
              <a:gd name="connsiteY495" fmla="*/ 338655 h 2633545"/>
              <a:gd name="connsiteX496" fmla="*/ 834780 w 2633545"/>
              <a:gd name="connsiteY496" fmla="*/ 91388 h 2633545"/>
              <a:gd name="connsiteX497" fmla="*/ 877647 w 2633545"/>
              <a:gd name="connsiteY497" fmla="*/ 75699 h 2633545"/>
              <a:gd name="connsiteX498" fmla="*/ 902937 w 2633545"/>
              <a:gd name="connsiteY498" fmla="*/ 155649 h 2633545"/>
              <a:gd name="connsiteX499" fmla="*/ 872260 w 2633545"/>
              <a:gd name="connsiteY499" fmla="*/ 77670 h 2633545"/>
              <a:gd name="connsiteX500" fmla="*/ 1745732 w 2633545"/>
              <a:gd name="connsiteY500" fmla="*/ 71978 h 2633545"/>
              <a:gd name="connsiteX501" fmla="*/ 1775714 w 2633545"/>
              <a:gd name="connsiteY501" fmla="*/ 82951 h 2633545"/>
              <a:gd name="connsiteX502" fmla="*/ 1645772 w 2633545"/>
              <a:gd name="connsiteY502" fmla="*/ 397254 h 2633545"/>
              <a:gd name="connsiteX503" fmla="*/ 1710906 w 2633545"/>
              <a:gd name="connsiteY503" fmla="*/ 59231 h 2633545"/>
              <a:gd name="connsiteX504" fmla="*/ 1724361 w 2633545"/>
              <a:gd name="connsiteY504" fmla="*/ 64156 h 2633545"/>
              <a:gd name="connsiteX505" fmla="*/ 1659177 w 2633545"/>
              <a:gd name="connsiteY505" fmla="*/ 243689 h 2633545"/>
              <a:gd name="connsiteX506" fmla="*/ 937382 w 2633545"/>
              <a:gd name="connsiteY506" fmla="*/ 55189 h 2633545"/>
              <a:gd name="connsiteX507" fmla="*/ 1039543 w 2633545"/>
              <a:gd name="connsiteY507" fmla="*/ 445195 h 2633545"/>
              <a:gd name="connsiteX508" fmla="*/ 899025 w 2633545"/>
              <a:gd name="connsiteY508" fmla="*/ 67874 h 2633545"/>
              <a:gd name="connsiteX509" fmla="*/ 924951 w 2633545"/>
              <a:gd name="connsiteY509" fmla="*/ 58385 h 2633545"/>
              <a:gd name="connsiteX510" fmla="*/ 1672363 w 2633545"/>
              <a:gd name="connsiteY510" fmla="*/ 49069 h 2633545"/>
              <a:gd name="connsiteX511" fmla="*/ 1695379 w 2633545"/>
              <a:gd name="connsiteY511" fmla="*/ 54987 h 2633545"/>
              <a:gd name="connsiteX512" fmla="*/ 1609394 w 2633545"/>
              <a:gd name="connsiteY512" fmla="*/ 311401 h 2633545"/>
              <a:gd name="connsiteX513" fmla="*/ 1013884 w 2633545"/>
              <a:gd name="connsiteY513" fmla="*/ 35518 h 2633545"/>
              <a:gd name="connsiteX514" fmla="*/ 1067381 w 2633545"/>
              <a:gd name="connsiteY514" fmla="*/ 299360 h 2633545"/>
              <a:gd name="connsiteX515" fmla="*/ 990961 w 2633545"/>
              <a:gd name="connsiteY515" fmla="*/ 41412 h 2633545"/>
              <a:gd name="connsiteX516" fmla="*/ 1043402 w 2633545"/>
              <a:gd name="connsiteY516" fmla="*/ 27928 h 2633545"/>
              <a:gd name="connsiteX517" fmla="*/ 1076776 w 2633545"/>
              <a:gd name="connsiteY517" fmla="*/ 216338 h 2633545"/>
              <a:gd name="connsiteX518" fmla="*/ 1029542 w 2633545"/>
              <a:gd name="connsiteY518" fmla="*/ 31492 h 2633545"/>
              <a:gd name="connsiteX519" fmla="*/ 1579580 w 2633545"/>
              <a:gd name="connsiteY519" fmla="*/ 25498 h 2633545"/>
              <a:gd name="connsiteX520" fmla="*/ 1582320 w 2633545"/>
              <a:gd name="connsiteY520" fmla="*/ 25917 h 2633545"/>
              <a:gd name="connsiteX521" fmla="*/ 1618792 w 2633545"/>
              <a:gd name="connsiteY521" fmla="*/ 35295 h 2633545"/>
              <a:gd name="connsiteX522" fmla="*/ 1512466 w 2633545"/>
              <a:gd name="connsiteY522" fmla="*/ 423390 h 2633545"/>
              <a:gd name="connsiteX523" fmla="*/ 1551330 w 2633545"/>
              <a:gd name="connsiteY523" fmla="*/ 21187 h 2633545"/>
              <a:gd name="connsiteX524" fmla="*/ 1557090 w 2633545"/>
              <a:gd name="connsiteY524" fmla="*/ 22066 h 2633545"/>
              <a:gd name="connsiteX525" fmla="*/ 1538722 w 2633545"/>
              <a:gd name="connsiteY525" fmla="*/ 105288 h 2633545"/>
              <a:gd name="connsiteX526" fmla="*/ 1097251 w 2633545"/>
              <a:gd name="connsiteY526" fmla="*/ 18892 h 2633545"/>
              <a:gd name="connsiteX527" fmla="*/ 1141746 w 2633545"/>
              <a:gd name="connsiteY527" fmla="*/ 355120 h 2633545"/>
              <a:gd name="connsiteX528" fmla="*/ 1065735 w 2633545"/>
              <a:gd name="connsiteY528" fmla="*/ 23702 h 2633545"/>
              <a:gd name="connsiteX529" fmla="*/ 1511979 w 2633545"/>
              <a:gd name="connsiteY529" fmla="*/ 15181 h 2633545"/>
              <a:gd name="connsiteX530" fmla="*/ 1535357 w 2633545"/>
              <a:gd name="connsiteY530" fmla="*/ 18749 h 2633545"/>
              <a:gd name="connsiteX531" fmla="*/ 1482209 w 2633545"/>
              <a:gd name="connsiteY531" fmla="*/ 282386 h 2633545"/>
              <a:gd name="connsiteX532" fmla="*/ 1126919 w 2633545"/>
              <a:gd name="connsiteY532" fmla="*/ 14364 h 2633545"/>
              <a:gd name="connsiteX533" fmla="*/ 1132088 w 2633545"/>
              <a:gd name="connsiteY533" fmla="*/ 62567 h 2633545"/>
              <a:gd name="connsiteX534" fmla="*/ 1123333 w 2633545"/>
              <a:gd name="connsiteY534" fmla="*/ 14912 h 2633545"/>
              <a:gd name="connsiteX535" fmla="*/ 1468436 w 2633545"/>
              <a:gd name="connsiteY535" fmla="*/ 8536 h 2633545"/>
              <a:gd name="connsiteX536" fmla="*/ 1478567 w 2633545"/>
              <a:gd name="connsiteY536" fmla="*/ 10082 h 2633545"/>
              <a:gd name="connsiteX537" fmla="*/ 1458007 w 2633545"/>
              <a:gd name="connsiteY537" fmla="*/ 136606 h 2633545"/>
              <a:gd name="connsiteX538" fmla="*/ 1183810 w 2633545"/>
              <a:gd name="connsiteY538" fmla="*/ 5861 h 2633545"/>
              <a:gd name="connsiteX539" fmla="*/ 1202428 w 2633545"/>
              <a:gd name="connsiteY539" fmla="*/ 275263 h 2633545"/>
              <a:gd name="connsiteX540" fmla="*/ 1160327 w 2633545"/>
              <a:gd name="connsiteY540" fmla="*/ 9266 h 2633545"/>
              <a:gd name="connsiteX541" fmla="*/ 1182053 w 2633545"/>
              <a:gd name="connsiteY541" fmla="*/ 5950 h 2633545"/>
              <a:gd name="connsiteX542" fmla="*/ 1215344 w 2633545"/>
              <a:gd name="connsiteY542" fmla="*/ 4269 h 2633545"/>
              <a:gd name="connsiteX543" fmla="*/ 1224174 w 2633545"/>
              <a:gd name="connsiteY543" fmla="*/ 207562 h 2633545"/>
              <a:gd name="connsiteX544" fmla="*/ 1199934 w 2633545"/>
              <a:gd name="connsiteY544" fmla="*/ 5047 h 2633545"/>
              <a:gd name="connsiteX545" fmla="*/ 1416981 w 2633545"/>
              <a:gd name="connsiteY545" fmla="*/ 4207 h 2633545"/>
              <a:gd name="connsiteX546" fmla="*/ 1442290 w 2633545"/>
              <a:gd name="connsiteY546" fmla="*/ 5485 h 2633545"/>
              <a:gd name="connsiteX547" fmla="*/ 1404899 w 2633545"/>
              <a:gd name="connsiteY547" fmla="*/ 288436 h 2633545"/>
              <a:gd name="connsiteX548" fmla="*/ 1373458 w 2633545"/>
              <a:gd name="connsiteY548" fmla="*/ 2009 h 2633545"/>
              <a:gd name="connsiteX549" fmla="*/ 1394220 w 2633545"/>
              <a:gd name="connsiteY549" fmla="*/ 3058 h 2633545"/>
              <a:gd name="connsiteX550" fmla="*/ 1370130 w 2633545"/>
              <a:gd name="connsiteY550" fmla="*/ 262432 h 2633545"/>
              <a:gd name="connsiteX551" fmla="*/ 1268719 w 2633545"/>
              <a:gd name="connsiteY551" fmla="*/ 1574 h 2633545"/>
              <a:gd name="connsiteX552" fmla="*/ 1268892 w 2633545"/>
              <a:gd name="connsiteY552" fmla="*/ 331284 h 2633545"/>
              <a:gd name="connsiteX553" fmla="*/ 1238105 w 2633545"/>
              <a:gd name="connsiteY553" fmla="*/ 3119 h 2633545"/>
              <a:gd name="connsiteX554" fmla="*/ 1333660 w 2633545"/>
              <a:gd name="connsiteY554" fmla="*/ 0 h 2633545"/>
              <a:gd name="connsiteX555" fmla="*/ 1357296 w 2633545"/>
              <a:gd name="connsiteY555" fmla="*/ 1193 h 2633545"/>
              <a:gd name="connsiteX556" fmla="*/ 1340411 w 2633545"/>
              <a:gd name="connsiteY556" fmla="*/ 269247 h 2633545"/>
              <a:gd name="connsiteX557" fmla="*/ 1299888 w 2633545"/>
              <a:gd name="connsiteY557" fmla="*/ 0 h 2633545"/>
              <a:gd name="connsiteX558" fmla="*/ 1298287 w 2633545"/>
              <a:gd name="connsiteY558" fmla="*/ 63881 h 2633545"/>
              <a:gd name="connsiteX559" fmla="*/ 1295060 w 2633545"/>
              <a:gd name="connsiteY559" fmla="*/ 243 h 2633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2633545" h="2633545">
                <a:moveTo>
                  <a:pt x="1504801" y="2602166"/>
                </a:moveTo>
                <a:lnTo>
                  <a:pt x="1507892" y="2618987"/>
                </a:lnTo>
                <a:lnTo>
                  <a:pt x="1506626" y="2619180"/>
                </a:lnTo>
                <a:close/>
                <a:moveTo>
                  <a:pt x="1334472" y="2601208"/>
                </a:moveTo>
                <a:lnTo>
                  <a:pt x="1336105" y="2633421"/>
                </a:lnTo>
                <a:lnTo>
                  <a:pt x="1333661" y="2633544"/>
                </a:lnTo>
                <a:close/>
                <a:moveTo>
                  <a:pt x="1087388" y="2561943"/>
                </a:moveTo>
                <a:lnTo>
                  <a:pt x="1079884" y="2612002"/>
                </a:lnTo>
                <a:lnTo>
                  <a:pt x="1076455" y="2611478"/>
                </a:lnTo>
                <a:close/>
                <a:moveTo>
                  <a:pt x="1170767" y="2526276"/>
                </a:moveTo>
                <a:lnTo>
                  <a:pt x="1162757" y="2624649"/>
                </a:lnTo>
                <a:lnTo>
                  <a:pt x="1154975" y="2623462"/>
                </a:lnTo>
                <a:close/>
                <a:moveTo>
                  <a:pt x="837175" y="2523379"/>
                </a:moveTo>
                <a:lnTo>
                  <a:pt x="830987" y="2540768"/>
                </a:lnTo>
                <a:lnTo>
                  <a:pt x="829688" y="2540293"/>
                </a:lnTo>
                <a:close/>
                <a:moveTo>
                  <a:pt x="1740396" y="2508840"/>
                </a:moveTo>
                <a:lnTo>
                  <a:pt x="1759200" y="2556637"/>
                </a:lnTo>
                <a:lnTo>
                  <a:pt x="1755898" y="2557846"/>
                </a:lnTo>
                <a:close/>
                <a:moveTo>
                  <a:pt x="1410737" y="2457322"/>
                </a:moveTo>
                <a:lnTo>
                  <a:pt x="1431241" y="2628617"/>
                </a:lnTo>
                <a:lnTo>
                  <a:pt x="1418206" y="2629275"/>
                </a:lnTo>
                <a:close/>
                <a:moveTo>
                  <a:pt x="1562160" y="2447638"/>
                </a:moveTo>
                <a:lnTo>
                  <a:pt x="1601765" y="2602628"/>
                </a:lnTo>
                <a:lnTo>
                  <a:pt x="1590144" y="2605616"/>
                </a:lnTo>
                <a:close/>
                <a:moveTo>
                  <a:pt x="690779" y="2436509"/>
                </a:moveTo>
                <a:lnTo>
                  <a:pt x="675122" y="2467110"/>
                </a:lnTo>
                <a:lnTo>
                  <a:pt x="672900" y="2465759"/>
                </a:lnTo>
                <a:close/>
                <a:moveTo>
                  <a:pt x="1794589" y="2435944"/>
                </a:moveTo>
                <a:lnTo>
                  <a:pt x="1837705" y="2526972"/>
                </a:lnTo>
                <a:lnTo>
                  <a:pt x="1830441" y="2530471"/>
                </a:lnTo>
                <a:close/>
                <a:moveTo>
                  <a:pt x="963883" y="2418738"/>
                </a:moveTo>
                <a:lnTo>
                  <a:pt x="920476" y="2573521"/>
                </a:lnTo>
                <a:lnTo>
                  <a:pt x="909185" y="2569389"/>
                </a:lnTo>
                <a:close/>
                <a:moveTo>
                  <a:pt x="1973112" y="2418064"/>
                </a:moveTo>
                <a:lnTo>
                  <a:pt x="1991746" y="2446865"/>
                </a:lnTo>
                <a:lnTo>
                  <a:pt x="1989526" y="2448214"/>
                </a:lnTo>
                <a:close/>
                <a:moveTo>
                  <a:pt x="1260655" y="2400815"/>
                </a:moveTo>
                <a:lnTo>
                  <a:pt x="1257709" y="2631415"/>
                </a:lnTo>
                <a:lnTo>
                  <a:pt x="1239324" y="2630486"/>
                </a:lnTo>
                <a:close/>
                <a:moveTo>
                  <a:pt x="828408" y="2350475"/>
                </a:moveTo>
                <a:lnTo>
                  <a:pt x="760204" y="2509805"/>
                </a:lnTo>
                <a:lnTo>
                  <a:pt x="748386" y="2504112"/>
                </a:lnTo>
                <a:close/>
                <a:moveTo>
                  <a:pt x="1292460" y="2337230"/>
                </a:moveTo>
                <a:lnTo>
                  <a:pt x="1299889" y="2633545"/>
                </a:lnTo>
                <a:lnTo>
                  <a:pt x="1273877" y="2632231"/>
                </a:lnTo>
                <a:close/>
                <a:moveTo>
                  <a:pt x="2120228" y="2333092"/>
                </a:moveTo>
                <a:lnTo>
                  <a:pt x="2133937" y="2349194"/>
                </a:lnTo>
                <a:lnTo>
                  <a:pt x="2132671" y="2350141"/>
                </a:lnTo>
                <a:close/>
                <a:moveTo>
                  <a:pt x="1426885" y="2331551"/>
                </a:moveTo>
                <a:lnTo>
                  <a:pt x="1473218" y="2624279"/>
                </a:lnTo>
                <a:lnTo>
                  <a:pt x="1451492" y="2627594"/>
                </a:lnTo>
                <a:lnTo>
                  <a:pt x="1447360" y="2627803"/>
                </a:lnTo>
                <a:close/>
                <a:moveTo>
                  <a:pt x="1154280" y="2324724"/>
                </a:moveTo>
                <a:lnTo>
                  <a:pt x="1121564" y="2618363"/>
                </a:lnTo>
                <a:lnTo>
                  <a:pt x="1095874" y="2614442"/>
                </a:lnTo>
                <a:close/>
                <a:moveTo>
                  <a:pt x="1229774" y="2318561"/>
                </a:moveTo>
                <a:lnTo>
                  <a:pt x="1216564" y="2629337"/>
                </a:lnTo>
                <a:lnTo>
                  <a:pt x="1188891" y="2627940"/>
                </a:lnTo>
                <a:close/>
                <a:moveTo>
                  <a:pt x="1558611" y="2308689"/>
                </a:moveTo>
                <a:lnTo>
                  <a:pt x="1642584" y="2592132"/>
                </a:lnTo>
                <a:lnTo>
                  <a:pt x="1617395" y="2598609"/>
                </a:lnTo>
                <a:close/>
                <a:moveTo>
                  <a:pt x="1030148" y="2297146"/>
                </a:moveTo>
                <a:lnTo>
                  <a:pt x="961179" y="2584475"/>
                </a:lnTo>
                <a:lnTo>
                  <a:pt x="935971" y="2577993"/>
                </a:lnTo>
                <a:close/>
                <a:moveTo>
                  <a:pt x="587219" y="2289219"/>
                </a:moveTo>
                <a:lnTo>
                  <a:pt x="530032" y="2371945"/>
                </a:lnTo>
                <a:lnTo>
                  <a:pt x="523603" y="2367138"/>
                </a:lnTo>
                <a:close/>
                <a:moveTo>
                  <a:pt x="1809407" y="2281925"/>
                </a:moveTo>
                <a:lnTo>
                  <a:pt x="1923562" y="2485613"/>
                </a:lnTo>
                <a:lnTo>
                  <a:pt x="1906782" y="2493696"/>
                </a:lnTo>
                <a:close/>
                <a:moveTo>
                  <a:pt x="497968" y="2277769"/>
                </a:moveTo>
                <a:lnTo>
                  <a:pt x="464104" y="2320304"/>
                </a:lnTo>
                <a:lnTo>
                  <a:pt x="461352" y="2317803"/>
                </a:lnTo>
                <a:close/>
                <a:moveTo>
                  <a:pt x="1362253" y="2276630"/>
                </a:moveTo>
                <a:lnTo>
                  <a:pt x="1395445" y="2630425"/>
                </a:lnTo>
                <a:lnTo>
                  <a:pt x="1362440" y="2632091"/>
                </a:lnTo>
                <a:close/>
                <a:moveTo>
                  <a:pt x="1680204" y="2271338"/>
                </a:moveTo>
                <a:lnTo>
                  <a:pt x="1798762" y="2542157"/>
                </a:lnTo>
                <a:lnTo>
                  <a:pt x="1774362" y="2551088"/>
                </a:lnTo>
                <a:close/>
                <a:moveTo>
                  <a:pt x="1966784" y="2254963"/>
                </a:moveTo>
                <a:lnTo>
                  <a:pt x="2072017" y="2395497"/>
                </a:lnTo>
                <a:lnTo>
                  <a:pt x="2061350" y="2403474"/>
                </a:lnTo>
                <a:close/>
                <a:moveTo>
                  <a:pt x="1486157" y="2253820"/>
                </a:moveTo>
                <a:lnTo>
                  <a:pt x="1567810" y="2609842"/>
                </a:lnTo>
                <a:lnTo>
                  <a:pt x="1533955" y="2615009"/>
                </a:lnTo>
                <a:close/>
                <a:moveTo>
                  <a:pt x="904263" y="2251903"/>
                </a:moveTo>
                <a:lnTo>
                  <a:pt x="798204" y="2528111"/>
                </a:lnTo>
                <a:lnTo>
                  <a:pt x="774785" y="2516829"/>
                </a:lnTo>
                <a:close/>
                <a:moveTo>
                  <a:pt x="1742738" y="2228642"/>
                </a:moveTo>
                <a:lnTo>
                  <a:pt x="1886265" y="2503579"/>
                </a:lnTo>
                <a:lnTo>
                  <a:pt x="1861416" y="2515550"/>
                </a:lnTo>
                <a:close/>
                <a:moveTo>
                  <a:pt x="727358" y="2225822"/>
                </a:moveTo>
                <a:lnTo>
                  <a:pt x="608112" y="2426400"/>
                </a:lnTo>
                <a:lnTo>
                  <a:pt x="592168" y="2416713"/>
                </a:lnTo>
                <a:close/>
                <a:moveTo>
                  <a:pt x="1806666" y="2213851"/>
                </a:moveTo>
                <a:lnTo>
                  <a:pt x="1960649" y="2465757"/>
                </a:lnTo>
                <a:lnTo>
                  <a:pt x="1944830" y="2475367"/>
                </a:lnTo>
                <a:lnTo>
                  <a:pt x="1938074" y="2478622"/>
                </a:lnTo>
                <a:close/>
                <a:moveTo>
                  <a:pt x="994692" y="2213779"/>
                </a:moveTo>
                <a:lnTo>
                  <a:pt x="887815" y="2561567"/>
                </a:lnTo>
                <a:lnTo>
                  <a:pt x="855758" y="2549834"/>
                </a:lnTo>
                <a:close/>
                <a:moveTo>
                  <a:pt x="784415" y="2190330"/>
                </a:moveTo>
                <a:lnTo>
                  <a:pt x="644023" y="2448216"/>
                </a:lnTo>
                <a:lnTo>
                  <a:pt x="621956" y="2434810"/>
                </a:lnTo>
                <a:close/>
                <a:moveTo>
                  <a:pt x="1124901" y="2187489"/>
                </a:moveTo>
                <a:lnTo>
                  <a:pt x="1053965" y="2608046"/>
                </a:lnTo>
                <a:lnTo>
                  <a:pt x="1051225" y="2607628"/>
                </a:lnTo>
                <a:lnTo>
                  <a:pt x="1012523" y="2597676"/>
                </a:lnTo>
                <a:close/>
                <a:moveTo>
                  <a:pt x="875516" y="2172333"/>
                </a:moveTo>
                <a:lnTo>
                  <a:pt x="727868" y="2494228"/>
                </a:lnTo>
                <a:lnTo>
                  <a:pt x="698151" y="2479913"/>
                </a:lnTo>
                <a:close/>
                <a:moveTo>
                  <a:pt x="2092119" y="2170348"/>
                </a:moveTo>
                <a:lnTo>
                  <a:pt x="2206088" y="2286996"/>
                </a:lnTo>
                <a:lnTo>
                  <a:pt x="2197055" y="2295206"/>
                </a:lnTo>
                <a:close/>
                <a:moveTo>
                  <a:pt x="1585953" y="2166739"/>
                </a:moveTo>
                <a:lnTo>
                  <a:pt x="1734519" y="2565670"/>
                </a:lnTo>
                <a:lnTo>
                  <a:pt x="1708594" y="2575159"/>
                </a:lnTo>
                <a:lnTo>
                  <a:pt x="1693927" y="2578931"/>
                </a:lnTo>
                <a:close/>
                <a:moveTo>
                  <a:pt x="739112" y="2143087"/>
                </a:moveTo>
                <a:lnTo>
                  <a:pt x="573181" y="2404211"/>
                </a:lnTo>
                <a:lnTo>
                  <a:pt x="551180" y="2387759"/>
                </a:lnTo>
                <a:close/>
                <a:moveTo>
                  <a:pt x="1920957" y="2142313"/>
                </a:moveTo>
                <a:lnTo>
                  <a:pt x="2105604" y="2370381"/>
                </a:lnTo>
                <a:lnTo>
                  <a:pt x="2084931" y="2385840"/>
                </a:lnTo>
                <a:close/>
                <a:moveTo>
                  <a:pt x="2275708" y="2133694"/>
                </a:moveTo>
                <a:lnTo>
                  <a:pt x="2320431" y="2169301"/>
                </a:lnTo>
                <a:lnTo>
                  <a:pt x="2317802" y="2172194"/>
                </a:lnTo>
                <a:close/>
                <a:moveTo>
                  <a:pt x="1837098" y="2126718"/>
                </a:moveTo>
                <a:lnTo>
                  <a:pt x="2042427" y="2416075"/>
                </a:lnTo>
                <a:lnTo>
                  <a:pt x="2014255" y="2433190"/>
                </a:lnTo>
                <a:close/>
                <a:moveTo>
                  <a:pt x="301922" y="2119154"/>
                </a:moveTo>
                <a:lnTo>
                  <a:pt x="284431" y="2134046"/>
                </a:lnTo>
                <a:lnTo>
                  <a:pt x="283402" y="2132670"/>
                </a:lnTo>
                <a:close/>
                <a:moveTo>
                  <a:pt x="670222" y="2110955"/>
                </a:moveTo>
                <a:lnTo>
                  <a:pt x="496539" y="2346900"/>
                </a:lnTo>
                <a:lnTo>
                  <a:pt x="478640" y="2333516"/>
                </a:lnTo>
                <a:lnTo>
                  <a:pt x="476077" y="2331186"/>
                </a:lnTo>
                <a:close/>
                <a:moveTo>
                  <a:pt x="463408" y="2091943"/>
                </a:moveTo>
                <a:lnTo>
                  <a:pt x="346563" y="2206104"/>
                </a:lnTo>
                <a:lnTo>
                  <a:pt x="338339" y="2197056"/>
                </a:lnTo>
                <a:close/>
                <a:moveTo>
                  <a:pt x="2024441" y="2057036"/>
                </a:moveTo>
                <a:lnTo>
                  <a:pt x="2237092" y="2258818"/>
                </a:lnTo>
                <a:lnTo>
                  <a:pt x="2218030" y="2276143"/>
                </a:lnTo>
                <a:close/>
                <a:moveTo>
                  <a:pt x="1933707" y="2045438"/>
                </a:moveTo>
                <a:lnTo>
                  <a:pt x="2180196" y="2310529"/>
                </a:lnTo>
                <a:lnTo>
                  <a:pt x="2154998" y="2333430"/>
                </a:lnTo>
                <a:close/>
                <a:moveTo>
                  <a:pt x="2286285" y="2043931"/>
                </a:moveTo>
                <a:lnTo>
                  <a:pt x="2372126" y="2103271"/>
                </a:lnTo>
                <a:lnTo>
                  <a:pt x="2367137" y="2109942"/>
                </a:lnTo>
                <a:close/>
                <a:moveTo>
                  <a:pt x="575690" y="2025305"/>
                </a:moveTo>
                <a:lnTo>
                  <a:pt x="374727" y="2237093"/>
                </a:lnTo>
                <a:lnTo>
                  <a:pt x="357473" y="2218108"/>
                </a:lnTo>
                <a:close/>
                <a:moveTo>
                  <a:pt x="713268" y="1977298"/>
                </a:moveTo>
                <a:lnTo>
                  <a:pt x="444497" y="2302484"/>
                </a:lnTo>
                <a:lnTo>
                  <a:pt x="413189" y="2274030"/>
                </a:lnTo>
                <a:close/>
                <a:moveTo>
                  <a:pt x="219583" y="1970879"/>
                </a:moveTo>
                <a:lnTo>
                  <a:pt x="186863" y="1992049"/>
                </a:lnTo>
                <a:lnTo>
                  <a:pt x="185331" y="1989526"/>
                </a:lnTo>
                <a:close/>
                <a:moveTo>
                  <a:pt x="381252" y="1965085"/>
                </a:moveTo>
                <a:lnTo>
                  <a:pt x="238190" y="2072209"/>
                </a:lnTo>
                <a:lnTo>
                  <a:pt x="230071" y="2061350"/>
                </a:lnTo>
                <a:close/>
                <a:moveTo>
                  <a:pt x="2111935" y="1964046"/>
                </a:moveTo>
                <a:lnTo>
                  <a:pt x="2346899" y="2137007"/>
                </a:lnTo>
                <a:lnTo>
                  <a:pt x="2333516" y="2154904"/>
                </a:lnTo>
                <a:lnTo>
                  <a:pt x="2331256" y="2157390"/>
                </a:lnTo>
                <a:close/>
                <a:moveTo>
                  <a:pt x="2430640" y="1939181"/>
                </a:moveTo>
                <a:lnTo>
                  <a:pt x="2467379" y="1957979"/>
                </a:lnTo>
                <a:lnTo>
                  <a:pt x="2465758" y="1960647"/>
                </a:lnTo>
                <a:close/>
                <a:moveTo>
                  <a:pt x="586395" y="1935300"/>
                </a:moveTo>
                <a:lnTo>
                  <a:pt x="323016" y="2180196"/>
                </a:lnTo>
                <a:lnTo>
                  <a:pt x="300263" y="2155162"/>
                </a:lnTo>
                <a:close/>
                <a:moveTo>
                  <a:pt x="488371" y="1923273"/>
                </a:moveTo>
                <a:lnTo>
                  <a:pt x="263163" y="2105604"/>
                </a:lnTo>
                <a:lnTo>
                  <a:pt x="247898" y="2085190"/>
                </a:lnTo>
                <a:close/>
                <a:moveTo>
                  <a:pt x="1977240" y="1920230"/>
                </a:moveTo>
                <a:lnTo>
                  <a:pt x="2302483" y="2189049"/>
                </a:lnTo>
                <a:lnTo>
                  <a:pt x="2274023" y="2220362"/>
                </a:lnTo>
                <a:close/>
                <a:moveTo>
                  <a:pt x="2221582" y="1903185"/>
                </a:moveTo>
                <a:lnTo>
                  <a:pt x="2426615" y="2025079"/>
                </a:lnTo>
                <a:lnTo>
                  <a:pt x="2416713" y="2041378"/>
                </a:lnTo>
                <a:close/>
                <a:moveTo>
                  <a:pt x="2145165" y="1895754"/>
                </a:moveTo>
                <a:lnTo>
                  <a:pt x="2404211" y="2060365"/>
                </a:lnTo>
                <a:lnTo>
                  <a:pt x="2387890" y="2082190"/>
                </a:lnTo>
                <a:close/>
                <a:moveTo>
                  <a:pt x="2193649" y="1850938"/>
                </a:moveTo>
                <a:lnTo>
                  <a:pt x="2448215" y="1989524"/>
                </a:lnTo>
                <a:lnTo>
                  <a:pt x="2434982" y="2011306"/>
                </a:lnTo>
                <a:close/>
                <a:moveTo>
                  <a:pt x="503027" y="1839798"/>
                </a:moveTo>
                <a:lnTo>
                  <a:pt x="217470" y="2042429"/>
                </a:lnTo>
                <a:lnTo>
                  <a:pt x="200580" y="2014627"/>
                </a:lnTo>
                <a:close/>
                <a:moveTo>
                  <a:pt x="414485" y="1809852"/>
                </a:moveTo>
                <a:lnTo>
                  <a:pt x="167788" y="1960650"/>
                </a:lnTo>
                <a:lnTo>
                  <a:pt x="158177" y="1944830"/>
                </a:lnTo>
                <a:lnTo>
                  <a:pt x="155156" y="1938559"/>
                </a:lnTo>
                <a:close/>
                <a:moveTo>
                  <a:pt x="356836" y="1807009"/>
                </a:moveTo>
                <a:lnTo>
                  <a:pt x="148131" y="1923975"/>
                </a:lnTo>
                <a:lnTo>
                  <a:pt x="139849" y="1906783"/>
                </a:lnTo>
                <a:close/>
                <a:moveTo>
                  <a:pt x="2343099" y="1801298"/>
                </a:moveTo>
                <a:lnTo>
                  <a:pt x="2510077" y="1872776"/>
                </a:lnTo>
                <a:lnTo>
                  <a:pt x="2504111" y="1885161"/>
                </a:lnTo>
                <a:close/>
                <a:moveTo>
                  <a:pt x="2514503" y="1792441"/>
                </a:moveTo>
                <a:lnTo>
                  <a:pt x="2541017" y="1801877"/>
                </a:lnTo>
                <a:lnTo>
                  <a:pt x="2540292" y="1803857"/>
                </a:lnTo>
                <a:close/>
                <a:moveTo>
                  <a:pt x="204251" y="1792069"/>
                </a:moveTo>
                <a:lnTo>
                  <a:pt x="106819" y="1838217"/>
                </a:lnTo>
                <a:lnTo>
                  <a:pt x="103074" y="1830442"/>
                </a:lnTo>
                <a:close/>
                <a:moveTo>
                  <a:pt x="2176637" y="1760005"/>
                </a:moveTo>
                <a:lnTo>
                  <a:pt x="2494227" y="1905680"/>
                </a:lnTo>
                <a:lnTo>
                  <a:pt x="2480103" y="1934999"/>
                </a:lnTo>
                <a:close/>
                <a:moveTo>
                  <a:pt x="398459" y="1746103"/>
                </a:moveTo>
                <a:lnTo>
                  <a:pt x="129965" y="1886266"/>
                </a:lnTo>
                <a:lnTo>
                  <a:pt x="118276" y="1861999"/>
                </a:lnTo>
                <a:close/>
                <a:moveTo>
                  <a:pt x="134099" y="1737425"/>
                </a:moveTo>
                <a:lnTo>
                  <a:pt x="77139" y="1759833"/>
                </a:lnTo>
                <a:lnTo>
                  <a:pt x="75699" y="1755898"/>
                </a:lnTo>
                <a:close/>
                <a:moveTo>
                  <a:pt x="2257715" y="1731512"/>
                </a:moveTo>
                <a:lnTo>
                  <a:pt x="2528111" y="1835341"/>
                </a:lnTo>
                <a:lnTo>
                  <a:pt x="2517067" y="1858267"/>
                </a:lnTo>
                <a:close/>
                <a:moveTo>
                  <a:pt x="354382" y="1683630"/>
                </a:moveTo>
                <a:lnTo>
                  <a:pt x="91387" y="1798762"/>
                </a:lnTo>
                <a:lnTo>
                  <a:pt x="82715" y="1775067"/>
                </a:lnTo>
                <a:close/>
                <a:moveTo>
                  <a:pt x="2408335" y="1665886"/>
                </a:moveTo>
                <a:lnTo>
                  <a:pt x="2573806" y="1712291"/>
                </a:lnTo>
                <a:lnTo>
                  <a:pt x="2569388" y="1724361"/>
                </a:lnTo>
                <a:close/>
                <a:moveTo>
                  <a:pt x="2220383" y="1640883"/>
                </a:moveTo>
                <a:lnTo>
                  <a:pt x="2561567" y="1745732"/>
                </a:lnTo>
                <a:lnTo>
                  <a:pt x="2550057" y="1777179"/>
                </a:lnTo>
                <a:close/>
                <a:moveTo>
                  <a:pt x="2305448" y="1605388"/>
                </a:moveTo>
                <a:lnTo>
                  <a:pt x="2584475" y="1672364"/>
                </a:lnTo>
                <a:lnTo>
                  <a:pt x="2578180" y="1696845"/>
                </a:lnTo>
                <a:close/>
                <a:moveTo>
                  <a:pt x="458834" y="1588923"/>
                </a:moveTo>
                <a:lnTo>
                  <a:pt x="67874" y="1734520"/>
                </a:lnTo>
                <a:lnTo>
                  <a:pt x="58385" y="1708593"/>
                </a:lnTo>
                <a:lnTo>
                  <a:pt x="54826" y="1694752"/>
                </a:lnTo>
                <a:close/>
                <a:moveTo>
                  <a:pt x="314694" y="1561621"/>
                </a:moveTo>
                <a:lnTo>
                  <a:pt x="41412" y="1642583"/>
                </a:lnTo>
                <a:lnTo>
                  <a:pt x="35168" y="1618298"/>
                </a:lnTo>
                <a:close/>
                <a:moveTo>
                  <a:pt x="197244" y="1560151"/>
                </a:moveTo>
                <a:lnTo>
                  <a:pt x="31131" y="1602598"/>
                </a:lnTo>
                <a:lnTo>
                  <a:pt x="27928" y="1590143"/>
                </a:lnTo>
                <a:close/>
                <a:moveTo>
                  <a:pt x="2547623" y="1542996"/>
                </a:moveTo>
                <a:lnTo>
                  <a:pt x="2612153" y="1552670"/>
                </a:lnTo>
                <a:lnTo>
                  <a:pt x="2611478" y="1557090"/>
                </a:lnTo>
                <a:close/>
                <a:moveTo>
                  <a:pt x="2195717" y="1510031"/>
                </a:moveTo>
                <a:lnTo>
                  <a:pt x="2608046" y="1579580"/>
                </a:lnTo>
                <a:lnTo>
                  <a:pt x="2607628" y="1582319"/>
                </a:lnTo>
                <a:lnTo>
                  <a:pt x="2597885" y="1620212"/>
                </a:lnTo>
                <a:close/>
                <a:moveTo>
                  <a:pt x="44116" y="1503435"/>
                </a:moveTo>
                <a:lnTo>
                  <a:pt x="14702" y="1508839"/>
                </a:lnTo>
                <a:lnTo>
                  <a:pt x="14364" y="1506626"/>
                </a:lnTo>
                <a:close/>
                <a:moveTo>
                  <a:pt x="369050" y="1488604"/>
                </a:moveTo>
                <a:lnTo>
                  <a:pt x="23702" y="1567810"/>
                </a:lnTo>
                <a:lnTo>
                  <a:pt x="18690" y="1534969"/>
                </a:lnTo>
                <a:close/>
                <a:moveTo>
                  <a:pt x="2335276" y="1480439"/>
                </a:moveTo>
                <a:lnTo>
                  <a:pt x="2618363" y="1511979"/>
                </a:lnTo>
                <a:lnTo>
                  <a:pt x="2614583" y="1536747"/>
                </a:lnTo>
                <a:close/>
                <a:moveTo>
                  <a:pt x="2512800" y="1460587"/>
                </a:moveTo>
                <a:lnTo>
                  <a:pt x="2624814" y="1469708"/>
                </a:lnTo>
                <a:lnTo>
                  <a:pt x="2623462" y="1478569"/>
                </a:lnTo>
                <a:close/>
                <a:moveTo>
                  <a:pt x="289555" y="1428853"/>
                </a:moveTo>
                <a:lnTo>
                  <a:pt x="9266" y="1473217"/>
                </a:lnTo>
                <a:lnTo>
                  <a:pt x="5950" y="1451492"/>
                </a:lnTo>
                <a:lnTo>
                  <a:pt x="5797" y="1448464"/>
                </a:lnTo>
                <a:close/>
                <a:moveTo>
                  <a:pt x="190018" y="1410135"/>
                </a:moveTo>
                <a:lnTo>
                  <a:pt x="4980" y="1432284"/>
                </a:lnTo>
                <a:lnTo>
                  <a:pt x="4269" y="1418203"/>
                </a:lnTo>
                <a:close/>
                <a:moveTo>
                  <a:pt x="2330064" y="1404260"/>
                </a:moveTo>
                <a:lnTo>
                  <a:pt x="2629337" y="1416981"/>
                </a:lnTo>
                <a:lnTo>
                  <a:pt x="2627992" y="1443630"/>
                </a:lnTo>
                <a:close/>
                <a:moveTo>
                  <a:pt x="2386160" y="1371528"/>
                </a:moveTo>
                <a:lnTo>
                  <a:pt x="2631474" y="1374662"/>
                </a:lnTo>
                <a:lnTo>
                  <a:pt x="2630486" y="1394221"/>
                </a:lnTo>
                <a:close/>
                <a:moveTo>
                  <a:pt x="344132" y="1363452"/>
                </a:moveTo>
                <a:lnTo>
                  <a:pt x="3120" y="1395445"/>
                </a:lnTo>
                <a:lnTo>
                  <a:pt x="1513" y="1363632"/>
                </a:lnTo>
                <a:close/>
                <a:moveTo>
                  <a:pt x="0" y="1333659"/>
                </a:moveTo>
                <a:lnTo>
                  <a:pt x="47303" y="1334845"/>
                </a:lnTo>
                <a:lnTo>
                  <a:pt x="180" y="1337234"/>
                </a:lnTo>
                <a:close/>
                <a:moveTo>
                  <a:pt x="2633545" y="1333659"/>
                </a:moveTo>
                <a:lnTo>
                  <a:pt x="2632287" y="1358558"/>
                </a:lnTo>
                <a:lnTo>
                  <a:pt x="2349897" y="1340770"/>
                </a:lnTo>
                <a:close/>
                <a:moveTo>
                  <a:pt x="2633358" y="1296190"/>
                </a:moveTo>
                <a:lnTo>
                  <a:pt x="2633545" y="1299888"/>
                </a:lnTo>
                <a:lnTo>
                  <a:pt x="2584613" y="1298662"/>
                </a:lnTo>
                <a:close/>
                <a:moveTo>
                  <a:pt x="1250" y="1275138"/>
                </a:moveTo>
                <a:lnTo>
                  <a:pt x="281948" y="1292820"/>
                </a:lnTo>
                <a:lnTo>
                  <a:pt x="0" y="1299889"/>
                </a:lnTo>
                <a:close/>
                <a:moveTo>
                  <a:pt x="3058" y="1239324"/>
                </a:moveTo>
                <a:lnTo>
                  <a:pt x="247782" y="1262054"/>
                </a:lnTo>
                <a:lnTo>
                  <a:pt x="2069" y="1258915"/>
                </a:lnTo>
                <a:close/>
                <a:moveTo>
                  <a:pt x="2630425" y="1238103"/>
                </a:moveTo>
                <a:lnTo>
                  <a:pt x="2632031" y="1269911"/>
                </a:lnTo>
                <a:lnTo>
                  <a:pt x="2289455" y="1270091"/>
                </a:lnTo>
                <a:close/>
                <a:moveTo>
                  <a:pt x="2628550" y="1200976"/>
                </a:moveTo>
                <a:lnTo>
                  <a:pt x="2629276" y="1215343"/>
                </a:lnTo>
                <a:lnTo>
                  <a:pt x="2439753" y="1223575"/>
                </a:lnTo>
                <a:close/>
                <a:moveTo>
                  <a:pt x="5537" y="1190229"/>
                </a:moveTo>
                <a:lnTo>
                  <a:pt x="299963" y="1229136"/>
                </a:lnTo>
                <a:lnTo>
                  <a:pt x="4207" y="1216564"/>
                </a:lnTo>
                <a:close/>
                <a:moveTo>
                  <a:pt x="2624279" y="1160327"/>
                </a:moveTo>
                <a:lnTo>
                  <a:pt x="2627595" y="1182053"/>
                </a:lnTo>
                <a:lnTo>
                  <a:pt x="2627739" y="1184915"/>
                </a:lnTo>
                <a:lnTo>
                  <a:pt x="2345839" y="1204398"/>
                </a:lnTo>
                <a:close/>
                <a:moveTo>
                  <a:pt x="10082" y="1154976"/>
                </a:moveTo>
                <a:lnTo>
                  <a:pt x="123151" y="1173349"/>
                </a:lnTo>
                <a:lnTo>
                  <a:pt x="8701" y="1164029"/>
                </a:lnTo>
                <a:close/>
                <a:moveTo>
                  <a:pt x="2618777" y="1124280"/>
                </a:moveTo>
                <a:lnTo>
                  <a:pt x="2619180" y="1126919"/>
                </a:lnTo>
                <a:lnTo>
                  <a:pt x="2583708" y="1130723"/>
                </a:lnTo>
                <a:close/>
                <a:moveTo>
                  <a:pt x="18890" y="1097264"/>
                </a:moveTo>
                <a:lnTo>
                  <a:pt x="292948" y="1152513"/>
                </a:lnTo>
                <a:lnTo>
                  <a:pt x="15181" y="1121565"/>
                </a:lnTo>
                <a:close/>
                <a:moveTo>
                  <a:pt x="22066" y="1076455"/>
                </a:moveTo>
                <a:lnTo>
                  <a:pt x="90962" y="1091662"/>
                </a:lnTo>
                <a:lnTo>
                  <a:pt x="21338" y="1081224"/>
                </a:lnTo>
                <a:close/>
                <a:moveTo>
                  <a:pt x="2609842" y="1065734"/>
                </a:moveTo>
                <a:lnTo>
                  <a:pt x="2614807" y="1098266"/>
                </a:lnTo>
                <a:lnTo>
                  <a:pt x="2267746" y="1144194"/>
                </a:lnTo>
                <a:close/>
                <a:moveTo>
                  <a:pt x="2602267" y="1030376"/>
                </a:moveTo>
                <a:lnTo>
                  <a:pt x="2605616" y="1043402"/>
                </a:lnTo>
                <a:lnTo>
                  <a:pt x="2428540" y="1074769"/>
                </a:lnTo>
                <a:close/>
                <a:moveTo>
                  <a:pt x="35503" y="1013943"/>
                </a:moveTo>
                <a:lnTo>
                  <a:pt x="431620" y="1122467"/>
                </a:lnTo>
                <a:lnTo>
                  <a:pt x="25498" y="1053965"/>
                </a:lnTo>
                <a:lnTo>
                  <a:pt x="25917" y="1051225"/>
                </a:lnTo>
                <a:close/>
                <a:moveTo>
                  <a:pt x="2592133" y="990962"/>
                </a:moveTo>
                <a:lnTo>
                  <a:pt x="2598259" y="1014788"/>
                </a:lnTo>
                <a:lnTo>
                  <a:pt x="2324018" y="1070393"/>
                </a:lnTo>
                <a:close/>
                <a:moveTo>
                  <a:pt x="55175" y="937436"/>
                </a:moveTo>
                <a:lnTo>
                  <a:pt x="319703" y="1026142"/>
                </a:lnTo>
                <a:lnTo>
                  <a:pt x="49069" y="961181"/>
                </a:lnTo>
                <a:close/>
                <a:moveTo>
                  <a:pt x="64156" y="909185"/>
                </a:moveTo>
                <a:lnTo>
                  <a:pt x="233292" y="970595"/>
                </a:lnTo>
                <a:lnTo>
                  <a:pt x="59516" y="921860"/>
                </a:lnTo>
                <a:close/>
                <a:moveTo>
                  <a:pt x="2565671" y="899026"/>
                </a:moveTo>
                <a:lnTo>
                  <a:pt x="2575159" y="924951"/>
                </a:lnTo>
                <a:lnTo>
                  <a:pt x="2578568" y="938208"/>
                </a:lnTo>
                <a:lnTo>
                  <a:pt x="2180375" y="1042513"/>
                </a:lnTo>
                <a:close/>
                <a:moveTo>
                  <a:pt x="2556106" y="872893"/>
                </a:moveTo>
                <a:lnTo>
                  <a:pt x="2557846" y="877648"/>
                </a:lnTo>
                <a:lnTo>
                  <a:pt x="2487271" y="899972"/>
                </a:lnTo>
                <a:close/>
                <a:moveTo>
                  <a:pt x="83174" y="857223"/>
                </a:moveTo>
                <a:lnTo>
                  <a:pt x="403856" y="989802"/>
                </a:lnTo>
                <a:lnTo>
                  <a:pt x="71977" y="887814"/>
                </a:lnTo>
                <a:close/>
                <a:moveTo>
                  <a:pt x="2542157" y="834782"/>
                </a:moveTo>
                <a:lnTo>
                  <a:pt x="2550569" y="857764"/>
                </a:lnTo>
                <a:lnTo>
                  <a:pt x="2287086" y="946446"/>
                </a:lnTo>
                <a:close/>
                <a:moveTo>
                  <a:pt x="93252" y="829688"/>
                </a:moveTo>
                <a:lnTo>
                  <a:pt x="128800" y="845425"/>
                </a:lnTo>
                <a:lnTo>
                  <a:pt x="92252" y="832419"/>
                </a:lnTo>
                <a:close/>
                <a:moveTo>
                  <a:pt x="2526284" y="794411"/>
                </a:moveTo>
                <a:lnTo>
                  <a:pt x="2530471" y="803103"/>
                </a:lnTo>
                <a:lnTo>
                  <a:pt x="2417370" y="845998"/>
                </a:lnTo>
                <a:close/>
                <a:moveTo>
                  <a:pt x="116023" y="776222"/>
                </a:moveTo>
                <a:lnTo>
                  <a:pt x="364688" y="897754"/>
                </a:lnTo>
                <a:lnTo>
                  <a:pt x="105433" y="798204"/>
                </a:lnTo>
                <a:close/>
                <a:moveTo>
                  <a:pt x="129434" y="748382"/>
                </a:moveTo>
                <a:lnTo>
                  <a:pt x="301478" y="837991"/>
                </a:lnTo>
                <a:lnTo>
                  <a:pt x="123059" y="761616"/>
                </a:lnTo>
                <a:close/>
                <a:moveTo>
                  <a:pt x="2503580" y="747280"/>
                </a:moveTo>
                <a:lnTo>
                  <a:pt x="2514875" y="770727"/>
                </a:lnTo>
                <a:lnTo>
                  <a:pt x="2244151" y="882711"/>
                </a:lnTo>
                <a:close/>
                <a:moveTo>
                  <a:pt x="2484909" y="708521"/>
                </a:moveTo>
                <a:lnTo>
                  <a:pt x="2493696" y="726763"/>
                </a:lnTo>
                <a:lnTo>
                  <a:pt x="2263475" y="832622"/>
                </a:lnTo>
                <a:close/>
                <a:moveTo>
                  <a:pt x="152922" y="699623"/>
                </a:moveTo>
                <a:lnTo>
                  <a:pt x="445239" y="868187"/>
                </a:lnTo>
                <a:lnTo>
                  <a:pt x="139318" y="727864"/>
                </a:lnTo>
                <a:close/>
                <a:moveTo>
                  <a:pt x="2465759" y="672899"/>
                </a:moveTo>
                <a:lnTo>
                  <a:pt x="2475367" y="688714"/>
                </a:lnTo>
                <a:lnTo>
                  <a:pt x="2477930" y="694034"/>
                </a:lnTo>
                <a:lnTo>
                  <a:pt x="2229355" y="817405"/>
                </a:lnTo>
                <a:close/>
                <a:moveTo>
                  <a:pt x="167787" y="672897"/>
                </a:moveTo>
                <a:lnTo>
                  <a:pt x="215169" y="701860"/>
                </a:lnTo>
                <a:lnTo>
                  <a:pt x="165600" y="676497"/>
                </a:lnTo>
                <a:close/>
                <a:moveTo>
                  <a:pt x="2446009" y="640389"/>
                </a:moveTo>
                <a:lnTo>
                  <a:pt x="2448217" y="644023"/>
                </a:lnTo>
                <a:lnTo>
                  <a:pt x="2398869" y="670888"/>
                </a:lnTo>
                <a:close/>
                <a:moveTo>
                  <a:pt x="197877" y="623366"/>
                </a:moveTo>
                <a:lnTo>
                  <a:pt x="426726" y="775438"/>
                </a:lnTo>
                <a:lnTo>
                  <a:pt x="185329" y="644021"/>
                </a:lnTo>
                <a:close/>
                <a:moveTo>
                  <a:pt x="216831" y="592168"/>
                </a:moveTo>
                <a:lnTo>
                  <a:pt x="424416" y="739181"/>
                </a:lnTo>
                <a:lnTo>
                  <a:pt x="206297" y="609506"/>
                </a:lnTo>
                <a:close/>
                <a:moveTo>
                  <a:pt x="2416078" y="591121"/>
                </a:moveTo>
                <a:lnTo>
                  <a:pt x="2432345" y="617897"/>
                </a:lnTo>
                <a:lnTo>
                  <a:pt x="2141054" y="786278"/>
                </a:lnTo>
                <a:close/>
                <a:moveTo>
                  <a:pt x="2394499" y="560192"/>
                </a:moveTo>
                <a:lnTo>
                  <a:pt x="2403478" y="572199"/>
                </a:lnTo>
                <a:lnTo>
                  <a:pt x="2236309" y="678645"/>
                </a:lnTo>
                <a:close/>
                <a:moveTo>
                  <a:pt x="244785" y="552517"/>
                </a:moveTo>
                <a:lnTo>
                  <a:pt x="474601" y="729037"/>
                </a:lnTo>
                <a:lnTo>
                  <a:pt x="229333" y="573181"/>
                </a:lnTo>
                <a:close/>
                <a:moveTo>
                  <a:pt x="2370382" y="527941"/>
                </a:moveTo>
                <a:lnTo>
                  <a:pt x="2384848" y="547286"/>
                </a:lnTo>
                <a:lnTo>
                  <a:pt x="2156956" y="700733"/>
                </a:lnTo>
                <a:close/>
                <a:moveTo>
                  <a:pt x="266405" y="523605"/>
                </a:moveTo>
                <a:lnTo>
                  <a:pt x="360403" y="600349"/>
                </a:lnTo>
                <a:lnTo>
                  <a:pt x="260605" y="531360"/>
                </a:lnTo>
                <a:close/>
                <a:moveTo>
                  <a:pt x="2348185" y="498257"/>
                </a:moveTo>
                <a:lnTo>
                  <a:pt x="2350142" y="500874"/>
                </a:lnTo>
                <a:lnTo>
                  <a:pt x="2314919" y="526579"/>
                </a:lnTo>
                <a:close/>
                <a:moveTo>
                  <a:pt x="301226" y="477323"/>
                </a:moveTo>
                <a:lnTo>
                  <a:pt x="507173" y="658876"/>
                </a:lnTo>
                <a:lnTo>
                  <a:pt x="286643" y="496540"/>
                </a:lnTo>
                <a:lnTo>
                  <a:pt x="300029" y="478640"/>
                </a:lnTo>
                <a:close/>
                <a:moveTo>
                  <a:pt x="315741" y="461352"/>
                </a:moveTo>
                <a:lnTo>
                  <a:pt x="373858" y="514506"/>
                </a:lnTo>
                <a:lnTo>
                  <a:pt x="312111" y="465346"/>
                </a:lnTo>
                <a:close/>
                <a:moveTo>
                  <a:pt x="2310530" y="453349"/>
                </a:moveTo>
                <a:lnTo>
                  <a:pt x="2332301" y="477303"/>
                </a:lnTo>
                <a:lnTo>
                  <a:pt x="2058521" y="687673"/>
                </a:lnTo>
                <a:close/>
                <a:moveTo>
                  <a:pt x="2285861" y="426207"/>
                </a:moveTo>
                <a:lnTo>
                  <a:pt x="2295206" y="436489"/>
                </a:lnTo>
                <a:lnTo>
                  <a:pt x="2153074" y="555942"/>
                </a:lnTo>
                <a:close/>
                <a:moveTo>
                  <a:pt x="358378" y="414440"/>
                </a:moveTo>
                <a:lnTo>
                  <a:pt x="643251" y="702525"/>
                </a:lnTo>
                <a:lnTo>
                  <a:pt x="331061" y="444497"/>
                </a:lnTo>
                <a:close/>
                <a:moveTo>
                  <a:pt x="2258817" y="396451"/>
                </a:moveTo>
                <a:lnTo>
                  <a:pt x="2275010" y="414268"/>
                </a:lnTo>
                <a:lnTo>
                  <a:pt x="2070215" y="595213"/>
                </a:lnTo>
                <a:close/>
                <a:moveTo>
                  <a:pt x="414190" y="358605"/>
                </a:moveTo>
                <a:lnTo>
                  <a:pt x="594357" y="562520"/>
                </a:lnTo>
                <a:lnTo>
                  <a:pt x="396450" y="374729"/>
                </a:lnTo>
                <a:close/>
                <a:moveTo>
                  <a:pt x="436489" y="338339"/>
                </a:moveTo>
                <a:lnTo>
                  <a:pt x="556113" y="480674"/>
                </a:lnTo>
                <a:lnTo>
                  <a:pt x="426191" y="347698"/>
                </a:lnTo>
                <a:close/>
                <a:moveTo>
                  <a:pt x="2189048" y="331061"/>
                </a:moveTo>
                <a:lnTo>
                  <a:pt x="2219112" y="358385"/>
                </a:lnTo>
                <a:lnTo>
                  <a:pt x="1930954" y="643329"/>
                </a:lnTo>
                <a:close/>
                <a:moveTo>
                  <a:pt x="2168058" y="311984"/>
                </a:moveTo>
                <a:lnTo>
                  <a:pt x="2172193" y="315742"/>
                </a:lnTo>
                <a:lnTo>
                  <a:pt x="2117165" y="375907"/>
                </a:lnTo>
                <a:close/>
                <a:moveTo>
                  <a:pt x="477140" y="301393"/>
                </a:moveTo>
                <a:lnTo>
                  <a:pt x="686078" y="573308"/>
                </a:lnTo>
                <a:lnTo>
                  <a:pt x="453349" y="323015"/>
                </a:lnTo>
                <a:close/>
                <a:moveTo>
                  <a:pt x="2137005" y="286644"/>
                </a:moveTo>
                <a:lnTo>
                  <a:pt x="2154904" y="300029"/>
                </a:lnTo>
                <a:lnTo>
                  <a:pt x="2156144" y="301156"/>
                </a:lnTo>
                <a:lnTo>
                  <a:pt x="1975382" y="506204"/>
                </a:lnTo>
                <a:close/>
                <a:moveTo>
                  <a:pt x="500874" y="283403"/>
                </a:moveTo>
                <a:lnTo>
                  <a:pt x="527649" y="320092"/>
                </a:lnTo>
                <a:lnTo>
                  <a:pt x="498148" y="285442"/>
                </a:lnTo>
                <a:close/>
                <a:moveTo>
                  <a:pt x="2101944" y="260426"/>
                </a:moveTo>
                <a:lnTo>
                  <a:pt x="2109941" y="266406"/>
                </a:lnTo>
                <a:lnTo>
                  <a:pt x="2030807" y="363331"/>
                </a:lnTo>
                <a:close/>
                <a:moveTo>
                  <a:pt x="547027" y="248890"/>
                </a:moveTo>
                <a:lnTo>
                  <a:pt x="698424" y="473740"/>
                </a:lnTo>
                <a:lnTo>
                  <a:pt x="527940" y="263163"/>
                </a:lnTo>
                <a:close/>
                <a:moveTo>
                  <a:pt x="572198" y="230068"/>
                </a:moveTo>
                <a:lnTo>
                  <a:pt x="680339" y="399898"/>
                </a:lnTo>
                <a:lnTo>
                  <a:pt x="560000" y="239189"/>
                </a:lnTo>
                <a:close/>
                <a:moveTo>
                  <a:pt x="2060365" y="229334"/>
                </a:moveTo>
                <a:lnTo>
                  <a:pt x="2080854" y="244655"/>
                </a:lnTo>
                <a:lnTo>
                  <a:pt x="1905836" y="472514"/>
                </a:lnTo>
                <a:close/>
                <a:moveTo>
                  <a:pt x="2023685" y="206083"/>
                </a:moveTo>
                <a:lnTo>
                  <a:pt x="2041378" y="216831"/>
                </a:lnTo>
                <a:lnTo>
                  <a:pt x="1891366" y="428651"/>
                </a:lnTo>
                <a:close/>
                <a:moveTo>
                  <a:pt x="617524" y="201427"/>
                </a:moveTo>
                <a:lnTo>
                  <a:pt x="783557" y="488657"/>
                </a:lnTo>
                <a:lnTo>
                  <a:pt x="591120" y="217467"/>
                </a:lnTo>
                <a:close/>
                <a:moveTo>
                  <a:pt x="1989527" y="185331"/>
                </a:moveTo>
                <a:lnTo>
                  <a:pt x="2009895" y="197705"/>
                </a:lnTo>
                <a:lnTo>
                  <a:pt x="1859932" y="423381"/>
                </a:lnTo>
                <a:close/>
                <a:moveTo>
                  <a:pt x="644022" y="185329"/>
                </a:moveTo>
                <a:lnTo>
                  <a:pt x="673115" y="238771"/>
                </a:lnTo>
                <a:lnTo>
                  <a:pt x="640086" y="187720"/>
                </a:lnTo>
                <a:close/>
                <a:moveTo>
                  <a:pt x="1956604" y="165330"/>
                </a:moveTo>
                <a:lnTo>
                  <a:pt x="1960651" y="167788"/>
                </a:lnTo>
                <a:lnTo>
                  <a:pt x="1928099" y="221041"/>
                </a:lnTo>
                <a:close/>
                <a:moveTo>
                  <a:pt x="693549" y="155848"/>
                </a:moveTo>
                <a:lnTo>
                  <a:pt x="814205" y="398956"/>
                </a:lnTo>
                <a:lnTo>
                  <a:pt x="672898" y="167786"/>
                </a:lnTo>
                <a:lnTo>
                  <a:pt x="688714" y="158177"/>
                </a:lnTo>
                <a:close/>
                <a:moveTo>
                  <a:pt x="726762" y="139849"/>
                </a:moveTo>
                <a:lnTo>
                  <a:pt x="835013" y="375272"/>
                </a:lnTo>
                <a:lnTo>
                  <a:pt x="708108" y="148835"/>
                </a:lnTo>
                <a:close/>
                <a:moveTo>
                  <a:pt x="1905683" y="139319"/>
                </a:moveTo>
                <a:lnTo>
                  <a:pt x="1933527" y="152732"/>
                </a:lnTo>
                <a:lnTo>
                  <a:pt x="1767337" y="440930"/>
                </a:lnTo>
                <a:close/>
                <a:moveTo>
                  <a:pt x="1871365" y="122787"/>
                </a:moveTo>
                <a:lnTo>
                  <a:pt x="1885165" y="129435"/>
                </a:lnTo>
                <a:lnTo>
                  <a:pt x="1791718" y="308848"/>
                </a:lnTo>
                <a:close/>
                <a:moveTo>
                  <a:pt x="770142" y="118951"/>
                </a:moveTo>
                <a:lnTo>
                  <a:pt x="879340" y="382940"/>
                </a:lnTo>
                <a:lnTo>
                  <a:pt x="747279" y="129965"/>
                </a:lnTo>
                <a:close/>
                <a:moveTo>
                  <a:pt x="1835341" y="105433"/>
                </a:moveTo>
                <a:lnTo>
                  <a:pt x="1856830" y="115785"/>
                </a:lnTo>
                <a:lnTo>
                  <a:pt x="1738024" y="358872"/>
                </a:lnTo>
                <a:close/>
                <a:moveTo>
                  <a:pt x="803101" y="103074"/>
                </a:moveTo>
                <a:lnTo>
                  <a:pt x="848514" y="222811"/>
                </a:lnTo>
                <a:lnTo>
                  <a:pt x="793900" y="107507"/>
                </a:lnTo>
                <a:close/>
                <a:moveTo>
                  <a:pt x="1800445" y="92003"/>
                </a:moveTo>
                <a:lnTo>
                  <a:pt x="1803856" y="93252"/>
                </a:lnTo>
                <a:lnTo>
                  <a:pt x="1784198" y="137658"/>
                </a:lnTo>
                <a:close/>
                <a:moveTo>
                  <a:pt x="857059" y="83234"/>
                </a:moveTo>
                <a:lnTo>
                  <a:pt x="943028" y="338655"/>
                </a:lnTo>
                <a:lnTo>
                  <a:pt x="834780" y="91388"/>
                </a:lnTo>
                <a:close/>
                <a:moveTo>
                  <a:pt x="877647" y="75699"/>
                </a:moveTo>
                <a:lnTo>
                  <a:pt x="902937" y="155649"/>
                </a:lnTo>
                <a:lnTo>
                  <a:pt x="872260" y="77670"/>
                </a:lnTo>
                <a:close/>
                <a:moveTo>
                  <a:pt x="1745732" y="71978"/>
                </a:moveTo>
                <a:lnTo>
                  <a:pt x="1775714" y="82951"/>
                </a:lnTo>
                <a:lnTo>
                  <a:pt x="1645772" y="397254"/>
                </a:lnTo>
                <a:close/>
                <a:moveTo>
                  <a:pt x="1710906" y="59231"/>
                </a:moveTo>
                <a:lnTo>
                  <a:pt x="1724361" y="64156"/>
                </a:lnTo>
                <a:lnTo>
                  <a:pt x="1659177" y="243689"/>
                </a:lnTo>
                <a:close/>
                <a:moveTo>
                  <a:pt x="937382" y="55189"/>
                </a:moveTo>
                <a:lnTo>
                  <a:pt x="1039543" y="445195"/>
                </a:lnTo>
                <a:lnTo>
                  <a:pt x="899025" y="67874"/>
                </a:lnTo>
                <a:lnTo>
                  <a:pt x="924951" y="58385"/>
                </a:lnTo>
                <a:close/>
                <a:moveTo>
                  <a:pt x="1672363" y="49069"/>
                </a:moveTo>
                <a:lnTo>
                  <a:pt x="1695379" y="54987"/>
                </a:lnTo>
                <a:lnTo>
                  <a:pt x="1609394" y="311401"/>
                </a:lnTo>
                <a:close/>
                <a:moveTo>
                  <a:pt x="1013884" y="35518"/>
                </a:moveTo>
                <a:lnTo>
                  <a:pt x="1067381" y="299360"/>
                </a:lnTo>
                <a:lnTo>
                  <a:pt x="990961" y="41412"/>
                </a:lnTo>
                <a:close/>
                <a:moveTo>
                  <a:pt x="1043402" y="27928"/>
                </a:moveTo>
                <a:lnTo>
                  <a:pt x="1076776" y="216338"/>
                </a:lnTo>
                <a:lnTo>
                  <a:pt x="1029542" y="31492"/>
                </a:lnTo>
                <a:close/>
                <a:moveTo>
                  <a:pt x="1579580" y="25498"/>
                </a:moveTo>
                <a:lnTo>
                  <a:pt x="1582320" y="25917"/>
                </a:lnTo>
                <a:lnTo>
                  <a:pt x="1618792" y="35295"/>
                </a:lnTo>
                <a:lnTo>
                  <a:pt x="1512466" y="423390"/>
                </a:lnTo>
                <a:close/>
                <a:moveTo>
                  <a:pt x="1551330" y="21187"/>
                </a:moveTo>
                <a:lnTo>
                  <a:pt x="1557090" y="22066"/>
                </a:lnTo>
                <a:lnTo>
                  <a:pt x="1538722" y="105288"/>
                </a:lnTo>
                <a:close/>
                <a:moveTo>
                  <a:pt x="1097251" y="18892"/>
                </a:moveTo>
                <a:lnTo>
                  <a:pt x="1141746" y="355120"/>
                </a:lnTo>
                <a:lnTo>
                  <a:pt x="1065735" y="23702"/>
                </a:lnTo>
                <a:close/>
                <a:moveTo>
                  <a:pt x="1511979" y="15181"/>
                </a:moveTo>
                <a:lnTo>
                  <a:pt x="1535357" y="18749"/>
                </a:lnTo>
                <a:lnTo>
                  <a:pt x="1482209" y="282386"/>
                </a:lnTo>
                <a:close/>
                <a:moveTo>
                  <a:pt x="1126919" y="14364"/>
                </a:moveTo>
                <a:lnTo>
                  <a:pt x="1132088" y="62567"/>
                </a:lnTo>
                <a:lnTo>
                  <a:pt x="1123333" y="14912"/>
                </a:lnTo>
                <a:close/>
                <a:moveTo>
                  <a:pt x="1468436" y="8536"/>
                </a:moveTo>
                <a:lnTo>
                  <a:pt x="1478567" y="10082"/>
                </a:lnTo>
                <a:lnTo>
                  <a:pt x="1458007" y="136606"/>
                </a:lnTo>
                <a:close/>
                <a:moveTo>
                  <a:pt x="1183810" y="5861"/>
                </a:moveTo>
                <a:lnTo>
                  <a:pt x="1202428" y="275263"/>
                </a:lnTo>
                <a:lnTo>
                  <a:pt x="1160327" y="9266"/>
                </a:lnTo>
                <a:lnTo>
                  <a:pt x="1182053" y="5950"/>
                </a:lnTo>
                <a:close/>
                <a:moveTo>
                  <a:pt x="1215344" y="4269"/>
                </a:moveTo>
                <a:lnTo>
                  <a:pt x="1224174" y="207562"/>
                </a:lnTo>
                <a:lnTo>
                  <a:pt x="1199934" y="5047"/>
                </a:lnTo>
                <a:close/>
                <a:moveTo>
                  <a:pt x="1416981" y="4207"/>
                </a:moveTo>
                <a:lnTo>
                  <a:pt x="1442290" y="5485"/>
                </a:lnTo>
                <a:lnTo>
                  <a:pt x="1404899" y="288436"/>
                </a:lnTo>
                <a:close/>
                <a:moveTo>
                  <a:pt x="1373458" y="2009"/>
                </a:moveTo>
                <a:lnTo>
                  <a:pt x="1394220" y="3058"/>
                </a:lnTo>
                <a:lnTo>
                  <a:pt x="1370130" y="262432"/>
                </a:lnTo>
                <a:close/>
                <a:moveTo>
                  <a:pt x="1268719" y="1574"/>
                </a:moveTo>
                <a:lnTo>
                  <a:pt x="1268892" y="331284"/>
                </a:lnTo>
                <a:lnTo>
                  <a:pt x="1238105" y="3119"/>
                </a:lnTo>
                <a:close/>
                <a:moveTo>
                  <a:pt x="1333660" y="0"/>
                </a:moveTo>
                <a:lnTo>
                  <a:pt x="1357296" y="1193"/>
                </a:lnTo>
                <a:lnTo>
                  <a:pt x="1340411" y="269247"/>
                </a:lnTo>
                <a:close/>
                <a:moveTo>
                  <a:pt x="1299888" y="0"/>
                </a:moveTo>
                <a:lnTo>
                  <a:pt x="1298287" y="63881"/>
                </a:lnTo>
                <a:lnTo>
                  <a:pt x="1295060" y="2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8895DA-1C48-4075-ADB6-5845F82C14E0}"/>
              </a:ext>
            </a:extLst>
          </p:cNvPr>
          <p:cNvSpPr txBox="1"/>
          <p:nvPr/>
        </p:nvSpPr>
        <p:spPr>
          <a:xfrm>
            <a:off x="1310946" y="4793350"/>
            <a:ext cx="1419225" cy="5217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新発売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E4E1779-3B23-4D68-9AA7-162AEE6014BA}"/>
              </a:ext>
            </a:extLst>
          </p:cNvPr>
          <p:cNvSpPr txBox="1"/>
          <p:nvPr/>
        </p:nvSpPr>
        <p:spPr>
          <a:xfrm rot="6694230">
            <a:off x="1198829" y="1795505"/>
            <a:ext cx="1639504" cy="7739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2F53FA7-B7F8-42C1-B3F9-5E9961504213}"/>
              </a:ext>
            </a:extLst>
          </p:cNvPr>
          <p:cNvSpPr txBox="1"/>
          <p:nvPr/>
        </p:nvSpPr>
        <p:spPr>
          <a:xfrm>
            <a:off x="4271738" y="1796653"/>
            <a:ext cx="1394154" cy="77165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EFDBCA2-80BD-4721-AF64-536FF3170A24}"/>
              </a:ext>
            </a:extLst>
          </p:cNvPr>
          <p:cNvSpPr txBox="1"/>
          <p:nvPr/>
        </p:nvSpPr>
        <p:spPr>
          <a:xfrm rot="5400000">
            <a:off x="7088273" y="1898417"/>
            <a:ext cx="1711154" cy="6409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してますか～？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2BFAD03-7B6B-4392-9D6D-DB03582171EC}"/>
              </a:ext>
            </a:extLst>
          </p:cNvPr>
          <p:cNvSpPr txBox="1"/>
          <p:nvPr/>
        </p:nvSpPr>
        <p:spPr>
          <a:xfrm rot="5400000">
            <a:off x="7379839" y="4655694"/>
            <a:ext cx="1108968" cy="81915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お断り</a:t>
            </a:r>
            <a:endParaRPr kumimoji="1" lang="en-US" altLang="ja-JP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します</a:t>
            </a: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01E31A54-D28A-4E12-9F47-75702B4BAB9D}"/>
              </a:ext>
            </a:extLst>
          </p:cNvPr>
          <p:cNvSpPr/>
          <p:nvPr/>
        </p:nvSpPr>
        <p:spPr>
          <a:xfrm>
            <a:off x="3705911" y="3818181"/>
            <a:ext cx="2494177" cy="2494177"/>
          </a:xfrm>
          <a:custGeom>
            <a:avLst/>
            <a:gdLst>
              <a:gd name="connsiteX0" fmla="*/ 2914650 w 5829300"/>
              <a:gd name="connsiteY0" fmla="*/ 4829175 h 5829300"/>
              <a:gd name="connsiteX1" fmla="*/ 2947987 w 5829300"/>
              <a:gd name="connsiteY1" fmla="*/ 5329238 h 5829300"/>
              <a:gd name="connsiteX2" fmla="*/ 2914650 w 5829300"/>
              <a:gd name="connsiteY2" fmla="*/ 5829300 h 5829300"/>
              <a:gd name="connsiteX3" fmla="*/ 2881312 w 5829300"/>
              <a:gd name="connsiteY3" fmla="*/ 5329238 h 5829300"/>
              <a:gd name="connsiteX4" fmla="*/ 3388094 w 5829300"/>
              <a:gd name="connsiteY4" fmla="*/ 4815816 h 5829300"/>
              <a:gd name="connsiteX5" fmla="*/ 3549723 w 5829300"/>
              <a:gd name="connsiteY5" fmla="*/ 5290210 h 5829300"/>
              <a:gd name="connsiteX6" fmla="*/ 3646946 w 5829300"/>
              <a:gd name="connsiteY6" fmla="*/ 5781863 h 5829300"/>
              <a:gd name="connsiteX7" fmla="*/ 3485319 w 5829300"/>
              <a:gd name="connsiteY7" fmla="*/ 5307468 h 5829300"/>
              <a:gd name="connsiteX8" fmla="*/ 2414372 w 5829300"/>
              <a:gd name="connsiteY8" fmla="*/ 4763939 h 5829300"/>
              <a:gd name="connsiteX9" fmla="*/ 2317147 w 5829300"/>
              <a:gd name="connsiteY9" fmla="*/ 5255591 h 5829300"/>
              <a:gd name="connsiteX10" fmla="*/ 2155520 w 5829300"/>
              <a:gd name="connsiteY10" fmla="*/ 5729986 h 5829300"/>
              <a:gd name="connsiteX11" fmla="*/ 2252744 w 5829300"/>
              <a:gd name="connsiteY11" fmla="*/ 5238335 h 5829300"/>
              <a:gd name="connsiteX12" fmla="*/ 3856956 w 5829300"/>
              <a:gd name="connsiteY12" fmla="*/ 4629116 h 5829300"/>
              <a:gd name="connsiteX13" fmla="*/ 4135859 w 5829300"/>
              <a:gd name="connsiteY13" fmla="*/ 5045513 h 5829300"/>
              <a:gd name="connsiteX14" fmla="*/ 4357019 w 5829300"/>
              <a:gd name="connsiteY14" fmla="*/ 5495249 h 5829300"/>
              <a:gd name="connsiteX15" fmla="*/ 4078117 w 5829300"/>
              <a:gd name="connsiteY15" fmla="*/ 5078851 h 5829300"/>
              <a:gd name="connsiteX16" fmla="*/ 1959770 w 5829300"/>
              <a:gd name="connsiteY16" fmla="*/ 4572678 h 5829300"/>
              <a:gd name="connsiteX17" fmla="*/ 1738609 w 5829300"/>
              <a:gd name="connsiteY17" fmla="*/ 5022413 h 5829300"/>
              <a:gd name="connsiteX18" fmla="*/ 1459707 w 5829300"/>
              <a:gd name="connsiteY18" fmla="*/ 5438811 h 5829300"/>
              <a:gd name="connsiteX19" fmla="*/ 1680867 w 5829300"/>
              <a:gd name="connsiteY19" fmla="*/ 4989076 h 5829300"/>
              <a:gd name="connsiteX20" fmla="*/ 4273185 w 5829300"/>
              <a:gd name="connsiteY20" fmla="*/ 4325577 h 5829300"/>
              <a:gd name="connsiteX21" fmla="*/ 4650356 w 5829300"/>
              <a:gd name="connsiteY21" fmla="*/ 4655600 h 5829300"/>
              <a:gd name="connsiteX22" fmla="*/ 4980380 w 5829300"/>
              <a:gd name="connsiteY22" fmla="*/ 5032772 h 5829300"/>
              <a:gd name="connsiteX23" fmla="*/ 4603210 w 5829300"/>
              <a:gd name="connsiteY23" fmla="*/ 4702747 h 5829300"/>
              <a:gd name="connsiteX24" fmla="*/ 1565639 w 5829300"/>
              <a:gd name="connsiteY24" fmla="*/ 4325576 h 5829300"/>
              <a:gd name="connsiteX25" fmla="*/ 1235613 w 5829300"/>
              <a:gd name="connsiteY25" fmla="*/ 4702747 h 5829300"/>
              <a:gd name="connsiteX26" fmla="*/ 858443 w 5829300"/>
              <a:gd name="connsiteY26" fmla="*/ 5032771 h 5829300"/>
              <a:gd name="connsiteX27" fmla="*/ 1188467 w 5829300"/>
              <a:gd name="connsiteY27" fmla="*/ 4655600 h 5829300"/>
              <a:gd name="connsiteX28" fmla="*/ 1241668 w 5829300"/>
              <a:gd name="connsiteY28" fmla="*/ 3928350 h 5829300"/>
              <a:gd name="connsiteX29" fmla="*/ 825268 w 5829300"/>
              <a:gd name="connsiteY29" fmla="*/ 4207253 h 5829300"/>
              <a:gd name="connsiteX30" fmla="*/ 375534 w 5829300"/>
              <a:gd name="connsiteY30" fmla="*/ 4428412 h 5829300"/>
              <a:gd name="connsiteX31" fmla="*/ 791931 w 5829300"/>
              <a:gd name="connsiteY31" fmla="*/ 4149510 h 5829300"/>
              <a:gd name="connsiteX32" fmla="*/ 4575059 w 5829300"/>
              <a:gd name="connsiteY32" fmla="*/ 3871914 h 5829300"/>
              <a:gd name="connsiteX33" fmla="*/ 5024794 w 5829300"/>
              <a:gd name="connsiteY33" fmla="*/ 4093073 h 5829300"/>
              <a:gd name="connsiteX34" fmla="*/ 5441193 w 5829300"/>
              <a:gd name="connsiteY34" fmla="*/ 4371976 h 5829300"/>
              <a:gd name="connsiteX35" fmla="*/ 4991457 w 5829300"/>
              <a:gd name="connsiteY35" fmla="*/ 4150815 h 5829300"/>
              <a:gd name="connsiteX36" fmla="*/ 1043291 w 5829300"/>
              <a:gd name="connsiteY36" fmla="*/ 3462042 h 5829300"/>
              <a:gd name="connsiteX37" fmla="*/ 568895 w 5829300"/>
              <a:gd name="connsiteY37" fmla="*/ 3623669 h 5829300"/>
              <a:gd name="connsiteX38" fmla="*/ 77244 w 5829300"/>
              <a:gd name="connsiteY38" fmla="*/ 3720893 h 5829300"/>
              <a:gd name="connsiteX39" fmla="*/ 551639 w 5829300"/>
              <a:gd name="connsiteY39" fmla="*/ 3559266 h 5829300"/>
              <a:gd name="connsiteX40" fmla="*/ 4759176 w 5829300"/>
              <a:gd name="connsiteY40" fmla="*/ 3410167 h 5829300"/>
              <a:gd name="connsiteX41" fmla="*/ 5250827 w 5829300"/>
              <a:gd name="connsiteY41" fmla="*/ 3507390 h 5829300"/>
              <a:gd name="connsiteX42" fmla="*/ 5725223 w 5829300"/>
              <a:gd name="connsiteY42" fmla="*/ 3669018 h 5829300"/>
              <a:gd name="connsiteX43" fmla="*/ 5233571 w 5829300"/>
              <a:gd name="connsiteY43" fmla="*/ 3571793 h 5829300"/>
              <a:gd name="connsiteX44" fmla="*/ 5329237 w 5829300"/>
              <a:gd name="connsiteY44" fmla="*/ 2881313 h 5829300"/>
              <a:gd name="connsiteX45" fmla="*/ 5829300 w 5829300"/>
              <a:gd name="connsiteY45" fmla="*/ 2914651 h 5829300"/>
              <a:gd name="connsiteX46" fmla="*/ 5329237 w 5829300"/>
              <a:gd name="connsiteY46" fmla="*/ 2947988 h 5829300"/>
              <a:gd name="connsiteX47" fmla="*/ 4829175 w 5829300"/>
              <a:gd name="connsiteY47" fmla="*/ 2914651 h 5829300"/>
              <a:gd name="connsiteX48" fmla="*/ 500062 w 5829300"/>
              <a:gd name="connsiteY48" fmla="*/ 2881313 h 5829300"/>
              <a:gd name="connsiteX49" fmla="*/ 1000125 w 5829300"/>
              <a:gd name="connsiteY49" fmla="*/ 2914651 h 5829300"/>
              <a:gd name="connsiteX50" fmla="*/ 500062 w 5829300"/>
              <a:gd name="connsiteY50" fmla="*/ 2947988 h 5829300"/>
              <a:gd name="connsiteX51" fmla="*/ 0 w 5829300"/>
              <a:gd name="connsiteY51" fmla="*/ 2914651 h 5829300"/>
              <a:gd name="connsiteX52" fmla="*/ 5707916 w 5829300"/>
              <a:gd name="connsiteY52" fmla="*/ 2212159 h 5829300"/>
              <a:gd name="connsiteX53" fmla="*/ 5233521 w 5829300"/>
              <a:gd name="connsiteY53" fmla="*/ 2373786 h 5829300"/>
              <a:gd name="connsiteX54" fmla="*/ 4741869 w 5829300"/>
              <a:gd name="connsiteY54" fmla="*/ 2471011 h 5829300"/>
              <a:gd name="connsiteX55" fmla="*/ 5216264 w 5829300"/>
              <a:gd name="connsiteY55" fmla="*/ 2309384 h 5829300"/>
              <a:gd name="connsiteX56" fmla="*/ 94551 w 5829300"/>
              <a:gd name="connsiteY56" fmla="*/ 2160284 h 5829300"/>
              <a:gd name="connsiteX57" fmla="*/ 586203 w 5829300"/>
              <a:gd name="connsiteY57" fmla="*/ 2257508 h 5829300"/>
              <a:gd name="connsiteX58" fmla="*/ 1060598 w 5829300"/>
              <a:gd name="connsiteY58" fmla="*/ 2419136 h 5829300"/>
              <a:gd name="connsiteX59" fmla="*/ 568946 w 5829300"/>
              <a:gd name="connsiteY59" fmla="*/ 2321911 h 5829300"/>
              <a:gd name="connsiteX60" fmla="*/ 5423856 w 5829300"/>
              <a:gd name="connsiteY60" fmla="*/ 1513762 h 5829300"/>
              <a:gd name="connsiteX61" fmla="*/ 5007457 w 5829300"/>
              <a:gd name="connsiteY61" fmla="*/ 1792665 h 5829300"/>
              <a:gd name="connsiteX62" fmla="*/ 4557722 w 5829300"/>
              <a:gd name="connsiteY62" fmla="*/ 2013826 h 5829300"/>
              <a:gd name="connsiteX63" fmla="*/ 4974120 w 5829300"/>
              <a:gd name="connsiteY63" fmla="*/ 1734923 h 5829300"/>
              <a:gd name="connsiteX64" fmla="*/ 392871 w 5829300"/>
              <a:gd name="connsiteY64" fmla="*/ 1457326 h 5829300"/>
              <a:gd name="connsiteX65" fmla="*/ 842606 w 5829300"/>
              <a:gd name="connsiteY65" fmla="*/ 1678485 h 5829300"/>
              <a:gd name="connsiteX66" fmla="*/ 1259004 w 5829300"/>
              <a:gd name="connsiteY66" fmla="*/ 1957388 h 5829300"/>
              <a:gd name="connsiteX67" fmla="*/ 809269 w 5829300"/>
              <a:gd name="connsiteY67" fmla="*/ 1736228 h 5829300"/>
              <a:gd name="connsiteX68" fmla="*/ 858443 w 5829300"/>
              <a:gd name="connsiteY68" fmla="*/ 910834 h 5829300"/>
              <a:gd name="connsiteX69" fmla="*/ 1235613 w 5829300"/>
              <a:gd name="connsiteY69" fmla="*/ 1240858 h 5829300"/>
              <a:gd name="connsiteX70" fmla="*/ 1565638 w 5829300"/>
              <a:gd name="connsiteY70" fmla="*/ 1618029 h 5829300"/>
              <a:gd name="connsiteX71" fmla="*/ 1188467 w 5829300"/>
              <a:gd name="connsiteY71" fmla="*/ 1288004 h 5829300"/>
              <a:gd name="connsiteX72" fmla="*/ 4980381 w 5829300"/>
              <a:gd name="connsiteY72" fmla="*/ 910833 h 5829300"/>
              <a:gd name="connsiteX73" fmla="*/ 4650356 w 5829300"/>
              <a:gd name="connsiteY73" fmla="*/ 1288004 h 5829300"/>
              <a:gd name="connsiteX74" fmla="*/ 4273186 w 5829300"/>
              <a:gd name="connsiteY74" fmla="*/ 1618029 h 5829300"/>
              <a:gd name="connsiteX75" fmla="*/ 4603210 w 5829300"/>
              <a:gd name="connsiteY75" fmla="*/ 1240858 h 5829300"/>
              <a:gd name="connsiteX76" fmla="*/ 1442370 w 5829300"/>
              <a:gd name="connsiteY76" fmla="*/ 446927 h 5829300"/>
              <a:gd name="connsiteX77" fmla="*/ 1721271 w 5829300"/>
              <a:gd name="connsiteY77" fmla="*/ 863325 h 5829300"/>
              <a:gd name="connsiteX78" fmla="*/ 1942432 w 5829300"/>
              <a:gd name="connsiteY78" fmla="*/ 1313060 h 5829300"/>
              <a:gd name="connsiteX79" fmla="*/ 1663529 w 5829300"/>
              <a:gd name="connsiteY79" fmla="*/ 896662 h 5829300"/>
              <a:gd name="connsiteX80" fmla="*/ 4374357 w 5829300"/>
              <a:gd name="connsiteY80" fmla="*/ 390489 h 5829300"/>
              <a:gd name="connsiteX81" fmla="*/ 4153196 w 5829300"/>
              <a:gd name="connsiteY81" fmla="*/ 840225 h 5829300"/>
              <a:gd name="connsiteX82" fmla="*/ 3874295 w 5829300"/>
              <a:gd name="connsiteY82" fmla="*/ 1256623 h 5829300"/>
              <a:gd name="connsiteX83" fmla="*/ 4095454 w 5829300"/>
              <a:gd name="connsiteY83" fmla="*/ 806888 h 5829300"/>
              <a:gd name="connsiteX84" fmla="*/ 2138213 w 5829300"/>
              <a:gd name="connsiteY84" fmla="*/ 151191 h 5829300"/>
              <a:gd name="connsiteX85" fmla="*/ 2299839 w 5829300"/>
              <a:gd name="connsiteY85" fmla="*/ 625585 h 5829300"/>
              <a:gd name="connsiteX86" fmla="*/ 2397064 w 5829300"/>
              <a:gd name="connsiteY86" fmla="*/ 1117237 h 5829300"/>
              <a:gd name="connsiteX87" fmla="*/ 2235437 w 5829300"/>
              <a:gd name="connsiteY87" fmla="*/ 642842 h 5829300"/>
              <a:gd name="connsiteX88" fmla="*/ 3664254 w 5829300"/>
              <a:gd name="connsiteY88" fmla="*/ 99315 h 5829300"/>
              <a:gd name="connsiteX89" fmla="*/ 3567029 w 5829300"/>
              <a:gd name="connsiteY89" fmla="*/ 590967 h 5829300"/>
              <a:gd name="connsiteX90" fmla="*/ 3405403 w 5829300"/>
              <a:gd name="connsiteY90" fmla="*/ 1065361 h 5829300"/>
              <a:gd name="connsiteX91" fmla="*/ 3502626 w 5829300"/>
              <a:gd name="connsiteY91" fmla="*/ 573710 h 5829300"/>
              <a:gd name="connsiteX92" fmla="*/ 2914650 w 5829300"/>
              <a:gd name="connsiteY92" fmla="*/ 0 h 5829300"/>
              <a:gd name="connsiteX93" fmla="*/ 2947987 w 5829300"/>
              <a:gd name="connsiteY93" fmla="*/ 500063 h 5829300"/>
              <a:gd name="connsiteX94" fmla="*/ 2914650 w 5829300"/>
              <a:gd name="connsiteY94" fmla="*/ 1000125 h 5829300"/>
              <a:gd name="connsiteX95" fmla="*/ 2881312 w 5829300"/>
              <a:gd name="connsiteY95" fmla="*/ 500063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829300" h="5829300">
                <a:moveTo>
                  <a:pt x="2914650" y="4829175"/>
                </a:moveTo>
                <a:lnTo>
                  <a:pt x="2947987" y="5329238"/>
                </a:lnTo>
                <a:lnTo>
                  <a:pt x="2914650" y="5829300"/>
                </a:lnTo>
                <a:lnTo>
                  <a:pt x="2881312" y="5329238"/>
                </a:lnTo>
                <a:close/>
                <a:moveTo>
                  <a:pt x="3388094" y="4815816"/>
                </a:moveTo>
                <a:lnTo>
                  <a:pt x="3549723" y="5290210"/>
                </a:lnTo>
                <a:lnTo>
                  <a:pt x="3646946" y="5781863"/>
                </a:lnTo>
                <a:lnTo>
                  <a:pt x="3485319" y="5307468"/>
                </a:lnTo>
                <a:close/>
                <a:moveTo>
                  <a:pt x="2414372" y="4763939"/>
                </a:moveTo>
                <a:lnTo>
                  <a:pt x="2317147" y="5255591"/>
                </a:lnTo>
                <a:lnTo>
                  <a:pt x="2155520" y="5729986"/>
                </a:lnTo>
                <a:lnTo>
                  <a:pt x="2252744" y="5238335"/>
                </a:lnTo>
                <a:close/>
                <a:moveTo>
                  <a:pt x="3856956" y="4629116"/>
                </a:moveTo>
                <a:lnTo>
                  <a:pt x="4135859" y="5045513"/>
                </a:lnTo>
                <a:lnTo>
                  <a:pt x="4357019" y="5495249"/>
                </a:lnTo>
                <a:lnTo>
                  <a:pt x="4078117" y="5078851"/>
                </a:lnTo>
                <a:close/>
                <a:moveTo>
                  <a:pt x="1959770" y="4572678"/>
                </a:moveTo>
                <a:lnTo>
                  <a:pt x="1738609" y="5022413"/>
                </a:lnTo>
                <a:lnTo>
                  <a:pt x="1459707" y="5438811"/>
                </a:lnTo>
                <a:lnTo>
                  <a:pt x="1680867" y="4989076"/>
                </a:lnTo>
                <a:close/>
                <a:moveTo>
                  <a:pt x="4273185" y="4325577"/>
                </a:moveTo>
                <a:lnTo>
                  <a:pt x="4650356" y="4655600"/>
                </a:lnTo>
                <a:lnTo>
                  <a:pt x="4980380" y="5032772"/>
                </a:lnTo>
                <a:lnTo>
                  <a:pt x="4603210" y="4702747"/>
                </a:lnTo>
                <a:close/>
                <a:moveTo>
                  <a:pt x="1565639" y="4325576"/>
                </a:moveTo>
                <a:lnTo>
                  <a:pt x="1235613" y="4702747"/>
                </a:lnTo>
                <a:lnTo>
                  <a:pt x="858443" y="5032771"/>
                </a:lnTo>
                <a:lnTo>
                  <a:pt x="1188467" y="4655600"/>
                </a:lnTo>
                <a:close/>
                <a:moveTo>
                  <a:pt x="1241668" y="3928350"/>
                </a:moveTo>
                <a:lnTo>
                  <a:pt x="825268" y="4207253"/>
                </a:lnTo>
                <a:lnTo>
                  <a:pt x="375534" y="4428412"/>
                </a:lnTo>
                <a:lnTo>
                  <a:pt x="791931" y="4149510"/>
                </a:lnTo>
                <a:close/>
                <a:moveTo>
                  <a:pt x="4575059" y="3871914"/>
                </a:moveTo>
                <a:lnTo>
                  <a:pt x="5024794" y="4093073"/>
                </a:lnTo>
                <a:lnTo>
                  <a:pt x="5441193" y="4371976"/>
                </a:lnTo>
                <a:lnTo>
                  <a:pt x="4991457" y="4150815"/>
                </a:lnTo>
                <a:close/>
                <a:moveTo>
                  <a:pt x="1043291" y="3462042"/>
                </a:moveTo>
                <a:lnTo>
                  <a:pt x="568895" y="3623669"/>
                </a:lnTo>
                <a:lnTo>
                  <a:pt x="77244" y="3720893"/>
                </a:lnTo>
                <a:lnTo>
                  <a:pt x="551639" y="3559266"/>
                </a:lnTo>
                <a:close/>
                <a:moveTo>
                  <a:pt x="4759176" y="3410167"/>
                </a:moveTo>
                <a:lnTo>
                  <a:pt x="5250827" y="3507390"/>
                </a:lnTo>
                <a:lnTo>
                  <a:pt x="5725223" y="3669018"/>
                </a:lnTo>
                <a:lnTo>
                  <a:pt x="5233571" y="3571793"/>
                </a:lnTo>
                <a:close/>
                <a:moveTo>
                  <a:pt x="5329237" y="2881313"/>
                </a:moveTo>
                <a:lnTo>
                  <a:pt x="5829300" y="2914651"/>
                </a:lnTo>
                <a:lnTo>
                  <a:pt x="5329237" y="2947988"/>
                </a:lnTo>
                <a:lnTo>
                  <a:pt x="4829175" y="2914651"/>
                </a:lnTo>
                <a:close/>
                <a:moveTo>
                  <a:pt x="500062" y="2881313"/>
                </a:moveTo>
                <a:lnTo>
                  <a:pt x="1000125" y="2914651"/>
                </a:lnTo>
                <a:lnTo>
                  <a:pt x="500062" y="2947988"/>
                </a:lnTo>
                <a:lnTo>
                  <a:pt x="0" y="2914651"/>
                </a:lnTo>
                <a:close/>
                <a:moveTo>
                  <a:pt x="5707916" y="2212159"/>
                </a:moveTo>
                <a:lnTo>
                  <a:pt x="5233521" y="2373786"/>
                </a:lnTo>
                <a:lnTo>
                  <a:pt x="4741869" y="2471011"/>
                </a:lnTo>
                <a:lnTo>
                  <a:pt x="5216264" y="2309384"/>
                </a:lnTo>
                <a:close/>
                <a:moveTo>
                  <a:pt x="94551" y="2160284"/>
                </a:moveTo>
                <a:lnTo>
                  <a:pt x="586203" y="2257508"/>
                </a:lnTo>
                <a:lnTo>
                  <a:pt x="1060598" y="2419136"/>
                </a:lnTo>
                <a:lnTo>
                  <a:pt x="568946" y="2321911"/>
                </a:lnTo>
                <a:close/>
                <a:moveTo>
                  <a:pt x="5423856" y="1513762"/>
                </a:moveTo>
                <a:lnTo>
                  <a:pt x="5007457" y="1792665"/>
                </a:lnTo>
                <a:lnTo>
                  <a:pt x="4557722" y="2013826"/>
                </a:lnTo>
                <a:lnTo>
                  <a:pt x="4974120" y="1734923"/>
                </a:lnTo>
                <a:close/>
                <a:moveTo>
                  <a:pt x="392871" y="1457326"/>
                </a:moveTo>
                <a:lnTo>
                  <a:pt x="842606" y="1678485"/>
                </a:lnTo>
                <a:lnTo>
                  <a:pt x="1259004" y="1957388"/>
                </a:lnTo>
                <a:lnTo>
                  <a:pt x="809269" y="1736228"/>
                </a:lnTo>
                <a:close/>
                <a:moveTo>
                  <a:pt x="858443" y="910834"/>
                </a:moveTo>
                <a:lnTo>
                  <a:pt x="1235613" y="1240858"/>
                </a:lnTo>
                <a:lnTo>
                  <a:pt x="1565638" y="1618029"/>
                </a:lnTo>
                <a:lnTo>
                  <a:pt x="1188467" y="1288004"/>
                </a:lnTo>
                <a:close/>
                <a:moveTo>
                  <a:pt x="4980381" y="910833"/>
                </a:moveTo>
                <a:lnTo>
                  <a:pt x="4650356" y="1288004"/>
                </a:lnTo>
                <a:lnTo>
                  <a:pt x="4273186" y="1618029"/>
                </a:lnTo>
                <a:lnTo>
                  <a:pt x="4603210" y="1240858"/>
                </a:lnTo>
                <a:close/>
                <a:moveTo>
                  <a:pt x="1442370" y="446927"/>
                </a:moveTo>
                <a:lnTo>
                  <a:pt x="1721271" y="863325"/>
                </a:lnTo>
                <a:lnTo>
                  <a:pt x="1942432" y="1313060"/>
                </a:lnTo>
                <a:lnTo>
                  <a:pt x="1663529" y="896662"/>
                </a:lnTo>
                <a:close/>
                <a:moveTo>
                  <a:pt x="4374357" y="390489"/>
                </a:moveTo>
                <a:lnTo>
                  <a:pt x="4153196" y="840225"/>
                </a:lnTo>
                <a:lnTo>
                  <a:pt x="3874295" y="1256623"/>
                </a:lnTo>
                <a:lnTo>
                  <a:pt x="4095454" y="806888"/>
                </a:lnTo>
                <a:close/>
                <a:moveTo>
                  <a:pt x="2138213" y="151191"/>
                </a:moveTo>
                <a:lnTo>
                  <a:pt x="2299839" y="625585"/>
                </a:lnTo>
                <a:lnTo>
                  <a:pt x="2397064" y="1117237"/>
                </a:lnTo>
                <a:lnTo>
                  <a:pt x="2235437" y="642842"/>
                </a:lnTo>
                <a:close/>
                <a:moveTo>
                  <a:pt x="3664254" y="99315"/>
                </a:moveTo>
                <a:lnTo>
                  <a:pt x="3567029" y="590967"/>
                </a:lnTo>
                <a:lnTo>
                  <a:pt x="3405403" y="1065361"/>
                </a:lnTo>
                <a:lnTo>
                  <a:pt x="3502626" y="573710"/>
                </a:lnTo>
                <a:close/>
                <a:moveTo>
                  <a:pt x="2914650" y="0"/>
                </a:moveTo>
                <a:lnTo>
                  <a:pt x="2947987" y="500063"/>
                </a:lnTo>
                <a:lnTo>
                  <a:pt x="2914650" y="1000125"/>
                </a:lnTo>
                <a:lnTo>
                  <a:pt x="2881312" y="50006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D782A6B-D6C8-4E0E-960B-34A05D992E33}"/>
              </a:ext>
            </a:extLst>
          </p:cNvPr>
          <p:cNvSpPr txBox="1"/>
          <p:nvPr/>
        </p:nvSpPr>
        <p:spPr>
          <a:xfrm rot="20700000">
            <a:off x="4356530" y="4839653"/>
            <a:ext cx="1227448" cy="4512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キラッ</a:t>
            </a:r>
          </a:p>
        </p:txBody>
      </p:sp>
    </p:spTree>
    <p:extLst>
      <p:ext uri="{BB962C8B-B14F-4D97-AF65-F5344CB8AC3E}">
        <p14:creationId xmlns:p14="http://schemas.microsoft.com/office/powerpoint/2010/main" val="2449551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pptxf67_集中線の素材パーツ</dc:title>
  <dc:subject>pptxf67_集中線の素材パーツ</dc:subject>
  <dc:creator>でじけろお</dc:creator>
  <cp:revision>1</cp:revision>
  <dcterms:created xsi:type="dcterms:W3CDTF">2018-05-20T00:31:01Z</dcterms:created>
  <dcterms:modified xsi:type="dcterms:W3CDTF">2020-12-10T07:40:33Z</dcterms:modified>
  <cp:version>1</cp:version>
</cp:coreProperties>
</file>